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3716000" cy="24382413"/>
  <p:notesSz cx="6858000" cy="9144000"/>
  <p:defaultTextStyle>
    <a:defPPr>
      <a:defRPr lang="es-AR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10" y="-5610"/>
      </p:cViewPr>
      <p:guideLst>
        <p:guide orient="horz" pos="76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91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772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44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511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369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90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8143"/>
            <a:ext cx="11830050" cy="471280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6353"/>
            <a:ext cx="5831087" cy="1309990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131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055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236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50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303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655E-A4E2-4841-AEDD-3A957E421835}" type="datetimeFigureOut">
              <a:rPr lang="es-AR" smtClean="0"/>
              <a:t>08/09/2022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1BA7E-4705-41CB-A859-103C46BE2A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77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2378" y="2578062"/>
            <a:ext cx="1308638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Código GA 2026</a:t>
            </a:r>
          </a:p>
          <a:p>
            <a:pPr algn="ctr"/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METAPLASIA DE TIPO PILÓRICA REPARATIVA EN LA MUCOSA GÁSTRICA ANTE LA ACCIÓN ULCEROGÉNICA DEL ÁCIDO ACÉTICO EN RATAS. </a:t>
            </a:r>
          </a:p>
          <a:p>
            <a:pPr algn="ctr"/>
            <a:r>
              <a:rPr lang="es-ES" b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Bedini Oscar A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; Naves Ariel E; San Miguel Patricia. </a:t>
            </a:r>
            <a:r>
              <a:rPr lang="es-ES" b="1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Lab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De Gastroenterología experimental.  FCM-UNR.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2763" y="6429467"/>
            <a:ext cx="1308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Objetivo: Fue estimular los mecanismos celulares de reparación que involucran a las glándulas pilóricas de la MG, por la acción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ulcerogénica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del ácido acético (AC) administrado en forma sub-serosa en la unión del antro con el cuerpo gástrico en ratas. </a:t>
            </a:r>
            <a:endParaRPr lang="es-ES" sz="2000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2763" y="7572438"/>
            <a:ext cx="130860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Material y método: A dos grupos de (5) ratas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wistar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de 250grs + 30 gr. previa anestesia con éter, se realizó una laparotomía abdominal se exteriorizó el estómago, e se inyecto en forma sub serosa sobre la cara anterior del estómago en la unión del cuerpo con el antro, Sol.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Fisiol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. + </a:t>
            </a: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0,5 </a:t>
            </a:r>
            <a:r>
              <a:rPr lang="es-ES" sz="2000" b="1" kern="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ml.de</a:t>
            </a: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AC al 40 %. Luego se cerró la laparotomía. Y se esperó en el grupo A 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3 días y en el grupo B 21 </a:t>
            </a:r>
            <a:r>
              <a:rPr lang="es-ES" sz="2000" b="1" u="sng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dias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.  Durante ese tiempo se administró agua ad libitum y alimento diario. Transcurrido ese período, previa anestesia con éter, se extirpó el estómago y se procedió a su apertura por curvatura mayor, se cuantificó el % de área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lesional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macroscópica por planimetría. Se realizaron cortes para histopatología con tinciones de Hematoxilina-Eosina, PAS digerido y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Alcian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Blue a pH 2,5-.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2763" y="10003020"/>
            <a:ext cx="13086000" cy="6628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s-ES" sz="1575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Resultados</a:t>
            </a:r>
          </a:p>
          <a:p>
            <a:pPr defTabSz="685766">
              <a:defRPr/>
            </a:pP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El 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Grupo A </a:t>
            </a: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( 3 días ) </a:t>
            </a: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mostró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un % de área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lesional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macroscópica de 3-5 mm ± 2mm. </a:t>
            </a:r>
            <a:endParaRPr lang="es-ES" sz="2000" b="1" kern="0" dirty="0" smtClean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En 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el Grupo </a:t>
            </a: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B ( 21 días ) 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no se observó lesión macroscópica</a:t>
            </a: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.</a:t>
            </a:r>
          </a:p>
          <a:p>
            <a:pPr defTabSz="685766">
              <a:defRPr/>
            </a:pP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La </a:t>
            </a:r>
            <a:r>
              <a:rPr lang="es-ES" sz="2000" b="1" u="sng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histologia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mostró en el 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grupo </a:t>
            </a: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A :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proceso inflamatorio linfocitario con edema y proliferación vascular reactiva.  En la MG supra ad-yacente de tipo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oxíntico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, se observó la presencia de células de citoplasmas claros, amplios, positivas con PAS digerido y finamente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vacuolados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; Se observó desplazamiento hacia la periferia de los núcleos y escasas células OX de morfología preservada. No se observó atrofia glandular</a:t>
            </a: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.</a:t>
            </a:r>
          </a:p>
          <a:p>
            <a:pPr defTabSz="685766">
              <a:defRPr/>
            </a:pP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El 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grupo B: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No mostró lesión macroscópica. La histología mostró engrosamiento por fibrosis del plano submucoso y una zona localizada de atrofia de la mucosa, con disminución neta de unidades glandulares distendidas y de forma irregular, revestidas por epitelio alto, no OX, positivos con la coloración de PAS digerido, 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configurando un proceso de </a:t>
            </a:r>
            <a:r>
              <a:rPr lang="es-ES" sz="2000" b="1" u="sng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metaplasia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de tipo pilórico (MTP) en cuerpo </a:t>
            </a: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gástrico.</a:t>
            </a:r>
            <a:endParaRPr lang="es-ES" sz="2000" b="1" u="sng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2000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r>
              <a:rPr lang="es-ES" sz="1575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2763" y="20503887"/>
            <a:ext cx="13086000" cy="3524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Conclusiones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: </a:t>
            </a:r>
            <a:endParaRPr lang="es-ES" sz="2000" b="1" u="sng" kern="0" dirty="0" smtClean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marL="457200" indent="-457200" defTabSz="685766">
              <a:buAutoNum type="arabicParenR"/>
              <a:defRPr/>
            </a:pP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La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agresión con AC de la MG, provocó lesión macroscópica e histológica en las ratas del grupo A, 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respetando la estructura OX en la región del cuerpo. </a:t>
            </a:r>
            <a:endParaRPr lang="es-ES" sz="2000" b="1" u="sng" kern="0" dirty="0" smtClean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marL="457200" indent="-457200" defTabSz="685766">
              <a:buAutoNum type="arabicParenR"/>
              <a:defRPr/>
            </a:pP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El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grupo B, luego de 21 días, presento un epitelio fuertemente PAS+, 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disminución completa de la </a:t>
            </a:r>
            <a:r>
              <a:rPr lang="es-ES" sz="2000" b="1" u="sng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celularidad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OX del cuerpo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, con presencia de una </a:t>
            </a:r>
            <a:r>
              <a:rPr lang="es-ES" sz="2000" b="1" u="sng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metaplasia</a:t>
            </a:r>
            <a:r>
              <a:rPr lang="es-ES" sz="2000" b="1" u="sng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de tipo pilórica</a:t>
            </a:r>
            <a:r>
              <a:rPr lang="es-ES" sz="2000" b="1" u="sng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.</a:t>
            </a:r>
          </a:p>
          <a:p>
            <a:pPr marL="457200" indent="-457200" defTabSz="685766">
              <a:buAutoNum type="arabicParenR"/>
              <a:defRPr/>
            </a:pPr>
            <a:r>
              <a:rPr lang="es-ES" sz="2000" b="1" kern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La 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estimulación de los mecanismos celulares de reparación a partir de la glándula pilórica </a:t>
            </a:r>
            <a:r>
              <a:rPr lang="es-ES" sz="2000" b="1" kern="0" dirty="0" err="1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antral</a:t>
            </a:r>
            <a:r>
              <a:rPr lang="es-ES" sz="2000" b="1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, especialmente por acción de las células principales, generó un nuevo linaje de células, de tipo pilórico ( MTP ), que ascendiendo hacia la zona OX, bloqueó la producción acida con desaparición de células parietales, favoreciendo su reparación .</a:t>
            </a: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endParaRPr lang="es-ES" sz="1575" b="1" kern="0" dirty="0">
              <a:solidFill>
                <a:schemeClr val="tx2">
                  <a:lumMod val="50000"/>
                </a:schemeClr>
              </a:solidFill>
              <a:latin typeface="+mj-lt"/>
              <a:cs typeface="Rockwell"/>
            </a:endParaRPr>
          </a:p>
          <a:p>
            <a:pPr defTabSz="685766">
              <a:defRPr/>
            </a:pPr>
            <a:r>
              <a:rPr lang="es-ES" sz="1575" kern="0" dirty="0">
                <a:solidFill>
                  <a:schemeClr val="tx2">
                    <a:lumMod val="50000"/>
                  </a:schemeClr>
                </a:solidFill>
                <a:latin typeface="+mj-lt"/>
                <a:cs typeface="Rockwell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B04A1AE-D0E1-1EB4-1004-A8F64032E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6042"/>
          <a:stretch/>
        </p:blipFill>
        <p:spPr>
          <a:xfrm>
            <a:off x="984564" y="49108"/>
            <a:ext cx="11746871" cy="23122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67" y="13342410"/>
            <a:ext cx="7090263" cy="62977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78" y="13226298"/>
            <a:ext cx="6809822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55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543</Words>
  <Application>Microsoft Office PowerPoint</Application>
  <PresentationFormat>Personalizado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Rockwell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Lucía Senorans</dc:creator>
  <cp:lastModifiedBy>Oscar Bedini</cp:lastModifiedBy>
  <cp:revision>10</cp:revision>
  <dcterms:created xsi:type="dcterms:W3CDTF">2019-08-05T18:41:14Z</dcterms:created>
  <dcterms:modified xsi:type="dcterms:W3CDTF">2022-09-08T22:48:13Z</dcterms:modified>
</cp:coreProperties>
</file>