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xls" ContentType="application/vnd.ms-excel"/>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5.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6.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7.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8.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9.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0.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1.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2.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3.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24.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5.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6.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7.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8.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29.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0.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theme/theme31.xml" ContentType="application/vnd.openxmlformats-officedocument.theme+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32.xml" ContentType="application/vnd.openxmlformats-officedocument.theme+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33.xml" ContentType="application/vnd.openxmlformats-officedocument.theme+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4.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theme/theme35.xml" ContentType="application/vnd.openxmlformats-officedocument.theme+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36.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theme/theme37.xml" ContentType="application/vnd.openxmlformats-officedocument.theme+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38.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39.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40.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theme/theme41.xml" ContentType="application/vnd.openxmlformats-officedocument.theme+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theme/theme42.xml" ContentType="application/vnd.openxmlformats-officedocument.theme+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theme/theme43.xml" ContentType="application/vnd.openxmlformats-officedocument.theme+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theme/theme44.xml" ContentType="application/vnd.openxmlformats-officedocument.theme+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theme/theme45.xml" ContentType="application/vnd.openxmlformats-officedocument.theme+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46.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theme/theme47.xml" ContentType="application/vnd.openxmlformats-officedocument.theme+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theme/theme48.xml" ContentType="application/vnd.openxmlformats-officedocument.theme+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theme/theme49.xml" ContentType="application/vnd.openxmlformats-officedocument.theme+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theme/theme50.xml" ContentType="application/vnd.openxmlformats-officedocument.theme+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theme/theme51.xml" ContentType="application/vnd.openxmlformats-officedocument.theme+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theme/theme52.xml" ContentType="application/vnd.openxmlformats-officedocument.theme+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theme/theme53.xml" ContentType="application/vnd.openxmlformats-officedocument.theme+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theme/theme54.xml" ContentType="application/vnd.openxmlformats-officedocument.theme+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theme/theme55.xml" ContentType="application/vnd.openxmlformats-officedocument.theme+xml"/>
  <Override PartName="/ppt/theme/theme5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96" r:id="rId2"/>
    <p:sldMasterId id="2147483809" r:id="rId3"/>
    <p:sldMasterId id="2147483861" r:id="rId4"/>
    <p:sldMasterId id="2147483887" r:id="rId5"/>
    <p:sldMasterId id="2147483924" r:id="rId6"/>
    <p:sldMasterId id="2147483974" r:id="rId7"/>
    <p:sldMasterId id="2147483986" r:id="rId8"/>
    <p:sldMasterId id="2147483998" r:id="rId9"/>
    <p:sldMasterId id="2147484010" r:id="rId10"/>
    <p:sldMasterId id="2147484022" r:id="rId11"/>
    <p:sldMasterId id="2147484034" r:id="rId12"/>
    <p:sldMasterId id="2147484046" r:id="rId13"/>
    <p:sldMasterId id="2147484058" r:id="rId14"/>
    <p:sldMasterId id="2147484070" r:id="rId15"/>
    <p:sldMasterId id="2147484083" r:id="rId16"/>
    <p:sldMasterId id="2147484095" r:id="rId17"/>
    <p:sldMasterId id="2147484107" r:id="rId18"/>
    <p:sldMasterId id="2147484119" r:id="rId19"/>
    <p:sldMasterId id="2147484146" r:id="rId20"/>
    <p:sldMasterId id="2147484159" r:id="rId21"/>
    <p:sldMasterId id="2147484171" r:id="rId22"/>
    <p:sldMasterId id="2147484195" r:id="rId23"/>
    <p:sldMasterId id="2147484207" r:id="rId24"/>
    <p:sldMasterId id="2147484220" r:id="rId25"/>
    <p:sldMasterId id="2147484234" r:id="rId26"/>
    <p:sldMasterId id="2147484246" r:id="rId27"/>
    <p:sldMasterId id="2147484258" r:id="rId28"/>
    <p:sldMasterId id="2147484270" r:id="rId29"/>
    <p:sldMasterId id="2147484284" r:id="rId30"/>
    <p:sldMasterId id="2147484297" r:id="rId31"/>
    <p:sldMasterId id="2147484303" r:id="rId32"/>
    <p:sldMasterId id="2147484315" r:id="rId33"/>
    <p:sldMasterId id="2147484340" r:id="rId34"/>
    <p:sldMasterId id="2147484354" r:id="rId35"/>
    <p:sldMasterId id="2147484367" r:id="rId36"/>
    <p:sldMasterId id="2147484383" r:id="rId37"/>
    <p:sldMasterId id="2147484394" r:id="rId38"/>
    <p:sldMasterId id="2147484408" r:id="rId39"/>
    <p:sldMasterId id="2147484444" r:id="rId40"/>
    <p:sldMasterId id="2147484456" r:id="rId41"/>
    <p:sldMasterId id="2147484493" r:id="rId42"/>
    <p:sldMasterId id="2147484506" r:id="rId43"/>
    <p:sldMasterId id="2147484531" r:id="rId44"/>
    <p:sldMasterId id="2147484544" r:id="rId45"/>
    <p:sldMasterId id="2147484556" r:id="rId46"/>
    <p:sldMasterId id="2147484570" r:id="rId47"/>
    <p:sldMasterId id="2147484584" r:id="rId48"/>
    <p:sldMasterId id="2147484599" r:id="rId49"/>
    <p:sldMasterId id="2147484611" r:id="rId50"/>
    <p:sldMasterId id="2147484623" r:id="rId51"/>
    <p:sldMasterId id="2147484672" r:id="rId52"/>
    <p:sldMasterId id="2147484684" r:id="rId53"/>
    <p:sldMasterId id="2147484696" r:id="rId54"/>
    <p:sldMasterId id="2147484709" r:id="rId55"/>
  </p:sldMasterIdLst>
  <p:notesMasterIdLst>
    <p:notesMasterId r:id="rId197"/>
  </p:notesMasterIdLst>
  <p:sldIdLst>
    <p:sldId id="258" r:id="rId56"/>
    <p:sldId id="424" r:id="rId57"/>
    <p:sldId id="642" r:id="rId58"/>
    <p:sldId id="644" r:id="rId59"/>
    <p:sldId id="645" r:id="rId60"/>
    <p:sldId id="646" r:id="rId61"/>
    <p:sldId id="425" r:id="rId62"/>
    <p:sldId id="429" r:id="rId63"/>
    <p:sldId id="436" r:id="rId64"/>
    <p:sldId id="323" r:id="rId65"/>
    <p:sldId id="426" r:id="rId66"/>
    <p:sldId id="430" r:id="rId67"/>
    <p:sldId id="427" r:id="rId68"/>
    <p:sldId id="329" r:id="rId69"/>
    <p:sldId id="330" r:id="rId70"/>
    <p:sldId id="331" r:id="rId71"/>
    <p:sldId id="333" r:id="rId72"/>
    <p:sldId id="433" r:id="rId73"/>
    <p:sldId id="438" r:id="rId74"/>
    <p:sldId id="439" r:id="rId75"/>
    <p:sldId id="440" r:id="rId76"/>
    <p:sldId id="441" r:id="rId77"/>
    <p:sldId id="442" r:id="rId78"/>
    <p:sldId id="444" r:id="rId79"/>
    <p:sldId id="445" r:id="rId80"/>
    <p:sldId id="446" r:id="rId81"/>
    <p:sldId id="447" r:id="rId82"/>
    <p:sldId id="448" r:id="rId83"/>
    <p:sldId id="449" r:id="rId84"/>
    <p:sldId id="450" r:id="rId85"/>
    <p:sldId id="451" r:id="rId86"/>
    <p:sldId id="452" r:id="rId87"/>
    <p:sldId id="453" r:id="rId88"/>
    <p:sldId id="455" r:id="rId89"/>
    <p:sldId id="527" r:id="rId90"/>
    <p:sldId id="454" r:id="rId91"/>
    <p:sldId id="458" r:id="rId92"/>
    <p:sldId id="459" r:id="rId93"/>
    <p:sldId id="460" r:id="rId94"/>
    <p:sldId id="461" r:id="rId95"/>
    <p:sldId id="462" r:id="rId96"/>
    <p:sldId id="465" r:id="rId97"/>
    <p:sldId id="463" r:id="rId98"/>
    <p:sldId id="368" r:id="rId99"/>
    <p:sldId id="464" r:id="rId100"/>
    <p:sldId id="466" r:id="rId101"/>
    <p:sldId id="467" r:id="rId102"/>
    <p:sldId id="468" r:id="rId103"/>
    <p:sldId id="469" r:id="rId104"/>
    <p:sldId id="470" r:id="rId105"/>
    <p:sldId id="471" r:id="rId106"/>
    <p:sldId id="472" r:id="rId107"/>
    <p:sldId id="473" r:id="rId108"/>
    <p:sldId id="474" r:id="rId109"/>
    <p:sldId id="475" r:id="rId110"/>
    <p:sldId id="476" r:id="rId111"/>
    <p:sldId id="477" r:id="rId112"/>
    <p:sldId id="478" r:id="rId113"/>
    <p:sldId id="479" r:id="rId114"/>
    <p:sldId id="481" r:id="rId115"/>
    <p:sldId id="482" r:id="rId116"/>
    <p:sldId id="435" r:id="rId117"/>
    <p:sldId id="483" r:id="rId118"/>
    <p:sldId id="484" r:id="rId119"/>
    <p:sldId id="485" r:id="rId120"/>
    <p:sldId id="486" r:id="rId121"/>
    <p:sldId id="487" r:id="rId122"/>
    <p:sldId id="488" r:id="rId123"/>
    <p:sldId id="500" r:id="rId124"/>
    <p:sldId id="501" r:id="rId125"/>
    <p:sldId id="489" r:id="rId126"/>
    <p:sldId id="492" r:id="rId127"/>
    <p:sldId id="507" r:id="rId128"/>
    <p:sldId id="434" r:id="rId129"/>
    <p:sldId id="517" r:id="rId130"/>
    <p:sldId id="522" r:id="rId131"/>
    <p:sldId id="528" r:id="rId132"/>
    <p:sldId id="529" r:id="rId133"/>
    <p:sldId id="530" r:id="rId134"/>
    <p:sldId id="531" r:id="rId135"/>
    <p:sldId id="532" r:id="rId136"/>
    <p:sldId id="533" r:id="rId137"/>
    <p:sldId id="534" r:id="rId138"/>
    <p:sldId id="536" r:id="rId139"/>
    <p:sldId id="537" r:id="rId140"/>
    <p:sldId id="538" r:id="rId141"/>
    <p:sldId id="539" r:id="rId142"/>
    <p:sldId id="540" r:id="rId143"/>
    <p:sldId id="541" r:id="rId144"/>
    <p:sldId id="542" r:id="rId145"/>
    <p:sldId id="544" r:id="rId146"/>
    <p:sldId id="545" r:id="rId147"/>
    <p:sldId id="546" r:id="rId148"/>
    <p:sldId id="547" r:id="rId149"/>
    <p:sldId id="548" r:id="rId150"/>
    <p:sldId id="550" r:id="rId151"/>
    <p:sldId id="551" r:id="rId152"/>
    <p:sldId id="552" r:id="rId153"/>
    <p:sldId id="553" r:id="rId154"/>
    <p:sldId id="555" r:id="rId155"/>
    <p:sldId id="556" r:id="rId156"/>
    <p:sldId id="557" r:id="rId157"/>
    <p:sldId id="558" r:id="rId158"/>
    <p:sldId id="559" r:id="rId159"/>
    <p:sldId id="560" r:id="rId160"/>
    <p:sldId id="561" r:id="rId161"/>
    <p:sldId id="563" r:id="rId162"/>
    <p:sldId id="572" r:id="rId163"/>
    <p:sldId id="573" r:id="rId164"/>
    <p:sldId id="574" r:id="rId165"/>
    <p:sldId id="576" r:id="rId166"/>
    <p:sldId id="577" r:id="rId167"/>
    <p:sldId id="578" r:id="rId168"/>
    <p:sldId id="579" r:id="rId169"/>
    <p:sldId id="580" r:id="rId170"/>
    <p:sldId id="581" r:id="rId171"/>
    <p:sldId id="586" r:id="rId172"/>
    <p:sldId id="587" r:id="rId173"/>
    <p:sldId id="588" r:id="rId174"/>
    <p:sldId id="589" r:id="rId175"/>
    <p:sldId id="590" r:id="rId176"/>
    <p:sldId id="591" r:id="rId177"/>
    <p:sldId id="592" r:id="rId178"/>
    <p:sldId id="593" r:id="rId179"/>
    <p:sldId id="596" r:id="rId180"/>
    <p:sldId id="600" r:id="rId181"/>
    <p:sldId id="601" r:id="rId182"/>
    <p:sldId id="603" r:id="rId183"/>
    <p:sldId id="606" r:id="rId184"/>
    <p:sldId id="607" r:id="rId185"/>
    <p:sldId id="617" r:id="rId186"/>
    <p:sldId id="618" r:id="rId187"/>
    <p:sldId id="619" r:id="rId188"/>
    <p:sldId id="621" r:id="rId189"/>
    <p:sldId id="622" r:id="rId190"/>
    <p:sldId id="624" r:id="rId191"/>
    <p:sldId id="625" r:id="rId192"/>
    <p:sldId id="626" r:id="rId193"/>
    <p:sldId id="627" r:id="rId194"/>
    <p:sldId id="630" r:id="rId195"/>
    <p:sldId id="647" r:id="rId196"/>
  </p:sldIdLst>
  <p:sldSz cx="12192000" cy="6858000"/>
  <p:notesSz cx="6858000" cy="9144000"/>
  <p:defaultTextStyle>
    <a:defPPr>
      <a:defRPr lang="es-ES"/>
    </a:defPPr>
    <a:lvl1pPr marL="0" algn="l" defTabSz="914241" rtl="0" eaLnBrk="1" latinLnBrk="0" hangingPunct="1">
      <a:defRPr sz="1900" kern="1200">
        <a:solidFill>
          <a:schemeClr val="tx1"/>
        </a:solidFill>
        <a:latin typeface="+mn-lt"/>
        <a:ea typeface="+mn-ea"/>
        <a:cs typeface="+mn-cs"/>
      </a:defRPr>
    </a:lvl1pPr>
    <a:lvl2pPr marL="457119" algn="l" defTabSz="914241" rtl="0" eaLnBrk="1" latinLnBrk="0" hangingPunct="1">
      <a:defRPr sz="1900" kern="1200">
        <a:solidFill>
          <a:schemeClr val="tx1"/>
        </a:solidFill>
        <a:latin typeface="+mn-lt"/>
        <a:ea typeface="+mn-ea"/>
        <a:cs typeface="+mn-cs"/>
      </a:defRPr>
    </a:lvl2pPr>
    <a:lvl3pPr marL="914241" algn="l" defTabSz="914241" rtl="0" eaLnBrk="1" latinLnBrk="0" hangingPunct="1">
      <a:defRPr sz="1900" kern="1200">
        <a:solidFill>
          <a:schemeClr val="tx1"/>
        </a:solidFill>
        <a:latin typeface="+mn-lt"/>
        <a:ea typeface="+mn-ea"/>
        <a:cs typeface="+mn-cs"/>
      </a:defRPr>
    </a:lvl3pPr>
    <a:lvl4pPr marL="1371362" algn="l" defTabSz="914241" rtl="0" eaLnBrk="1" latinLnBrk="0" hangingPunct="1">
      <a:defRPr sz="1900" kern="1200">
        <a:solidFill>
          <a:schemeClr val="tx1"/>
        </a:solidFill>
        <a:latin typeface="+mn-lt"/>
        <a:ea typeface="+mn-ea"/>
        <a:cs typeface="+mn-cs"/>
      </a:defRPr>
    </a:lvl4pPr>
    <a:lvl5pPr marL="1828482" algn="l" defTabSz="914241" rtl="0" eaLnBrk="1" latinLnBrk="0" hangingPunct="1">
      <a:defRPr sz="1900" kern="1200">
        <a:solidFill>
          <a:schemeClr val="tx1"/>
        </a:solidFill>
        <a:latin typeface="+mn-lt"/>
        <a:ea typeface="+mn-ea"/>
        <a:cs typeface="+mn-cs"/>
      </a:defRPr>
    </a:lvl5pPr>
    <a:lvl6pPr marL="2285606" algn="l" defTabSz="914241" rtl="0" eaLnBrk="1" latinLnBrk="0" hangingPunct="1">
      <a:defRPr sz="1900" kern="1200">
        <a:solidFill>
          <a:schemeClr val="tx1"/>
        </a:solidFill>
        <a:latin typeface="+mn-lt"/>
        <a:ea typeface="+mn-ea"/>
        <a:cs typeface="+mn-cs"/>
      </a:defRPr>
    </a:lvl6pPr>
    <a:lvl7pPr marL="2742722" algn="l" defTabSz="914241" rtl="0" eaLnBrk="1" latinLnBrk="0" hangingPunct="1">
      <a:defRPr sz="1900" kern="1200">
        <a:solidFill>
          <a:schemeClr val="tx1"/>
        </a:solidFill>
        <a:latin typeface="+mn-lt"/>
        <a:ea typeface="+mn-ea"/>
        <a:cs typeface="+mn-cs"/>
      </a:defRPr>
    </a:lvl7pPr>
    <a:lvl8pPr marL="3199840" algn="l" defTabSz="914241" rtl="0" eaLnBrk="1" latinLnBrk="0" hangingPunct="1">
      <a:defRPr sz="1900" kern="1200">
        <a:solidFill>
          <a:schemeClr val="tx1"/>
        </a:solidFill>
        <a:latin typeface="+mn-lt"/>
        <a:ea typeface="+mn-ea"/>
        <a:cs typeface="+mn-cs"/>
      </a:defRPr>
    </a:lvl8pPr>
    <a:lvl9pPr marL="3656959" algn="l" defTabSz="914241"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8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22" autoAdjust="0"/>
  </p:normalViewPr>
  <p:slideViewPr>
    <p:cSldViewPr snapToGrid="0">
      <p:cViewPr>
        <p:scale>
          <a:sx n="90" d="100"/>
          <a:sy n="90" d="100"/>
        </p:scale>
        <p:origin x="-240" y="-258"/>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2.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8.xml"/><Relationship Id="rId84" Type="http://schemas.openxmlformats.org/officeDocument/2006/relationships/slide" Target="slides/slide29.xml"/><Relationship Id="rId138" Type="http://schemas.openxmlformats.org/officeDocument/2006/relationships/slide" Target="slides/slide83.xml"/><Relationship Id="rId159" Type="http://schemas.openxmlformats.org/officeDocument/2006/relationships/slide" Target="slides/slide104.xml"/><Relationship Id="rId170" Type="http://schemas.openxmlformats.org/officeDocument/2006/relationships/slide" Target="slides/slide115.xml"/><Relationship Id="rId191" Type="http://schemas.openxmlformats.org/officeDocument/2006/relationships/slide" Target="slides/slide136.xml"/><Relationship Id="rId196" Type="http://schemas.openxmlformats.org/officeDocument/2006/relationships/slide" Target="slides/slide141.xml"/><Relationship Id="rId200" Type="http://schemas.openxmlformats.org/officeDocument/2006/relationships/theme" Target="theme/theme1.xml"/><Relationship Id="rId16" Type="http://schemas.openxmlformats.org/officeDocument/2006/relationships/slideMaster" Target="slideMasters/slideMaster16.xml"/><Relationship Id="rId107" Type="http://schemas.openxmlformats.org/officeDocument/2006/relationships/slide" Target="slides/slide52.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Master" Target="slideMasters/slideMaster53.xml"/><Relationship Id="rId58" Type="http://schemas.openxmlformats.org/officeDocument/2006/relationships/slide" Target="slides/slide3.xml"/><Relationship Id="rId74" Type="http://schemas.openxmlformats.org/officeDocument/2006/relationships/slide" Target="slides/slide19.xml"/><Relationship Id="rId79" Type="http://schemas.openxmlformats.org/officeDocument/2006/relationships/slide" Target="slides/slide24.xml"/><Relationship Id="rId102" Type="http://schemas.openxmlformats.org/officeDocument/2006/relationships/slide" Target="slides/slide47.xml"/><Relationship Id="rId123" Type="http://schemas.openxmlformats.org/officeDocument/2006/relationships/slide" Target="slides/slide68.xml"/><Relationship Id="rId128" Type="http://schemas.openxmlformats.org/officeDocument/2006/relationships/slide" Target="slides/slide73.xml"/><Relationship Id="rId144" Type="http://schemas.openxmlformats.org/officeDocument/2006/relationships/slide" Target="slides/slide89.xml"/><Relationship Id="rId149" Type="http://schemas.openxmlformats.org/officeDocument/2006/relationships/slide" Target="slides/slide94.xml"/><Relationship Id="rId5" Type="http://schemas.openxmlformats.org/officeDocument/2006/relationships/slideMaster" Target="slideMasters/slideMaster5.xml"/><Relationship Id="rId90" Type="http://schemas.openxmlformats.org/officeDocument/2006/relationships/slide" Target="slides/slide35.xml"/><Relationship Id="rId95" Type="http://schemas.openxmlformats.org/officeDocument/2006/relationships/slide" Target="slides/slide40.xml"/><Relationship Id="rId160" Type="http://schemas.openxmlformats.org/officeDocument/2006/relationships/slide" Target="slides/slide105.xml"/><Relationship Id="rId165" Type="http://schemas.openxmlformats.org/officeDocument/2006/relationships/slide" Target="slides/slide110.xml"/><Relationship Id="rId181" Type="http://schemas.openxmlformats.org/officeDocument/2006/relationships/slide" Target="slides/slide126.xml"/><Relationship Id="rId186" Type="http://schemas.openxmlformats.org/officeDocument/2006/relationships/slide" Target="slides/slide131.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64" Type="http://schemas.openxmlformats.org/officeDocument/2006/relationships/slide" Target="slides/slide9.xml"/><Relationship Id="rId69" Type="http://schemas.openxmlformats.org/officeDocument/2006/relationships/slide" Target="slides/slide14.xml"/><Relationship Id="rId113" Type="http://schemas.openxmlformats.org/officeDocument/2006/relationships/slide" Target="slides/slide58.xml"/><Relationship Id="rId118" Type="http://schemas.openxmlformats.org/officeDocument/2006/relationships/slide" Target="slides/slide63.xml"/><Relationship Id="rId134" Type="http://schemas.openxmlformats.org/officeDocument/2006/relationships/slide" Target="slides/slide79.xml"/><Relationship Id="rId139" Type="http://schemas.openxmlformats.org/officeDocument/2006/relationships/slide" Target="slides/slide84.xml"/><Relationship Id="rId80" Type="http://schemas.openxmlformats.org/officeDocument/2006/relationships/slide" Target="slides/slide25.xml"/><Relationship Id="rId85" Type="http://schemas.openxmlformats.org/officeDocument/2006/relationships/slide" Target="slides/slide30.xml"/><Relationship Id="rId150" Type="http://schemas.openxmlformats.org/officeDocument/2006/relationships/slide" Target="slides/slide95.xml"/><Relationship Id="rId155" Type="http://schemas.openxmlformats.org/officeDocument/2006/relationships/slide" Target="slides/slide100.xml"/><Relationship Id="rId171" Type="http://schemas.openxmlformats.org/officeDocument/2006/relationships/slide" Target="slides/slide116.xml"/><Relationship Id="rId176" Type="http://schemas.openxmlformats.org/officeDocument/2006/relationships/slide" Target="slides/slide121.xml"/><Relationship Id="rId192" Type="http://schemas.openxmlformats.org/officeDocument/2006/relationships/slide" Target="slides/slide137.xml"/><Relationship Id="rId197" Type="http://schemas.openxmlformats.org/officeDocument/2006/relationships/notesMaster" Target="notesMasters/notesMaster1.xml"/><Relationship Id="rId201" Type="http://schemas.openxmlformats.org/officeDocument/2006/relationships/tableStyles" Target="tableStyle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4.xml"/><Relationship Id="rId103" Type="http://schemas.openxmlformats.org/officeDocument/2006/relationships/slide" Target="slides/slide48.xml"/><Relationship Id="rId108" Type="http://schemas.openxmlformats.org/officeDocument/2006/relationships/slide" Target="slides/slide53.xml"/><Relationship Id="rId124" Type="http://schemas.openxmlformats.org/officeDocument/2006/relationships/slide" Target="slides/slide69.xml"/><Relationship Id="rId129" Type="http://schemas.openxmlformats.org/officeDocument/2006/relationships/slide" Target="slides/slide74.xml"/><Relationship Id="rId54" Type="http://schemas.openxmlformats.org/officeDocument/2006/relationships/slideMaster" Target="slideMasters/slideMaster54.xml"/><Relationship Id="rId70" Type="http://schemas.openxmlformats.org/officeDocument/2006/relationships/slide" Target="slides/slide15.xml"/><Relationship Id="rId75" Type="http://schemas.openxmlformats.org/officeDocument/2006/relationships/slide" Target="slides/slide20.xml"/><Relationship Id="rId91" Type="http://schemas.openxmlformats.org/officeDocument/2006/relationships/slide" Target="slides/slide36.xml"/><Relationship Id="rId96" Type="http://schemas.openxmlformats.org/officeDocument/2006/relationships/slide" Target="slides/slide41.xml"/><Relationship Id="rId140" Type="http://schemas.openxmlformats.org/officeDocument/2006/relationships/slide" Target="slides/slide85.xml"/><Relationship Id="rId145" Type="http://schemas.openxmlformats.org/officeDocument/2006/relationships/slide" Target="slides/slide90.xml"/><Relationship Id="rId161" Type="http://schemas.openxmlformats.org/officeDocument/2006/relationships/slide" Target="slides/slide106.xml"/><Relationship Id="rId166" Type="http://schemas.openxmlformats.org/officeDocument/2006/relationships/slide" Target="slides/slide111.xml"/><Relationship Id="rId182" Type="http://schemas.openxmlformats.org/officeDocument/2006/relationships/slide" Target="slides/slide127.xml"/><Relationship Id="rId187" Type="http://schemas.openxmlformats.org/officeDocument/2006/relationships/slide" Target="slides/slide132.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9.xml"/><Relationship Id="rId119" Type="http://schemas.openxmlformats.org/officeDocument/2006/relationships/slide" Target="slides/slide64.xml"/><Relationship Id="rId44" Type="http://schemas.openxmlformats.org/officeDocument/2006/relationships/slideMaster" Target="slideMasters/slideMaster44.xml"/><Relationship Id="rId60" Type="http://schemas.openxmlformats.org/officeDocument/2006/relationships/slide" Target="slides/slide5.xml"/><Relationship Id="rId65" Type="http://schemas.openxmlformats.org/officeDocument/2006/relationships/slide" Target="slides/slide10.xml"/><Relationship Id="rId81" Type="http://schemas.openxmlformats.org/officeDocument/2006/relationships/slide" Target="slides/slide26.xml"/><Relationship Id="rId86" Type="http://schemas.openxmlformats.org/officeDocument/2006/relationships/slide" Target="slides/slide31.xml"/><Relationship Id="rId130" Type="http://schemas.openxmlformats.org/officeDocument/2006/relationships/slide" Target="slides/slide75.xml"/><Relationship Id="rId135" Type="http://schemas.openxmlformats.org/officeDocument/2006/relationships/slide" Target="slides/slide80.xml"/><Relationship Id="rId151" Type="http://schemas.openxmlformats.org/officeDocument/2006/relationships/slide" Target="slides/slide96.xml"/><Relationship Id="rId156" Type="http://schemas.openxmlformats.org/officeDocument/2006/relationships/slide" Target="slides/slide101.xml"/><Relationship Id="rId177" Type="http://schemas.openxmlformats.org/officeDocument/2006/relationships/slide" Target="slides/slide122.xml"/><Relationship Id="rId198" Type="http://schemas.openxmlformats.org/officeDocument/2006/relationships/presProps" Target="presProps.xml"/><Relationship Id="rId172" Type="http://schemas.openxmlformats.org/officeDocument/2006/relationships/slide" Target="slides/slide117.xml"/><Relationship Id="rId193" Type="http://schemas.openxmlformats.org/officeDocument/2006/relationships/slide" Target="slides/slide138.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54.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21.xml"/><Relationship Id="rId97" Type="http://schemas.openxmlformats.org/officeDocument/2006/relationships/slide" Target="slides/slide42.xml"/><Relationship Id="rId104" Type="http://schemas.openxmlformats.org/officeDocument/2006/relationships/slide" Target="slides/slide49.xml"/><Relationship Id="rId120" Type="http://schemas.openxmlformats.org/officeDocument/2006/relationships/slide" Target="slides/slide65.xml"/><Relationship Id="rId125" Type="http://schemas.openxmlformats.org/officeDocument/2006/relationships/slide" Target="slides/slide70.xml"/><Relationship Id="rId141" Type="http://schemas.openxmlformats.org/officeDocument/2006/relationships/slide" Target="slides/slide86.xml"/><Relationship Id="rId146" Type="http://schemas.openxmlformats.org/officeDocument/2006/relationships/slide" Target="slides/slide91.xml"/><Relationship Id="rId167" Type="http://schemas.openxmlformats.org/officeDocument/2006/relationships/slide" Target="slides/slide112.xml"/><Relationship Id="rId188" Type="http://schemas.openxmlformats.org/officeDocument/2006/relationships/slide" Target="slides/slide133.xml"/><Relationship Id="rId7" Type="http://schemas.openxmlformats.org/officeDocument/2006/relationships/slideMaster" Target="slideMasters/slideMaster7.xml"/><Relationship Id="rId71" Type="http://schemas.openxmlformats.org/officeDocument/2006/relationships/slide" Target="slides/slide16.xml"/><Relationship Id="rId92" Type="http://schemas.openxmlformats.org/officeDocument/2006/relationships/slide" Target="slides/slide37.xml"/><Relationship Id="rId162" Type="http://schemas.openxmlformats.org/officeDocument/2006/relationships/slide" Target="slides/slide107.xml"/><Relationship Id="rId183" Type="http://schemas.openxmlformats.org/officeDocument/2006/relationships/slide" Target="slides/slide12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1.xml"/><Relationship Id="rId87" Type="http://schemas.openxmlformats.org/officeDocument/2006/relationships/slide" Target="slides/slide32.xml"/><Relationship Id="rId110" Type="http://schemas.openxmlformats.org/officeDocument/2006/relationships/slide" Target="slides/slide55.xml"/><Relationship Id="rId115" Type="http://schemas.openxmlformats.org/officeDocument/2006/relationships/slide" Target="slides/slide60.xml"/><Relationship Id="rId131" Type="http://schemas.openxmlformats.org/officeDocument/2006/relationships/slide" Target="slides/slide76.xml"/><Relationship Id="rId136" Type="http://schemas.openxmlformats.org/officeDocument/2006/relationships/slide" Target="slides/slide81.xml"/><Relationship Id="rId157" Type="http://schemas.openxmlformats.org/officeDocument/2006/relationships/slide" Target="slides/slide102.xml"/><Relationship Id="rId178" Type="http://schemas.openxmlformats.org/officeDocument/2006/relationships/slide" Target="slides/slide123.xml"/><Relationship Id="rId61" Type="http://schemas.openxmlformats.org/officeDocument/2006/relationships/slide" Target="slides/slide6.xml"/><Relationship Id="rId82" Type="http://schemas.openxmlformats.org/officeDocument/2006/relationships/slide" Target="slides/slide27.xml"/><Relationship Id="rId152" Type="http://schemas.openxmlformats.org/officeDocument/2006/relationships/slide" Target="slides/slide97.xml"/><Relationship Id="rId173" Type="http://schemas.openxmlformats.org/officeDocument/2006/relationships/slide" Target="slides/slide118.xml"/><Relationship Id="rId194" Type="http://schemas.openxmlformats.org/officeDocument/2006/relationships/slide" Target="slides/slide139.xml"/><Relationship Id="rId199" Type="http://schemas.openxmlformats.org/officeDocument/2006/relationships/viewProps" Target="view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xml"/><Relationship Id="rId77" Type="http://schemas.openxmlformats.org/officeDocument/2006/relationships/slide" Target="slides/slide22.xml"/><Relationship Id="rId100" Type="http://schemas.openxmlformats.org/officeDocument/2006/relationships/slide" Target="slides/slide45.xml"/><Relationship Id="rId105" Type="http://schemas.openxmlformats.org/officeDocument/2006/relationships/slide" Target="slides/slide50.xml"/><Relationship Id="rId126" Type="http://schemas.openxmlformats.org/officeDocument/2006/relationships/slide" Target="slides/slide71.xml"/><Relationship Id="rId147" Type="http://schemas.openxmlformats.org/officeDocument/2006/relationships/slide" Target="slides/slide92.xml"/><Relationship Id="rId168" Type="http://schemas.openxmlformats.org/officeDocument/2006/relationships/slide" Target="slides/slide113.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7.xml"/><Relationship Id="rId93" Type="http://schemas.openxmlformats.org/officeDocument/2006/relationships/slide" Target="slides/slide38.xml"/><Relationship Id="rId98" Type="http://schemas.openxmlformats.org/officeDocument/2006/relationships/slide" Target="slides/slide43.xml"/><Relationship Id="rId121" Type="http://schemas.openxmlformats.org/officeDocument/2006/relationships/slide" Target="slides/slide66.xml"/><Relationship Id="rId142" Type="http://schemas.openxmlformats.org/officeDocument/2006/relationships/slide" Target="slides/slide87.xml"/><Relationship Id="rId163" Type="http://schemas.openxmlformats.org/officeDocument/2006/relationships/slide" Target="slides/slide108.xml"/><Relationship Id="rId184" Type="http://schemas.openxmlformats.org/officeDocument/2006/relationships/slide" Target="slides/slide129.xml"/><Relationship Id="rId189" Type="http://schemas.openxmlformats.org/officeDocument/2006/relationships/slide" Target="slides/slide134.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2.xml"/><Relationship Id="rId116" Type="http://schemas.openxmlformats.org/officeDocument/2006/relationships/slide" Target="slides/slide61.xml"/><Relationship Id="rId137" Type="http://schemas.openxmlformats.org/officeDocument/2006/relationships/slide" Target="slides/slide82.xml"/><Relationship Id="rId158" Type="http://schemas.openxmlformats.org/officeDocument/2006/relationships/slide" Target="slides/slide10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7.xml"/><Relationship Id="rId83" Type="http://schemas.openxmlformats.org/officeDocument/2006/relationships/slide" Target="slides/slide28.xml"/><Relationship Id="rId88" Type="http://schemas.openxmlformats.org/officeDocument/2006/relationships/slide" Target="slides/slide33.xml"/><Relationship Id="rId111" Type="http://schemas.openxmlformats.org/officeDocument/2006/relationships/slide" Target="slides/slide56.xml"/><Relationship Id="rId132" Type="http://schemas.openxmlformats.org/officeDocument/2006/relationships/slide" Target="slides/slide77.xml"/><Relationship Id="rId153" Type="http://schemas.openxmlformats.org/officeDocument/2006/relationships/slide" Target="slides/slide98.xml"/><Relationship Id="rId174" Type="http://schemas.openxmlformats.org/officeDocument/2006/relationships/slide" Target="slides/slide119.xml"/><Relationship Id="rId179" Type="http://schemas.openxmlformats.org/officeDocument/2006/relationships/slide" Target="slides/slide124.xml"/><Relationship Id="rId195" Type="http://schemas.openxmlformats.org/officeDocument/2006/relationships/slide" Target="slides/slide140.xml"/><Relationship Id="rId190" Type="http://schemas.openxmlformats.org/officeDocument/2006/relationships/slide" Target="slides/slide135.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2.xml"/><Relationship Id="rId106" Type="http://schemas.openxmlformats.org/officeDocument/2006/relationships/slide" Target="slides/slide51.xml"/><Relationship Id="rId127" Type="http://schemas.openxmlformats.org/officeDocument/2006/relationships/slide" Target="slides/slide7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8.xml"/><Relationship Id="rId78" Type="http://schemas.openxmlformats.org/officeDocument/2006/relationships/slide" Target="slides/slide23.xml"/><Relationship Id="rId94" Type="http://schemas.openxmlformats.org/officeDocument/2006/relationships/slide" Target="slides/slide39.xml"/><Relationship Id="rId99" Type="http://schemas.openxmlformats.org/officeDocument/2006/relationships/slide" Target="slides/slide44.xml"/><Relationship Id="rId101" Type="http://schemas.openxmlformats.org/officeDocument/2006/relationships/slide" Target="slides/slide46.xml"/><Relationship Id="rId122" Type="http://schemas.openxmlformats.org/officeDocument/2006/relationships/slide" Target="slides/slide67.xml"/><Relationship Id="rId143" Type="http://schemas.openxmlformats.org/officeDocument/2006/relationships/slide" Target="slides/slide88.xml"/><Relationship Id="rId148" Type="http://schemas.openxmlformats.org/officeDocument/2006/relationships/slide" Target="slides/slide93.xml"/><Relationship Id="rId164" Type="http://schemas.openxmlformats.org/officeDocument/2006/relationships/slide" Target="slides/slide109.xml"/><Relationship Id="rId169" Type="http://schemas.openxmlformats.org/officeDocument/2006/relationships/slide" Target="slides/slide114.xml"/><Relationship Id="rId185" Type="http://schemas.openxmlformats.org/officeDocument/2006/relationships/slide" Target="slides/slide130.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25.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13.xml"/><Relationship Id="rId89" Type="http://schemas.openxmlformats.org/officeDocument/2006/relationships/slide" Target="slides/slide34.xml"/><Relationship Id="rId112" Type="http://schemas.openxmlformats.org/officeDocument/2006/relationships/slide" Target="slides/slide57.xml"/><Relationship Id="rId133" Type="http://schemas.openxmlformats.org/officeDocument/2006/relationships/slide" Target="slides/slide78.xml"/><Relationship Id="rId154" Type="http://schemas.openxmlformats.org/officeDocument/2006/relationships/slide" Target="slides/slide99.xml"/><Relationship Id="rId175" Type="http://schemas.openxmlformats.org/officeDocument/2006/relationships/slide" Target="slides/slide120.xml"/></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867538-F40C-43EB-B320-DC7AA5CDDB1B}" type="doc">
      <dgm:prSet loTypeId="urn:microsoft.com/office/officeart/2005/8/layout/hProcess9" loCatId="process" qsTypeId="urn:microsoft.com/office/officeart/2005/8/quickstyle/simple1" qsCatId="simple" csTypeId="urn:microsoft.com/office/officeart/2005/8/colors/accent2_4" csCatId="accent2" phldr="1"/>
      <dgm:spPr/>
    </dgm:pt>
    <dgm:pt modelId="{D59F6AAC-DC77-4231-A197-677210257465}">
      <dgm:prSet phldrT="[Texto]" custT="1"/>
      <dgm:spPr>
        <a:xfrm>
          <a:off x="5357" y="1037703"/>
          <a:ext cx="1060846" cy="1383604"/>
        </a:xfrm>
        <a:prstGeom prst="roundRect">
          <a:avLst/>
        </a:prstGeom>
        <a:solidFill>
          <a:srgbClr val="FF0000"/>
        </a:solidFill>
        <a:ln w="25400" cap="flat" cmpd="sng" algn="ctr">
          <a:solidFill>
            <a:srgbClr val="FFFFFF">
              <a:hueOff val="0"/>
              <a:satOff val="0"/>
              <a:lumOff val="0"/>
              <a:alphaOff val="0"/>
            </a:srgbClr>
          </a:solidFill>
          <a:prstDash val="solid"/>
        </a:ln>
        <a:effectLst/>
      </dgm:spPr>
      <dgm:t>
        <a:bodyPr/>
        <a:lstStyle/>
        <a:p>
          <a:r>
            <a:rPr lang="es-AR" sz="1000" dirty="0" smtClean="0">
              <a:solidFill>
                <a:srgbClr val="FFFFFF"/>
              </a:solidFill>
              <a:latin typeface="Calibri" panose="020F0502020204030204" pitchFamily="34" charset="0"/>
              <a:ea typeface="+mn-ea"/>
              <a:cs typeface="+mn-cs"/>
            </a:rPr>
            <a:t>Primeros casos (1981)</a:t>
          </a:r>
          <a:endParaRPr lang="es-AR" sz="1000" dirty="0">
            <a:solidFill>
              <a:srgbClr val="FFFFFF"/>
            </a:solidFill>
            <a:latin typeface="Calibri" panose="020F0502020204030204" pitchFamily="34" charset="0"/>
            <a:ea typeface="+mn-ea"/>
            <a:cs typeface="+mn-cs"/>
          </a:endParaRPr>
        </a:p>
      </dgm:t>
    </dgm:pt>
    <dgm:pt modelId="{EF544F3D-E8A2-407A-AE2F-52DF2D2C01DC}" type="parTrans" cxnId="{1A60AEF9-C149-400D-89DE-7F47400BA54D}">
      <dgm:prSet/>
      <dgm:spPr/>
      <dgm:t>
        <a:bodyPr/>
        <a:lstStyle/>
        <a:p>
          <a:endParaRPr lang="es-AR"/>
        </a:p>
      </dgm:t>
    </dgm:pt>
    <dgm:pt modelId="{8485E48F-59AC-42F3-8EF2-CE230047FAC2}" type="sibTrans" cxnId="{1A60AEF9-C149-400D-89DE-7F47400BA54D}">
      <dgm:prSet/>
      <dgm:spPr/>
      <dgm:t>
        <a:bodyPr/>
        <a:lstStyle/>
        <a:p>
          <a:endParaRPr lang="es-AR"/>
        </a:p>
      </dgm:t>
    </dgm:pt>
    <dgm:pt modelId="{97C020DE-ACDC-4399-A4F1-BA163D9E02C1}">
      <dgm:prSet phldrT="[Texto]" custT="1"/>
      <dgm:spPr>
        <a:xfrm>
          <a:off x="1243012" y="1037703"/>
          <a:ext cx="1060846" cy="1383604"/>
        </a:xfrm>
        <a:prstGeom prst="roundRect">
          <a:avLst/>
        </a:prstGeom>
        <a:solidFill>
          <a:srgbClr val="C00000"/>
        </a:solidFill>
        <a:ln w="25400" cap="flat" cmpd="sng" algn="ctr">
          <a:solidFill>
            <a:srgbClr val="FFFFFF">
              <a:hueOff val="0"/>
              <a:satOff val="0"/>
              <a:lumOff val="0"/>
              <a:alphaOff val="0"/>
            </a:srgbClr>
          </a:solidFill>
          <a:prstDash val="solid"/>
        </a:ln>
        <a:effectLst/>
      </dgm:spPr>
      <dgm:t>
        <a:bodyPr/>
        <a:lstStyle/>
        <a:p>
          <a:r>
            <a:rPr lang="es-AR" sz="1000" dirty="0" smtClean="0">
              <a:solidFill>
                <a:srgbClr val="FFFFFF"/>
              </a:solidFill>
              <a:latin typeface="Calibri" panose="020F0502020204030204" pitchFamily="34" charset="0"/>
              <a:ea typeface="+mn-ea"/>
              <a:cs typeface="+mn-cs"/>
            </a:rPr>
            <a:t>Conocimiento del agente causal (1983)</a:t>
          </a:r>
          <a:endParaRPr lang="es-AR" sz="1000" dirty="0">
            <a:solidFill>
              <a:srgbClr val="FFFFFF"/>
            </a:solidFill>
            <a:latin typeface="Calibri" panose="020F0502020204030204" pitchFamily="34" charset="0"/>
            <a:ea typeface="+mn-ea"/>
            <a:cs typeface="+mn-cs"/>
          </a:endParaRPr>
        </a:p>
      </dgm:t>
    </dgm:pt>
    <dgm:pt modelId="{81C5AF79-C462-486B-81B0-F3AEA115061C}" type="parTrans" cxnId="{781E5ED0-30DD-4381-8996-685622A655AD}">
      <dgm:prSet/>
      <dgm:spPr/>
      <dgm:t>
        <a:bodyPr/>
        <a:lstStyle/>
        <a:p>
          <a:endParaRPr lang="es-AR"/>
        </a:p>
      </dgm:t>
    </dgm:pt>
    <dgm:pt modelId="{037A7AE3-7CA9-460B-B443-F7F7DAFA4077}" type="sibTrans" cxnId="{781E5ED0-30DD-4381-8996-685622A655AD}">
      <dgm:prSet/>
      <dgm:spPr/>
      <dgm:t>
        <a:bodyPr/>
        <a:lstStyle/>
        <a:p>
          <a:endParaRPr lang="es-AR"/>
        </a:p>
      </dgm:t>
    </dgm:pt>
    <dgm:pt modelId="{74ED3F97-AF0C-4741-A99C-2FE15C997177}">
      <dgm:prSet phldrT="[Texto]" custT="1"/>
      <dgm:spPr>
        <a:xfrm>
          <a:off x="3744415" y="1008108"/>
          <a:ext cx="1060846" cy="1383604"/>
        </a:xfrm>
        <a:prstGeom prst="roundRect">
          <a:avLst/>
        </a:prstGeom>
        <a:solidFill>
          <a:srgbClr val="333399">
            <a:shade val="50000"/>
            <a:hueOff val="0"/>
            <a:satOff val="-21688"/>
            <a:lumOff val="35185"/>
            <a:alphaOff val="0"/>
          </a:srgbClr>
        </a:solidFill>
        <a:ln w="25400" cap="flat" cmpd="sng" algn="ctr">
          <a:solidFill>
            <a:srgbClr val="FFFFFF">
              <a:hueOff val="0"/>
              <a:satOff val="0"/>
              <a:lumOff val="0"/>
              <a:alphaOff val="0"/>
            </a:srgbClr>
          </a:solidFill>
          <a:prstDash val="solid"/>
        </a:ln>
        <a:effectLst/>
      </dgm:spPr>
      <dgm:t>
        <a:bodyPr/>
        <a:lstStyle/>
        <a:p>
          <a:r>
            <a:rPr lang="es-AR" sz="1000" dirty="0" smtClean="0">
              <a:solidFill>
                <a:srgbClr val="FFFFFF"/>
              </a:solidFill>
              <a:latin typeface="Calibri" panose="020F0502020204030204" pitchFamily="34" charset="0"/>
              <a:ea typeface="+mn-ea"/>
              <a:cs typeface="+mn-cs"/>
            </a:rPr>
            <a:t>1ra. Droga antirretroviral (1987)</a:t>
          </a:r>
          <a:endParaRPr lang="es-AR" sz="1000" dirty="0">
            <a:solidFill>
              <a:srgbClr val="FFFFFF"/>
            </a:solidFill>
            <a:latin typeface="Calibri" panose="020F0502020204030204" pitchFamily="34" charset="0"/>
            <a:ea typeface="+mn-ea"/>
            <a:cs typeface="+mn-cs"/>
          </a:endParaRPr>
        </a:p>
      </dgm:t>
    </dgm:pt>
    <dgm:pt modelId="{C7E468F6-F938-4933-8823-D3DDF1CDEA5C}" type="parTrans" cxnId="{4EFEADAF-E889-4CFD-8139-084B8DB0CB68}">
      <dgm:prSet/>
      <dgm:spPr/>
      <dgm:t>
        <a:bodyPr/>
        <a:lstStyle/>
        <a:p>
          <a:endParaRPr lang="es-AR"/>
        </a:p>
      </dgm:t>
    </dgm:pt>
    <dgm:pt modelId="{773BA0C5-EF0C-4538-9DFD-71767B8A3C36}" type="sibTrans" cxnId="{4EFEADAF-E889-4CFD-8139-084B8DB0CB68}">
      <dgm:prSet/>
      <dgm:spPr/>
      <dgm:t>
        <a:bodyPr/>
        <a:lstStyle/>
        <a:p>
          <a:endParaRPr lang="es-AR"/>
        </a:p>
      </dgm:t>
    </dgm:pt>
    <dgm:pt modelId="{DDB8B762-BB2B-49B6-9E08-A51C530CFE06}">
      <dgm:prSet phldrT="[Texto]" custT="1"/>
      <dgm:spPr>
        <a:xfrm>
          <a:off x="4955975" y="1037703"/>
          <a:ext cx="1060846" cy="1383604"/>
        </a:xfrm>
        <a:prstGeom prst="roundRect">
          <a:avLst/>
        </a:prstGeom>
        <a:solidFill>
          <a:srgbClr val="434342">
            <a:lumMod val="75000"/>
          </a:srgbClr>
        </a:solidFill>
        <a:ln w="25400" cap="flat" cmpd="sng" algn="ctr">
          <a:solidFill>
            <a:srgbClr val="FFFFFF">
              <a:hueOff val="0"/>
              <a:satOff val="0"/>
              <a:lumOff val="0"/>
              <a:alphaOff val="0"/>
            </a:srgbClr>
          </a:solidFill>
          <a:prstDash val="solid"/>
        </a:ln>
        <a:effectLst/>
      </dgm:spPr>
      <dgm:t>
        <a:bodyPr/>
        <a:lstStyle/>
        <a:p>
          <a:r>
            <a:rPr lang="es-AR" sz="1000" dirty="0" smtClean="0">
              <a:solidFill>
                <a:srgbClr val="FFFFFF"/>
              </a:solidFill>
              <a:latin typeface="Calibri" panose="020F0502020204030204" pitchFamily="34" charset="0"/>
              <a:ea typeface="+mn-ea"/>
              <a:cs typeface="+mn-cs"/>
            </a:rPr>
            <a:t>Profilaxis de la transmisión vertical (1994)</a:t>
          </a:r>
          <a:endParaRPr lang="es-AR" sz="1000" dirty="0">
            <a:solidFill>
              <a:srgbClr val="FFFFFF"/>
            </a:solidFill>
            <a:latin typeface="Calibri" panose="020F0502020204030204" pitchFamily="34" charset="0"/>
            <a:ea typeface="+mn-ea"/>
            <a:cs typeface="+mn-cs"/>
          </a:endParaRPr>
        </a:p>
      </dgm:t>
    </dgm:pt>
    <dgm:pt modelId="{66A0FB58-2529-4400-99DC-B9ACE06DB224}" type="parTrans" cxnId="{405ED5EB-3212-493E-9E94-AFD1A4DF3601}">
      <dgm:prSet/>
      <dgm:spPr/>
      <dgm:t>
        <a:bodyPr/>
        <a:lstStyle/>
        <a:p>
          <a:endParaRPr lang="es-AR"/>
        </a:p>
      </dgm:t>
    </dgm:pt>
    <dgm:pt modelId="{4B07FE03-64A9-48F3-B4C4-23B6C810CA45}" type="sibTrans" cxnId="{405ED5EB-3212-493E-9E94-AFD1A4DF3601}">
      <dgm:prSet/>
      <dgm:spPr/>
      <dgm:t>
        <a:bodyPr/>
        <a:lstStyle/>
        <a:p>
          <a:endParaRPr lang="es-AR"/>
        </a:p>
      </dgm:t>
    </dgm:pt>
    <dgm:pt modelId="{85325C08-B38B-42AF-BA5B-35E363630148}">
      <dgm:prSet phldrT="[Texto]" custT="1"/>
      <dgm:spPr>
        <a:xfrm>
          <a:off x="6193629" y="1037703"/>
          <a:ext cx="1060846" cy="1383604"/>
        </a:xfrm>
        <a:prstGeom prst="roundRect">
          <a:avLst/>
        </a:prstGeom>
        <a:solidFill>
          <a:srgbClr val="AC8300"/>
        </a:solidFill>
        <a:ln w="25400" cap="flat" cmpd="sng" algn="ctr">
          <a:solidFill>
            <a:srgbClr val="FFFFFF">
              <a:hueOff val="0"/>
              <a:satOff val="0"/>
              <a:lumOff val="0"/>
              <a:alphaOff val="0"/>
            </a:srgbClr>
          </a:solidFill>
          <a:prstDash val="solid"/>
        </a:ln>
        <a:effectLst/>
      </dgm:spPr>
      <dgm:t>
        <a:bodyPr/>
        <a:lstStyle/>
        <a:p>
          <a:r>
            <a:rPr lang="es-AR" sz="1000" dirty="0" smtClean="0">
              <a:solidFill>
                <a:srgbClr val="FFFFFF"/>
              </a:solidFill>
              <a:latin typeface="Calibri" panose="020F0502020204030204" pitchFamily="34" charset="0"/>
              <a:ea typeface="+mn-ea"/>
              <a:cs typeface="+mn-cs"/>
            </a:rPr>
            <a:t>Tratamiento antirretroviral de alta eficacia </a:t>
          </a:r>
        </a:p>
        <a:p>
          <a:r>
            <a:rPr lang="es-AR" sz="1000" dirty="0" smtClean="0">
              <a:solidFill>
                <a:srgbClr val="FFFFFF"/>
              </a:solidFill>
              <a:latin typeface="Calibri" panose="020F0502020204030204" pitchFamily="34" charset="0"/>
              <a:ea typeface="+mn-ea"/>
              <a:cs typeface="+mn-cs"/>
            </a:rPr>
            <a:t>(1996)</a:t>
          </a:r>
          <a:endParaRPr lang="es-AR" sz="1000" dirty="0">
            <a:solidFill>
              <a:srgbClr val="FFFFFF"/>
            </a:solidFill>
            <a:latin typeface="Calibri" panose="020F0502020204030204" pitchFamily="34" charset="0"/>
            <a:ea typeface="+mn-ea"/>
            <a:cs typeface="+mn-cs"/>
          </a:endParaRPr>
        </a:p>
      </dgm:t>
    </dgm:pt>
    <dgm:pt modelId="{39A0D6DA-B8EA-488B-A8A9-849D50C0E66A}" type="parTrans" cxnId="{AA051EE1-22AD-45E4-9E5D-BEC2149A244F}">
      <dgm:prSet/>
      <dgm:spPr/>
      <dgm:t>
        <a:bodyPr/>
        <a:lstStyle/>
        <a:p>
          <a:endParaRPr lang="es-AR"/>
        </a:p>
      </dgm:t>
    </dgm:pt>
    <dgm:pt modelId="{D5EABCD2-630A-4575-A164-7660F5272732}" type="sibTrans" cxnId="{AA051EE1-22AD-45E4-9E5D-BEC2149A244F}">
      <dgm:prSet/>
      <dgm:spPr/>
      <dgm:t>
        <a:bodyPr/>
        <a:lstStyle/>
        <a:p>
          <a:endParaRPr lang="es-AR"/>
        </a:p>
      </dgm:t>
    </dgm:pt>
    <dgm:pt modelId="{E91361F1-B8CE-4E02-A3D9-BAB08D869086}">
      <dgm:prSet phldrT="[Texto]" custT="1"/>
      <dgm:spPr>
        <a:xfrm>
          <a:off x="8668938" y="1037703"/>
          <a:ext cx="1060846" cy="1383604"/>
        </a:xfrm>
        <a:prstGeom prst="roundRect">
          <a:avLst/>
        </a:prstGeom>
        <a:solidFill>
          <a:srgbClr val="7C984A"/>
        </a:solidFill>
        <a:ln w="25400" cap="flat" cmpd="sng" algn="ctr">
          <a:solidFill>
            <a:srgbClr val="FFFFFF">
              <a:hueOff val="0"/>
              <a:satOff val="0"/>
              <a:lumOff val="0"/>
              <a:alphaOff val="0"/>
            </a:srgbClr>
          </a:solidFill>
          <a:prstDash val="solid"/>
        </a:ln>
        <a:effectLst/>
      </dgm:spPr>
      <dgm:t>
        <a:bodyPr/>
        <a:lstStyle/>
        <a:p>
          <a:r>
            <a:rPr lang="es-AR" sz="1000" dirty="0" smtClean="0">
              <a:solidFill>
                <a:srgbClr val="FFFFFF"/>
              </a:solidFill>
              <a:latin typeface="Calibri" panose="020F0502020204030204" pitchFamily="34" charset="0"/>
              <a:ea typeface="+mn-ea"/>
              <a:cs typeface="+mn-cs"/>
            </a:rPr>
            <a:t>Simplificación del TAR</a:t>
          </a:r>
        </a:p>
        <a:p>
          <a:r>
            <a:rPr lang="es-AR" sz="1000" dirty="0" smtClean="0">
              <a:solidFill>
                <a:srgbClr val="FFFFFF"/>
              </a:solidFill>
              <a:latin typeface="Calibri" panose="020F0502020204030204" pitchFamily="34" charset="0"/>
              <a:ea typeface="+mn-ea"/>
              <a:cs typeface="+mn-cs"/>
            </a:rPr>
            <a:t>Supresión virológica prolongada</a:t>
          </a:r>
          <a:endParaRPr lang="es-AR" sz="1000" dirty="0">
            <a:solidFill>
              <a:srgbClr val="FFFFFF"/>
            </a:solidFill>
            <a:latin typeface="Calibri" panose="020F0502020204030204" pitchFamily="34" charset="0"/>
            <a:ea typeface="+mn-ea"/>
            <a:cs typeface="+mn-cs"/>
          </a:endParaRPr>
        </a:p>
      </dgm:t>
    </dgm:pt>
    <dgm:pt modelId="{D9C975B7-0A79-4B01-93F2-561E25F8B42B}" type="parTrans" cxnId="{AA8A6607-2FDE-4ADA-8999-3AE4B7DA9344}">
      <dgm:prSet/>
      <dgm:spPr/>
      <dgm:t>
        <a:bodyPr/>
        <a:lstStyle/>
        <a:p>
          <a:endParaRPr lang="es-AR"/>
        </a:p>
      </dgm:t>
    </dgm:pt>
    <dgm:pt modelId="{8E94D783-7D18-491C-968B-DE1205B02ECF}" type="sibTrans" cxnId="{AA8A6607-2FDE-4ADA-8999-3AE4B7DA9344}">
      <dgm:prSet/>
      <dgm:spPr/>
      <dgm:t>
        <a:bodyPr/>
        <a:lstStyle/>
        <a:p>
          <a:endParaRPr lang="es-AR"/>
        </a:p>
      </dgm:t>
    </dgm:pt>
    <dgm:pt modelId="{13156E39-E929-4B10-8A93-34FD521E7AF9}">
      <dgm:prSet phldrT="[Texto]" custT="1"/>
      <dgm:spPr>
        <a:xfrm>
          <a:off x="9873833" y="1027188"/>
          <a:ext cx="1060846" cy="1383604"/>
        </a:xfrm>
        <a:prstGeom prst="roundRect">
          <a:avLst/>
        </a:prstGeom>
        <a:solidFill>
          <a:srgbClr val="434342"/>
        </a:solidFill>
        <a:ln w="25400" cap="flat" cmpd="sng" algn="ctr">
          <a:solidFill>
            <a:srgbClr val="FFFFFF">
              <a:hueOff val="0"/>
              <a:satOff val="0"/>
              <a:lumOff val="0"/>
              <a:alphaOff val="0"/>
            </a:srgbClr>
          </a:solidFill>
          <a:prstDash val="solid"/>
        </a:ln>
        <a:effectLst/>
      </dgm:spPr>
      <dgm:t>
        <a:bodyPr/>
        <a:lstStyle/>
        <a:p>
          <a:r>
            <a:rPr lang="es-AR" sz="1000" dirty="0" smtClean="0">
              <a:solidFill>
                <a:srgbClr val="FFFFFF"/>
              </a:solidFill>
              <a:latin typeface="Calibri" panose="020F0502020204030204" pitchFamily="34" charset="0"/>
              <a:ea typeface="+mn-ea"/>
              <a:cs typeface="+mn-cs"/>
            </a:rPr>
            <a:t>Tratamiento  para la prevención </a:t>
          </a:r>
        </a:p>
        <a:p>
          <a:r>
            <a:rPr lang="es-AR" sz="1000" dirty="0" smtClean="0">
              <a:solidFill>
                <a:srgbClr val="FFFFFF"/>
              </a:solidFill>
              <a:latin typeface="Calibri" panose="020F0502020204030204" pitchFamily="34" charset="0"/>
              <a:ea typeface="+mn-ea"/>
              <a:cs typeface="+mn-cs"/>
            </a:rPr>
            <a:t>Hacia la erradicación</a:t>
          </a:r>
          <a:endParaRPr lang="es-AR" sz="1000" dirty="0">
            <a:solidFill>
              <a:srgbClr val="FFFFFF"/>
            </a:solidFill>
            <a:latin typeface="Calibri" panose="020F0502020204030204" pitchFamily="34" charset="0"/>
            <a:ea typeface="+mn-ea"/>
            <a:cs typeface="+mn-cs"/>
          </a:endParaRPr>
        </a:p>
      </dgm:t>
    </dgm:pt>
    <dgm:pt modelId="{53E3339A-B2EB-44C5-AC47-9D18474838FC}" type="parTrans" cxnId="{761D0DC5-686A-478F-988D-02054BED0744}">
      <dgm:prSet/>
      <dgm:spPr/>
      <dgm:t>
        <a:bodyPr/>
        <a:lstStyle/>
        <a:p>
          <a:endParaRPr lang="es-AR"/>
        </a:p>
      </dgm:t>
    </dgm:pt>
    <dgm:pt modelId="{69FE9A4B-73D1-412D-9F6F-784E69F70AA1}" type="sibTrans" cxnId="{761D0DC5-686A-478F-988D-02054BED0744}">
      <dgm:prSet/>
      <dgm:spPr/>
      <dgm:t>
        <a:bodyPr/>
        <a:lstStyle/>
        <a:p>
          <a:endParaRPr lang="es-AR"/>
        </a:p>
      </dgm:t>
    </dgm:pt>
    <dgm:pt modelId="{081A9036-1875-45AF-B3E5-4BD3FC01BEEC}">
      <dgm:prSet custT="1"/>
      <dgm:spPr>
        <a:xfrm>
          <a:off x="2480666" y="1037703"/>
          <a:ext cx="1060846" cy="1383604"/>
        </a:xfrm>
        <a:prstGeom prst="roundRect">
          <a:avLst/>
        </a:prstGeom>
        <a:solidFill>
          <a:srgbClr val="333399">
            <a:shade val="50000"/>
            <a:hueOff val="0"/>
            <a:satOff val="-14459"/>
            <a:lumOff val="23457"/>
            <a:alphaOff val="0"/>
          </a:srgbClr>
        </a:solidFill>
        <a:ln w="25400" cap="flat" cmpd="sng" algn="ctr">
          <a:solidFill>
            <a:srgbClr val="FFFFFF">
              <a:hueOff val="0"/>
              <a:satOff val="0"/>
              <a:lumOff val="0"/>
              <a:alphaOff val="0"/>
            </a:srgbClr>
          </a:solidFill>
          <a:prstDash val="solid"/>
        </a:ln>
        <a:effectLst/>
      </dgm:spPr>
      <dgm:t>
        <a:bodyPr/>
        <a:lstStyle/>
        <a:p>
          <a:r>
            <a:rPr lang="es-AR" sz="1000" dirty="0" smtClean="0">
              <a:solidFill>
                <a:srgbClr val="FFFFFF"/>
              </a:solidFill>
              <a:latin typeface="Calibri" panose="020F0502020204030204" pitchFamily="34" charset="0"/>
              <a:ea typeface="+mn-ea"/>
              <a:cs typeface="+mn-cs"/>
            </a:rPr>
            <a:t>Test diagnósticos (1985)</a:t>
          </a:r>
          <a:endParaRPr lang="es-CO" sz="1000" dirty="0">
            <a:solidFill>
              <a:srgbClr val="FFFFFF"/>
            </a:solidFill>
            <a:latin typeface="Calibri" panose="020F0502020204030204" pitchFamily="34" charset="0"/>
            <a:ea typeface="+mn-ea"/>
            <a:cs typeface="+mn-cs"/>
          </a:endParaRPr>
        </a:p>
      </dgm:t>
    </dgm:pt>
    <dgm:pt modelId="{9CFA5D6C-906D-4EEC-B25B-0D6BCC205A8E}" type="parTrans" cxnId="{1E963EA2-DB20-4491-B660-F8E810245971}">
      <dgm:prSet/>
      <dgm:spPr/>
      <dgm:t>
        <a:bodyPr/>
        <a:lstStyle/>
        <a:p>
          <a:endParaRPr lang="es-AR"/>
        </a:p>
      </dgm:t>
    </dgm:pt>
    <dgm:pt modelId="{01913374-4962-40A8-82AC-435FD9AE155B}" type="sibTrans" cxnId="{1E963EA2-DB20-4491-B660-F8E810245971}">
      <dgm:prSet/>
      <dgm:spPr/>
      <dgm:t>
        <a:bodyPr/>
        <a:lstStyle/>
        <a:p>
          <a:endParaRPr lang="es-AR"/>
        </a:p>
      </dgm:t>
    </dgm:pt>
    <dgm:pt modelId="{5BC02784-4EF5-4601-8CA3-DBFAC3FF8FCC}">
      <dgm:prSet phldrT="[Texto]" custT="1"/>
      <dgm:spPr>
        <a:xfrm>
          <a:off x="7431283" y="1037703"/>
          <a:ext cx="1060846" cy="1383604"/>
        </a:xfrm>
        <a:prstGeom prst="roundRect">
          <a:avLst/>
        </a:prstGeom>
        <a:solidFill>
          <a:srgbClr val="7030A0"/>
        </a:solidFill>
        <a:ln w="25400" cap="flat" cmpd="sng" algn="ctr">
          <a:solidFill>
            <a:srgbClr val="FFFFFF">
              <a:hueOff val="0"/>
              <a:satOff val="0"/>
              <a:lumOff val="0"/>
              <a:alphaOff val="0"/>
            </a:srgbClr>
          </a:solidFill>
          <a:prstDash val="solid"/>
        </a:ln>
        <a:effectLst/>
      </dgm:spPr>
      <dgm:t>
        <a:bodyPr/>
        <a:lstStyle/>
        <a:p>
          <a:r>
            <a:rPr lang="es-AR" sz="1000" dirty="0" smtClean="0">
              <a:solidFill>
                <a:srgbClr val="FFFFFF"/>
              </a:solidFill>
              <a:latin typeface="Calibri" panose="020F0502020204030204" pitchFamily="34" charset="0"/>
              <a:ea typeface="+mn-ea"/>
              <a:cs typeface="+mn-cs"/>
            </a:rPr>
            <a:t>Efectos Adversos</a:t>
          </a:r>
        </a:p>
        <a:p>
          <a:r>
            <a:rPr lang="es-AR" sz="1000" dirty="0" smtClean="0">
              <a:solidFill>
                <a:srgbClr val="FFFFFF"/>
              </a:solidFill>
              <a:latin typeface="Calibri" panose="020F0502020204030204" pitchFamily="34" charset="0"/>
              <a:ea typeface="+mn-ea"/>
              <a:cs typeface="+mn-cs"/>
            </a:rPr>
            <a:t>Falla virológica</a:t>
          </a:r>
        </a:p>
        <a:p>
          <a:r>
            <a:rPr lang="es-AR" sz="1000" dirty="0" smtClean="0">
              <a:solidFill>
                <a:srgbClr val="FFFFFF"/>
              </a:solidFill>
              <a:latin typeface="Calibri" panose="020F0502020204030204" pitchFamily="34" charset="0"/>
              <a:ea typeface="+mn-ea"/>
              <a:cs typeface="+mn-cs"/>
            </a:rPr>
            <a:t>Importancia de la Adherencia</a:t>
          </a:r>
          <a:endParaRPr lang="es-AR" sz="1000" dirty="0">
            <a:solidFill>
              <a:srgbClr val="FFFFFF"/>
            </a:solidFill>
            <a:latin typeface="Calibri" panose="020F0502020204030204" pitchFamily="34" charset="0"/>
            <a:ea typeface="+mn-ea"/>
            <a:cs typeface="+mn-cs"/>
          </a:endParaRPr>
        </a:p>
      </dgm:t>
    </dgm:pt>
    <dgm:pt modelId="{2166A2D3-7520-40A8-8DC0-4C8DEDE7DAB1}" type="parTrans" cxnId="{A018C4C5-4E7E-45CF-BDA8-020EACE72D32}">
      <dgm:prSet/>
      <dgm:spPr/>
      <dgm:t>
        <a:bodyPr/>
        <a:lstStyle/>
        <a:p>
          <a:endParaRPr lang="es-AR"/>
        </a:p>
      </dgm:t>
    </dgm:pt>
    <dgm:pt modelId="{F8630AD9-A0BC-42C8-A2B7-3B47BDF0C899}" type="sibTrans" cxnId="{A018C4C5-4E7E-45CF-BDA8-020EACE72D32}">
      <dgm:prSet/>
      <dgm:spPr/>
      <dgm:t>
        <a:bodyPr/>
        <a:lstStyle/>
        <a:p>
          <a:endParaRPr lang="es-AR"/>
        </a:p>
      </dgm:t>
    </dgm:pt>
    <dgm:pt modelId="{7273E00C-F96E-49F0-BAF5-666E208FE8A1}" type="pres">
      <dgm:prSet presAssocID="{96867538-F40C-43EB-B320-DC7AA5CDDB1B}" presName="CompostProcess" presStyleCnt="0">
        <dgm:presLayoutVars>
          <dgm:dir/>
          <dgm:resizeHandles val="exact"/>
        </dgm:presLayoutVars>
      </dgm:prSet>
      <dgm:spPr/>
    </dgm:pt>
    <dgm:pt modelId="{2F2D4EEA-DC13-4100-B343-8CFA81E26DF4}" type="pres">
      <dgm:prSet presAssocID="{96867538-F40C-43EB-B320-DC7AA5CDDB1B}" presName="arrow" presStyleLbl="bgShp" presStyleIdx="0" presStyleCnt="1" custScaleX="117647"/>
      <dgm:spPr>
        <a:xfrm>
          <a:off x="2" y="0"/>
          <a:ext cx="10972791" cy="3459012"/>
        </a:xfrm>
        <a:prstGeom prst="rightArrow">
          <a:avLst/>
        </a:prstGeom>
        <a:solidFill>
          <a:srgbClr val="333399">
            <a:tint val="55000"/>
            <a:hueOff val="0"/>
            <a:satOff val="0"/>
            <a:lumOff val="0"/>
            <a:alphaOff val="0"/>
          </a:srgbClr>
        </a:solidFill>
        <a:ln>
          <a:noFill/>
        </a:ln>
        <a:effectLst/>
      </dgm:spPr>
    </dgm:pt>
    <dgm:pt modelId="{67707915-FDB5-4F94-9154-9B5C753271CF}" type="pres">
      <dgm:prSet presAssocID="{96867538-F40C-43EB-B320-DC7AA5CDDB1B}" presName="linearProcess" presStyleCnt="0"/>
      <dgm:spPr/>
    </dgm:pt>
    <dgm:pt modelId="{7B26B981-21DF-49B0-9389-DE51CFF66B33}" type="pres">
      <dgm:prSet presAssocID="{D59F6AAC-DC77-4231-A197-677210257465}" presName="textNode" presStyleLbl="node1" presStyleIdx="0" presStyleCnt="9">
        <dgm:presLayoutVars>
          <dgm:bulletEnabled val="1"/>
        </dgm:presLayoutVars>
      </dgm:prSet>
      <dgm:spPr>
        <a:prstGeom prst="roundRect">
          <a:avLst/>
        </a:prstGeom>
      </dgm:spPr>
      <dgm:t>
        <a:bodyPr/>
        <a:lstStyle/>
        <a:p>
          <a:endParaRPr lang="es-AR"/>
        </a:p>
      </dgm:t>
    </dgm:pt>
    <dgm:pt modelId="{A568A237-BCDF-4C75-8AB8-190D5CCC8F89}" type="pres">
      <dgm:prSet presAssocID="{8485E48F-59AC-42F3-8EF2-CE230047FAC2}" presName="sibTrans" presStyleCnt="0"/>
      <dgm:spPr/>
    </dgm:pt>
    <dgm:pt modelId="{8C49A65C-E300-43EC-8F80-2D48D624AF14}" type="pres">
      <dgm:prSet presAssocID="{97C020DE-ACDC-4399-A4F1-BA163D9E02C1}" presName="textNode" presStyleLbl="node1" presStyleIdx="1" presStyleCnt="9">
        <dgm:presLayoutVars>
          <dgm:bulletEnabled val="1"/>
        </dgm:presLayoutVars>
      </dgm:prSet>
      <dgm:spPr>
        <a:prstGeom prst="roundRect">
          <a:avLst/>
        </a:prstGeom>
      </dgm:spPr>
      <dgm:t>
        <a:bodyPr/>
        <a:lstStyle/>
        <a:p>
          <a:endParaRPr lang="es-AR"/>
        </a:p>
      </dgm:t>
    </dgm:pt>
    <dgm:pt modelId="{12E06F3E-7D15-430E-A77F-EB9119858BC3}" type="pres">
      <dgm:prSet presAssocID="{037A7AE3-7CA9-460B-B443-F7F7DAFA4077}" presName="sibTrans" presStyleCnt="0"/>
      <dgm:spPr/>
    </dgm:pt>
    <dgm:pt modelId="{1DF27E41-E766-4463-8196-267A581DB85C}" type="pres">
      <dgm:prSet presAssocID="{081A9036-1875-45AF-B3E5-4BD3FC01BEEC}" presName="textNode" presStyleLbl="node1" presStyleIdx="2" presStyleCnt="9">
        <dgm:presLayoutVars>
          <dgm:bulletEnabled val="1"/>
        </dgm:presLayoutVars>
      </dgm:prSet>
      <dgm:spPr>
        <a:prstGeom prst="roundRect">
          <a:avLst/>
        </a:prstGeom>
      </dgm:spPr>
      <dgm:t>
        <a:bodyPr/>
        <a:lstStyle/>
        <a:p>
          <a:endParaRPr lang="es-AR"/>
        </a:p>
      </dgm:t>
    </dgm:pt>
    <dgm:pt modelId="{E29ACE08-B857-4546-BDDD-2B8CA96C208C}" type="pres">
      <dgm:prSet presAssocID="{01913374-4962-40A8-82AC-435FD9AE155B}" presName="sibTrans" presStyleCnt="0"/>
      <dgm:spPr/>
    </dgm:pt>
    <dgm:pt modelId="{EC8D25FE-0209-46CE-A12C-2E8267C1E8F3}" type="pres">
      <dgm:prSet presAssocID="{74ED3F97-AF0C-4741-A99C-2FE15C997177}" presName="textNode" presStyleLbl="node1" presStyleIdx="3" presStyleCnt="9" custLinFactNeighborX="14759" custLinFactNeighborY="-2139">
        <dgm:presLayoutVars>
          <dgm:bulletEnabled val="1"/>
        </dgm:presLayoutVars>
      </dgm:prSet>
      <dgm:spPr>
        <a:prstGeom prst="roundRect">
          <a:avLst/>
        </a:prstGeom>
      </dgm:spPr>
      <dgm:t>
        <a:bodyPr/>
        <a:lstStyle/>
        <a:p>
          <a:endParaRPr lang="es-AR"/>
        </a:p>
      </dgm:t>
    </dgm:pt>
    <dgm:pt modelId="{05A42F6C-4AE4-4B49-AFB3-294BFFED3457}" type="pres">
      <dgm:prSet presAssocID="{773BA0C5-EF0C-4538-9DFD-71767B8A3C36}" presName="sibTrans" presStyleCnt="0"/>
      <dgm:spPr/>
    </dgm:pt>
    <dgm:pt modelId="{349C65C8-79F4-4CFB-A5A8-0478FE376AC6}" type="pres">
      <dgm:prSet presAssocID="{DDB8B762-BB2B-49B6-9E08-A51C530CFE06}" presName="textNode" presStyleLbl="node1" presStyleIdx="4" presStyleCnt="9">
        <dgm:presLayoutVars>
          <dgm:bulletEnabled val="1"/>
        </dgm:presLayoutVars>
      </dgm:prSet>
      <dgm:spPr>
        <a:prstGeom prst="roundRect">
          <a:avLst/>
        </a:prstGeom>
      </dgm:spPr>
      <dgm:t>
        <a:bodyPr/>
        <a:lstStyle/>
        <a:p>
          <a:endParaRPr lang="es-AR"/>
        </a:p>
      </dgm:t>
    </dgm:pt>
    <dgm:pt modelId="{2CE6D532-A606-41CC-B768-800AE02B6B1C}" type="pres">
      <dgm:prSet presAssocID="{4B07FE03-64A9-48F3-B4C4-23B6C810CA45}" presName="sibTrans" presStyleCnt="0"/>
      <dgm:spPr/>
    </dgm:pt>
    <dgm:pt modelId="{B6A8EA4E-A1FA-4BE9-BA0C-BDF1F13143CE}" type="pres">
      <dgm:prSet presAssocID="{85325C08-B38B-42AF-BA5B-35E363630148}" presName="textNode" presStyleLbl="node1" presStyleIdx="5" presStyleCnt="9">
        <dgm:presLayoutVars>
          <dgm:bulletEnabled val="1"/>
        </dgm:presLayoutVars>
      </dgm:prSet>
      <dgm:spPr>
        <a:prstGeom prst="roundRect">
          <a:avLst/>
        </a:prstGeom>
      </dgm:spPr>
      <dgm:t>
        <a:bodyPr/>
        <a:lstStyle/>
        <a:p>
          <a:endParaRPr lang="es-AR"/>
        </a:p>
      </dgm:t>
    </dgm:pt>
    <dgm:pt modelId="{EFE60C57-DA38-45FC-9035-9183E513C756}" type="pres">
      <dgm:prSet presAssocID="{D5EABCD2-630A-4575-A164-7660F5272732}" presName="sibTrans" presStyleCnt="0"/>
      <dgm:spPr/>
    </dgm:pt>
    <dgm:pt modelId="{07B02CBC-8708-43B7-9413-B6C6322FF9C1}" type="pres">
      <dgm:prSet presAssocID="{5BC02784-4EF5-4601-8CA3-DBFAC3FF8FCC}" presName="textNode" presStyleLbl="node1" presStyleIdx="6" presStyleCnt="9">
        <dgm:presLayoutVars>
          <dgm:bulletEnabled val="1"/>
        </dgm:presLayoutVars>
      </dgm:prSet>
      <dgm:spPr>
        <a:prstGeom prst="roundRect">
          <a:avLst/>
        </a:prstGeom>
      </dgm:spPr>
      <dgm:t>
        <a:bodyPr/>
        <a:lstStyle/>
        <a:p>
          <a:endParaRPr lang="es-AR"/>
        </a:p>
      </dgm:t>
    </dgm:pt>
    <dgm:pt modelId="{4EF203B1-D1EF-4BF6-9262-B6385CA64E56}" type="pres">
      <dgm:prSet presAssocID="{F8630AD9-A0BC-42C8-A2B7-3B47BDF0C899}" presName="sibTrans" presStyleCnt="0"/>
      <dgm:spPr/>
    </dgm:pt>
    <dgm:pt modelId="{DA6DCBD1-6AAD-4375-9D7F-A3CDF1907E47}" type="pres">
      <dgm:prSet presAssocID="{E91361F1-B8CE-4E02-A3D9-BAB08D869086}" presName="textNode" presStyleLbl="node1" presStyleIdx="7" presStyleCnt="9">
        <dgm:presLayoutVars>
          <dgm:bulletEnabled val="1"/>
        </dgm:presLayoutVars>
      </dgm:prSet>
      <dgm:spPr>
        <a:prstGeom prst="roundRect">
          <a:avLst/>
        </a:prstGeom>
      </dgm:spPr>
      <dgm:t>
        <a:bodyPr/>
        <a:lstStyle/>
        <a:p>
          <a:endParaRPr lang="es-AR"/>
        </a:p>
      </dgm:t>
    </dgm:pt>
    <dgm:pt modelId="{8D790124-295C-4082-851D-78B598D45442}" type="pres">
      <dgm:prSet presAssocID="{8E94D783-7D18-491C-968B-DE1205B02ECF}" presName="sibTrans" presStyleCnt="0"/>
      <dgm:spPr/>
    </dgm:pt>
    <dgm:pt modelId="{BD7CA6BE-38B1-479A-A9FF-CC528F70BA61}" type="pres">
      <dgm:prSet presAssocID="{13156E39-E929-4B10-8A93-34FD521E7AF9}" presName="textNode" presStyleLbl="node1" presStyleIdx="8" presStyleCnt="9" custLinFactNeighborX="-18528" custLinFactNeighborY="-760">
        <dgm:presLayoutVars>
          <dgm:bulletEnabled val="1"/>
        </dgm:presLayoutVars>
      </dgm:prSet>
      <dgm:spPr>
        <a:prstGeom prst="roundRect">
          <a:avLst/>
        </a:prstGeom>
      </dgm:spPr>
      <dgm:t>
        <a:bodyPr/>
        <a:lstStyle/>
        <a:p>
          <a:endParaRPr lang="es-AR"/>
        </a:p>
      </dgm:t>
    </dgm:pt>
  </dgm:ptLst>
  <dgm:cxnLst>
    <dgm:cxn modelId="{7FE1F0FE-6C88-4CFA-9994-5322E31C35EA}" type="presOf" srcId="{85325C08-B38B-42AF-BA5B-35E363630148}" destId="{B6A8EA4E-A1FA-4BE9-BA0C-BDF1F13143CE}" srcOrd="0" destOrd="0" presId="urn:microsoft.com/office/officeart/2005/8/layout/hProcess9"/>
    <dgm:cxn modelId="{F6200733-43D1-43BD-9BF3-108C6684C05A}" type="presOf" srcId="{DDB8B762-BB2B-49B6-9E08-A51C530CFE06}" destId="{349C65C8-79F4-4CFB-A5A8-0478FE376AC6}" srcOrd="0" destOrd="0" presId="urn:microsoft.com/office/officeart/2005/8/layout/hProcess9"/>
    <dgm:cxn modelId="{B9377BB1-B064-4467-BB75-862AFE52C7CA}" type="presOf" srcId="{081A9036-1875-45AF-B3E5-4BD3FC01BEEC}" destId="{1DF27E41-E766-4463-8196-267A581DB85C}" srcOrd="0" destOrd="0" presId="urn:microsoft.com/office/officeart/2005/8/layout/hProcess9"/>
    <dgm:cxn modelId="{4EFEADAF-E889-4CFD-8139-084B8DB0CB68}" srcId="{96867538-F40C-43EB-B320-DC7AA5CDDB1B}" destId="{74ED3F97-AF0C-4741-A99C-2FE15C997177}" srcOrd="3" destOrd="0" parTransId="{C7E468F6-F938-4933-8823-D3DDF1CDEA5C}" sibTransId="{773BA0C5-EF0C-4538-9DFD-71767B8A3C36}"/>
    <dgm:cxn modelId="{1E963EA2-DB20-4491-B660-F8E810245971}" srcId="{96867538-F40C-43EB-B320-DC7AA5CDDB1B}" destId="{081A9036-1875-45AF-B3E5-4BD3FC01BEEC}" srcOrd="2" destOrd="0" parTransId="{9CFA5D6C-906D-4EEC-B25B-0D6BCC205A8E}" sibTransId="{01913374-4962-40A8-82AC-435FD9AE155B}"/>
    <dgm:cxn modelId="{D2B865FF-9F93-469D-8E1C-9B337381D74C}" type="presOf" srcId="{96867538-F40C-43EB-B320-DC7AA5CDDB1B}" destId="{7273E00C-F96E-49F0-BAF5-666E208FE8A1}" srcOrd="0" destOrd="0" presId="urn:microsoft.com/office/officeart/2005/8/layout/hProcess9"/>
    <dgm:cxn modelId="{AAD8B002-AA76-48F0-B8D2-9CCA55172F12}" type="presOf" srcId="{74ED3F97-AF0C-4741-A99C-2FE15C997177}" destId="{EC8D25FE-0209-46CE-A12C-2E8267C1E8F3}" srcOrd="0" destOrd="0" presId="urn:microsoft.com/office/officeart/2005/8/layout/hProcess9"/>
    <dgm:cxn modelId="{34E93CB2-FD28-4441-90E7-5BCDB5B987A0}" type="presOf" srcId="{E91361F1-B8CE-4E02-A3D9-BAB08D869086}" destId="{DA6DCBD1-6AAD-4375-9D7F-A3CDF1907E47}" srcOrd="0" destOrd="0" presId="urn:microsoft.com/office/officeart/2005/8/layout/hProcess9"/>
    <dgm:cxn modelId="{405ED5EB-3212-493E-9E94-AFD1A4DF3601}" srcId="{96867538-F40C-43EB-B320-DC7AA5CDDB1B}" destId="{DDB8B762-BB2B-49B6-9E08-A51C530CFE06}" srcOrd="4" destOrd="0" parTransId="{66A0FB58-2529-4400-99DC-B9ACE06DB224}" sibTransId="{4B07FE03-64A9-48F3-B4C4-23B6C810CA45}"/>
    <dgm:cxn modelId="{4FDEF09E-54D9-4BBE-8058-8955C213A26E}" type="presOf" srcId="{D59F6AAC-DC77-4231-A197-677210257465}" destId="{7B26B981-21DF-49B0-9389-DE51CFF66B33}" srcOrd="0" destOrd="0" presId="urn:microsoft.com/office/officeart/2005/8/layout/hProcess9"/>
    <dgm:cxn modelId="{6F9F0DD7-B14C-49F1-A81C-3D484AF944F8}" type="presOf" srcId="{97C020DE-ACDC-4399-A4F1-BA163D9E02C1}" destId="{8C49A65C-E300-43EC-8F80-2D48D624AF14}" srcOrd="0" destOrd="0" presId="urn:microsoft.com/office/officeart/2005/8/layout/hProcess9"/>
    <dgm:cxn modelId="{AA8A6607-2FDE-4ADA-8999-3AE4B7DA9344}" srcId="{96867538-F40C-43EB-B320-DC7AA5CDDB1B}" destId="{E91361F1-B8CE-4E02-A3D9-BAB08D869086}" srcOrd="7" destOrd="0" parTransId="{D9C975B7-0A79-4B01-93F2-561E25F8B42B}" sibTransId="{8E94D783-7D18-491C-968B-DE1205B02ECF}"/>
    <dgm:cxn modelId="{AA051EE1-22AD-45E4-9E5D-BEC2149A244F}" srcId="{96867538-F40C-43EB-B320-DC7AA5CDDB1B}" destId="{85325C08-B38B-42AF-BA5B-35E363630148}" srcOrd="5" destOrd="0" parTransId="{39A0D6DA-B8EA-488B-A8A9-849D50C0E66A}" sibTransId="{D5EABCD2-630A-4575-A164-7660F5272732}"/>
    <dgm:cxn modelId="{761D0DC5-686A-478F-988D-02054BED0744}" srcId="{96867538-F40C-43EB-B320-DC7AA5CDDB1B}" destId="{13156E39-E929-4B10-8A93-34FD521E7AF9}" srcOrd="8" destOrd="0" parTransId="{53E3339A-B2EB-44C5-AC47-9D18474838FC}" sibTransId="{69FE9A4B-73D1-412D-9F6F-784E69F70AA1}"/>
    <dgm:cxn modelId="{6A669BDE-CA74-4BCE-929B-9C77201B3D75}" type="presOf" srcId="{5BC02784-4EF5-4601-8CA3-DBFAC3FF8FCC}" destId="{07B02CBC-8708-43B7-9413-B6C6322FF9C1}" srcOrd="0" destOrd="0" presId="urn:microsoft.com/office/officeart/2005/8/layout/hProcess9"/>
    <dgm:cxn modelId="{1A60AEF9-C149-400D-89DE-7F47400BA54D}" srcId="{96867538-F40C-43EB-B320-DC7AA5CDDB1B}" destId="{D59F6AAC-DC77-4231-A197-677210257465}" srcOrd="0" destOrd="0" parTransId="{EF544F3D-E8A2-407A-AE2F-52DF2D2C01DC}" sibTransId="{8485E48F-59AC-42F3-8EF2-CE230047FAC2}"/>
    <dgm:cxn modelId="{884B5D42-C26F-4380-94D6-60D9C1CEC02D}" type="presOf" srcId="{13156E39-E929-4B10-8A93-34FD521E7AF9}" destId="{BD7CA6BE-38B1-479A-A9FF-CC528F70BA61}" srcOrd="0" destOrd="0" presId="urn:microsoft.com/office/officeart/2005/8/layout/hProcess9"/>
    <dgm:cxn modelId="{A018C4C5-4E7E-45CF-BDA8-020EACE72D32}" srcId="{96867538-F40C-43EB-B320-DC7AA5CDDB1B}" destId="{5BC02784-4EF5-4601-8CA3-DBFAC3FF8FCC}" srcOrd="6" destOrd="0" parTransId="{2166A2D3-7520-40A8-8DC0-4C8DEDE7DAB1}" sibTransId="{F8630AD9-A0BC-42C8-A2B7-3B47BDF0C899}"/>
    <dgm:cxn modelId="{781E5ED0-30DD-4381-8996-685622A655AD}" srcId="{96867538-F40C-43EB-B320-DC7AA5CDDB1B}" destId="{97C020DE-ACDC-4399-A4F1-BA163D9E02C1}" srcOrd="1" destOrd="0" parTransId="{81C5AF79-C462-486B-81B0-F3AEA115061C}" sibTransId="{037A7AE3-7CA9-460B-B443-F7F7DAFA4077}"/>
    <dgm:cxn modelId="{03EDBC5A-8605-4D3E-9A90-20775E768215}" type="presParOf" srcId="{7273E00C-F96E-49F0-BAF5-666E208FE8A1}" destId="{2F2D4EEA-DC13-4100-B343-8CFA81E26DF4}" srcOrd="0" destOrd="0" presId="urn:microsoft.com/office/officeart/2005/8/layout/hProcess9"/>
    <dgm:cxn modelId="{45842E63-F715-411B-801F-B97F1247F3A6}" type="presParOf" srcId="{7273E00C-F96E-49F0-BAF5-666E208FE8A1}" destId="{67707915-FDB5-4F94-9154-9B5C753271CF}" srcOrd="1" destOrd="0" presId="urn:microsoft.com/office/officeart/2005/8/layout/hProcess9"/>
    <dgm:cxn modelId="{AB6140BD-EE97-4797-8430-CA1AC7E296C3}" type="presParOf" srcId="{67707915-FDB5-4F94-9154-9B5C753271CF}" destId="{7B26B981-21DF-49B0-9389-DE51CFF66B33}" srcOrd="0" destOrd="0" presId="urn:microsoft.com/office/officeart/2005/8/layout/hProcess9"/>
    <dgm:cxn modelId="{A6561D8B-7484-4002-86FE-A250FC07BB0A}" type="presParOf" srcId="{67707915-FDB5-4F94-9154-9B5C753271CF}" destId="{A568A237-BCDF-4C75-8AB8-190D5CCC8F89}" srcOrd="1" destOrd="0" presId="urn:microsoft.com/office/officeart/2005/8/layout/hProcess9"/>
    <dgm:cxn modelId="{BD99F01C-F829-49F9-AD28-2E440F04C8F5}" type="presParOf" srcId="{67707915-FDB5-4F94-9154-9B5C753271CF}" destId="{8C49A65C-E300-43EC-8F80-2D48D624AF14}" srcOrd="2" destOrd="0" presId="urn:microsoft.com/office/officeart/2005/8/layout/hProcess9"/>
    <dgm:cxn modelId="{497C80DB-4510-4789-AA68-99BE51611EC6}" type="presParOf" srcId="{67707915-FDB5-4F94-9154-9B5C753271CF}" destId="{12E06F3E-7D15-430E-A77F-EB9119858BC3}" srcOrd="3" destOrd="0" presId="urn:microsoft.com/office/officeart/2005/8/layout/hProcess9"/>
    <dgm:cxn modelId="{A2FA7977-6B09-4FF0-8ED3-C0D11F43C3D0}" type="presParOf" srcId="{67707915-FDB5-4F94-9154-9B5C753271CF}" destId="{1DF27E41-E766-4463-8196-267A581DB85C}" srcOrd="4" destOrd="0" presId="urn:microsoft.com/office/officeart/2005/8/layout/hProcess9"/>
    <dgm:cxn modelId="{8BE97D2B-0697-4C72-A189-8D2BEC8BBB34}" type="presParOf" srcId="{67707915-FDB5-4F94-9154-9B5C753271CF}" destId="{E29ACE08-B857-4546-BDDD-2B8CA96C208C}" srcOrd="5" destOrd="0" presId="urn:microsoft.com/office/officeart/2005/8/layout/hProcess9"/>
    <dgm:cxn modelId="{DEF03555-A1AD-4C14-A94E-979042AA0F5F}" type="presParOf" srcId="{67707915-FDB5-4F94-9154-9B5C753271CF}" destId="{EC8D25FE-0209-46CE-A12C-2E8267C1E8F3}" srcOrd="6" destOrd="0" presId="urn:microsoft.com/office/officeart/2005/8/layout/hProcess9"/>
    <dgm:cxn modelId="{E29441ED-3FF4-47DC-B823-B25D6C4C4C3A}" type="presParOf" srcId="{67707915-FDB5-4F94-9154-9B5C753271CF}" destId="{05A42F6C-4AE4-4B49-AFB3-294BFFED3457}" srcOrd="7" destOrd="0" presId="urn:microsoft.com/office/officeart/2005/8/layout/hProcess9"/>
    <dgm:cxn modelId="{145D4EB9-DA7C-44CD-8C7B-8FC216418E91}" type="presParOf" srcId="{67707915-FDB5-4F94-9154-9B5C753271CF}" destId="{349C65C8-79F4-4CFB-A5A8-0478FE376AC6}" srcOrd="8" destOrd="0" presId="urn:microsoft.com/office/officeart/2005/8/layout/hProcess9"/>
    <dgm:cxn modelId="{086CD2FB-F836-4759-85A0-D42D3EB3E7B5}" type="presParOf" srcId="{67707915-FDB5-4F94-9154-9B5C753271CF}" destId="{2CE6D532-A606-41CC-B768-800AE02B6B1C}" srcOrd="9" destOrd="0" presId="urn:microsoft.com/office/officeart/2005/8/layout/hProcess9"/>
    <dgm:cxn modelId="{796CE59D-8147-465B-BD76-2E5C915CA666}" type="presParOf" srcId="{67707915-FDB5-4F94-9154-9B5C753271CF}" destId="{B6A8EA4E-A1FA-4BE9-BA0C-BDF1F13143CE}" srcOrd="10" destOrd="0" presId="urn:microsoft.com/office/officeart/2005/8/layout/hProcess9"/>
    <dgm:cxn modelId="{64D1D02D-3307-499A-B34B-8DCD45B2304B}" type="presParOf" srcId="{67707915-FDB5-4F94-9154-9B5C753271CF}" destId="{EFE60C57-DA38-45FC-9035-9183E513C756}" srcOrd="11" destOrd="0" presId="urn:microsoft.com/office/officeart/2005/8/layout/hProcess9"/>
    <dgm:cxn modelId="{07D640FB-E509-4B56-8901-C16FFA97120B}" type="presParOf" srcId="{67707915-FDB5-4F94-9154-9B5C753271CF}" destId="{07B02CBC-8708-43B7-9413-B6C6322FF9C1}" srcOrd="12" destOrd="0" presId="urn:microsoft.com/office/officeart/2005/8/layout/hProcess9"/>
    <dgm:cxn modelId="{0035880D-A99D-4E02-989F-625D796871F4}" type="presParOf" srcId="{67707915-FDB5-4F94-9154-9B5C753271CF}" destId="{4EF203B1-D1EF-4BF6-9262-B6385CA64E56}" srcOrd="13" destOrd="0" presId="urn:microsoft.com/office/officeart/2005/8/layout/hProcess9"/>
    <dgm:cxn modelId="{B118BB40-6F1D-4A10-AB3F-B37C2DB039A5}" type="presParOf" srcId="{67707915-FDB5-4F94-9154-9B5C753271CF}" destId="{DA6DCBD1-6AAD-4375-9D7F-A3CDF1907E47}" srcOrd="14" destOrd="0" presId="urn:microsoft.com/office/officeart/2005/8/layout/hProcess9"/>
    <dgm:cxn modelId="{DB00191C-DC17-4410-B6D0-2B9D7DC35225}" type="presParOf" srcId="{67707915-FDB5-4F94-9154-9B5C753271CF}" destId="{8D790124-295C-4082-851D-78B598D45442}" srcOrd="15" destOrd="0" presId="urn:microsoft.com/office/officeart/2005/8/layout/hProcess9"/>
    <dgm:cxn modelId="{B2CF2A5D-39C2-42D7-B73C-0E4C984AFACE}" type="presParOf" srcId="{67707915-FDB5-4F94-9154-9B5C753271CF}" destId="{BD7CA6BE-38B1-479A-A9FF-CC528F70BA61}" srcOrd="1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4B94D02A-9EA9-42C9-B45E-39697C4AE561}"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59CCE6CE-62DF-45DF-8D1B-F9A98ED0D45C}">
      <dgm:prSet phldrT="[Text]" custT="1"/>
      <dgm:spPr>
        <a:solidFill>
          <a:schemeClr val="bg1">
            <a:lumMod val="95000"/>
          </a:schemeClr>
        </a:solidFill>
      </dgm:spPr>
      <dgm:t>
        <a:bodyPr/>
        <a:lstStyle/>
        <a:p>
          <a:pPr algn="ctr"/>
          <a:r>
            <a:rPr lang="en-US" sz="2400" dirty="0" smtClean="0">
              <a:solidFill>
                <a:schemeClr val="bg2">
                  <a:lumMod val="10000"/>
                </a:schemeClr>
              </a:solidFill>
            </a:rPr>
            <a:t>    TDF (TAF)/FTC  o</a:t>
          </a:r>
        </a:p>
        <a:p>
          <a:pPr algn="ctr"/>
          <a:r>
            <a:rPr lang="en-US" sz="2400" dirty="0" smtClean="0">
              <a:solidFill>
                <a:schemeClr val="bg2">
                  <a:lumMod val="10000"/>
                </a:schemeClr>
              </a:solidFill>
            </a:rPr>
            <a:t>ABV/3TC  </a:t>
          </a:r>
          <a:endParaRPr lang="en-US" sz="2400" dirty="0">
            <a:solidFill>
              <a:schemeClr val="bg2">
                <a:lumMod val="10000"/>
              </a:schemeClr>
            </a:solidFill>
          </a:endParaRPr>
        </a:p>
      </dgm:t>
    </dgm:pt>
    <dgm:pt modelId="{5CFAEBB9-2B45-4677-A57F-42BA89844C06}" type="parTrans" cxnId="{B006A3A3-2293-43EE-B000-F1711F94ED39}">
      <dgm:prSet/>
      <dgm:spPr/>
      <dgm:t>
        <a:bodyPr/>
        <a:lstStyle/>
        <a:p>
          <a:endParaRPr lang="en-US" sz="2400">
            <a:solidFill>
              <a:schemeClr val="bg2">
                <a:lumMod val="10000"/>
              </a:schemeClr>
            </a:solidFill>
          </a:endParaRPr>
        </a:p>
      </dgm:t>
    </dgm:pt>
    <dgm:pt modelId="{02DEA8D8-6CE8-42BA-85F2-5AE0E55A9020}" type="sibTrans" cxnId="{B006A3A3-2293-43EE-B000-F1711F94ED39}">
      <dgm:prSet/>
      <dgm:spPr/>
      <dgm:t>
        <a:bodyPr/>
        <a:lstStyle/>
        <a:p>
          <a:endParaRPr lang="en-US" sz="2400">
            <a:solidFill>
              <a:schemeClr val="bg2">
                <a:lumMod val="10000"/>
              </a:schemeClr>
            </a:solidFill>
          </a:endParaRPr>
        </a:p>
      </dgm:t>
    </dgm:pt>
    <dgm:pt modelId="{47FB3CBE-1694-44BF-BA03-0BFCA2A46C5B}">
      <dgm:prSet phldrT="[Text]" custT="1"/>
      <dgm:spPr>
        <a:solidFill>
          <a:srgbClr val="FF0000"/>
        </a:solidFill>
      </dgm:spPr>
      <dgm:t>
        <a:bodyPr/>
        <a:lstStyle/>
        <a:p>
          <a:r>
            <a:rPr kumimoji="0" lang="en-US" sz="2400" b="0" i="0" u="none" strike="noStrike" cap="none" spc="0" normalizeH="0" baseline="0" noProof="0" dirty="0" smtClean="0">
              <a:ln>
                <a:noFill/>
              </a:ln>
              <a:solidFill>
                <a:schemeClr val="bg1">
                  <a:lumMod val="95000"/>
                </a:schemeClr>
              </a:solidFill>
              <a:effectLst/>
              <a:uLnTx/>
              <a:uFillTx/>
              <a:latin typeface="+mn-lt"/>
              <a:ea typeface="+mn-ea"/>
              <a:cs typeface="+mn-cs"/>
            </a:rPr>
            <a:t>EFV</a:t>
          </a:r>
        </a:p>
        <a:p>
          <a:r>
            <a:rPr kumimoji="0" lang="en-US" sz="2400" b="0" i="0" u="none" strike="noStrike" cap="none" spc="0" normalizeH="0" baseline="0" noProof="0" dirty="0" smtClean="0">
              <a:ln>
                <a:noFill/>
              </a:ln>
              <a:solidFill>
                <a:schemeClr val="bg1">
                  <a:lumMod val="95000"/>
                </a:schemeClr>
              </a:solidFill>
              <a:effectLst/>
              <a:uLnTx/>
              <a:uFillTx/>
              <a:latin typeface="+mn-lt"/>
              <a:ea typeface="+mn-ea"/>
              <a:cs typeface="+mn-cs"/>
            </a:rPr>
            <a:t>RPV</a:t>
          </a:r>
          <a:endParaRPr lang="en-US" sz="2400" dirty="0">
            <a:solidFill>
              <a:schemeClr val="bg1">
                <a:lumMod val="95000"/>
              </a:schemeClr>
            </a:solidFill>
          </a:endParaRPr>
        </a:p>
      </dgm:t>
    </dgm:pt>
    <dgm:pt modelId="{0F1CA33E-A581-430C-834F-A79492E49BBA}" type="parTrans" cxnId="{2A5F0879-1B0F-4F04-82CA-F964FF534181}">
      <dgm:prSet/>
      <dgm:spPr/>
      <dgm:t>
        <a:bodyPr/>
        <a:lstStyle/>
        <a:p>
          <a:endParaRPr lang="en-US" sz="2400">
            <a:solidFill>
              <a:schemeClr val="bg2">
                <a:lumMod val="10000"/>
              </a:schemeClr>
            </a:solidFill>
          </a:endParaRPr>
        </a:p>
      </dgm:t>
    </dgm:pt>
    <dgm:pt modelId="{876A5463-ADCE-406C-A147-537534A49B9A}" type="sibTrans" cxnId="{2A5F0879-1B0F-4F04-82CA-F964FF534181}">
      <dgm:prSet/>
      <dgm:spPr/>
      <dgm:t>
        <a:bodyPr/>
        <a:lstStyle/>
        <a:p>
          <a:endParaRPr lang="en-US" sz="2400">
            <a:solidFill>
              <a:schemeClr val="bg2">
                <a:lumMod val="10000"/>
              </a:schemeClr>
            </a:solidFill>
          </a:endParaRPr>
        </a:p>
      </dgm:t>
    </dgm:pt>
    <dgm:pt modelId="{C995F1C4-CC01-4AE0-AC12-43B333F0AA85}">
      <dgm:prSet phldrT="[Text]" custT="1"/>
      <dgm:spPr>
        <a:solidFill>
          <a:srgbClr val="C00000"/>
        </a:solidFill>
      </dgm:spPr>
      <dgm:t>
        <a:bodyPr/>
        <a:lstStyle/>
        <a:p>
          <a:pPr rtl="0"/>
          <a:r>
            <a:rPr lang="en-US" sz="2400" b="0" baseline="0" dirty="0" smtClean="0">
              <a:solidFill>
                <a:schemeClr val="bg1"/>
              </a:solidFill>
              <a:latin typeface="+mn-lt"/>
            </a:rPr>
            <a:t>ATV/RTV</a:t>
          </a:r>
        </a:p>
        <a:p>
          <a:pPr rtl="0"/>
          <a:r>
            <a:rPr lang="en-US" sz="2400" b="0" baseline="0" dirty="0" smtClean="0">
              <a:solidFill>
                <a:schemeClr val="bg1"/>
              </a:solidFill>
              <a:latin typeface="+mn-lt"/>
            </a:rPr>
            <a:t>ATZ/COBI</a:t>
          </a:r>
          <a:endParaRPr lang="en-US" sz="2400" baseline="0" dirty="0">
            <a:solidFill>
              <a:schemeClr val="bg1"/>
            </a:solidFill>
          </a:endParaRPr>
        </a:p>
      </dgm:t>
    </dgm:pt>
    <dgm:pt modelId="{779D88E2-9228-49F1-9DA3-B3E72B6BEA2D}" type="parTrans" cxnId="{7448891B-F547-47A7-B32D-D22549CC8C8A}">
      <dgm:prSet/>
      <dgm:spPr/>
      <dgm:t>
        <a:bodyPr/>
        <a:lstStyle/>
        <a:p>
          <a:endParaRPr lang="en-US" sz="2400">
            <a:solidFill>
              <a:schemeClr val="bg2">
                <a:lumMod val="10000"/>
              </a:schemeClr>
            </a:solidFill>
          </a:endParaRPr>
        </a:p>
      </dgm:t>
    </dgm:pt>
    <dgm:pt modelId="{18D20D49-66A6-4D48-A7C1-1BEF9FD26965}" type="sibTrans" cxnId="{7448891B-F547-47A7-B32D-D22549CC8C8A}">
      <dgm:prSet/>
      <dgm:spPr/>
      <dgm:t>
        <a:bodyPr/>
        <a:lstStyle/>
        <a:p>
          <a:endParaRPr lang="en-US" sz="2400">
            <a:solidFill>
              <a:schemeClr val="bg2">
                <a:lumMod val="10000"/>
              </a:schemeClr>
            </a:solidFill>
          </a:endParaRPr>
        </a:p>
      </dgm:t>
    </dgm:pt>
    <dgm:pt modelId="{D2A1DD93-1BD7-4DCB-9B79-E294B3FFBBAF}">
      <dgm:prSet phldrT="[Text]" custT="1"/>
      <dgm:spPr>
        <a:solidFill>
          <a:srgbClr val="FFC000"/>
        </a:solidFill>
      </dgm:spPr>
      <dgm:t>
        <a:bodyPr/>
        <a:lstStyle/>
        <a:p>
          <a:pPr rtl="0"/>
          <a:r>
            <a:rPr kumimoji="0" lang="en-US" sz="2400" b="0" i="0" u="none" strike="noStrike" cap="none" spc="0" normalizeH="0" baseline="0" noProof="0" dirty="0" smtClean="0">
              <a:ln>
                <a:noFill/>
              </a:ln>
              <a:solidFill>
                <a:schemeClr val="tx1">
                  <a:lumMod val="85000"/>
                  <a:lumOff val="15000"/>
                </a:schemeClr>
              </a:solidFill>
              <a:effectLst/>
              <a:uLnTx/>
              <a:uFillTx/>
              <a:latin typeface="+mn-lt"/>
              <a:ea typeface="+mn-ea"/>
              <a:cs typeface="+mn-cs"/>
            </a:rPr>
            <a:t>DRV/RTV</a:t>
          </a:r>
          <a:endParaRPr lang="en-US" sz="2400" baseline="0" dirty="0">
            <a:solidFill>
              <a:schemeClr val="tx1">
                <a:lumMod val="85000"/>
                <a:lumOff val="15000"/>
              </a:schemeClr>
            </a:solidFill>
          </a:endParaRPr>
        </a:p>
      </dgm:t>
    </dgm:pt>
    <dgm:pt modelId="{6B69D683-296F-4AF2-BD42-D0AC345A84EB}" type="parTrans" cxnId="{4EC2871E-3067-4E39-B692-2390C63B2388}">
      <dgm:prSet/>
      <dgm:spPr/>
      <dgm:t>
        <a:bodyPr/>
        <a:lstStyle/>
        <a:p>
          <a:endParaRPr lang="en-US" sz="2400">
            <a:solidFill>
              <a:schemeClr val="bg2">
                <a:lumMod val="10000"/>
              </a:schemeClr>
            </a:solidFill>
          </a:endParaRPr>
        </a:p>
      </dgm:t>
    </dgm:pt>
    <dgm:pt modelId="{F567A6DC-4458-427B-8EFA-C2D6ADFEBA70}" type="sibTrans" cxnId="{4EC2871E-3067-4E39-B692-2390C63B2388}">
      <dgm:prSet/>
      <dgm:spPr/>
      <dgm:t>
        <a:bodyPr/>
        <a:lstStyle/>
        <a:p>
          <a:endParaRPr lang="en-US" sz="2400">
            <a:solidFill>
              <a:schemeClr val="bg2">
                <a:lumMod val="10000"/>
              </a:schemeClr>
            </a:solidFill>
          </a:endParaRPr>
        </a:p>
      </dgm:t>
    </dgm:pt>
    <dgm:pt modelId="{68E69A43-86CC-4181-804E-569A70876ACD}">
      <dgm:prSet phldrT="[Text]" custT="1"/>
      <dgm:spPr>
        <a:solidFill>
          <a:schemeClr val="tx2">
            <a:lumMod val="50000"/>
            <a:lumOff val="50000"/>
          </a:schemeClr>
        </a:solidFill>
      </dgm:spPr>
      <dgm:t>
        <a:bodyPr/>
        <a:lstStyle/>
        <a:p>
          <a:pPr rtl="0"/>
          <a:r>
            <a:rPr lang="en-US" sz="2000" b="0" dirty="0" smtClean="0">
              <a:solidFill>
                <a:schemeClr val="bg1"/>
              </a:solidFill>
              <a:latin typeface="+mn-lt"/>
            </a:rPr>
            <a:t>RAL</a:t>
          </a:r>
        </a:p>
        <a:p>
          <a:pPr rtl="0"/>
          <a:r>
            <a:rPr lang="en-US" sz="2000" b="0" dirty="0" smtClean="0">
              <a:solidFill>
                <a:schemeClr val="bg1"/>
              </a:solidFill>
              <a:latin typeface="+mn-lt"/>
            </a:rPr>
            <a:t>DLV</a:t>
          </a:r>
        </a:p>
        <a:p>
          <a:pPr rtl="0"/>
          <a:r>
            <a:rPr lang="en-US" sz="2000" b="0" dirty="0" smtClean="0">
              <a:solidFill>
                <a:schemeClr val="bg1"/>
              </a:solidFill>
              <a:latin typeface="+mn-lt"/>
            </a:rPr>
            <a:t>ELV</a:t>
          </a:r>
          <a:endParaRPr lang="en-US" sz="2000" dirty="0">
            <a:solidFill>
              <a:schemeClr val="bg1"/>
            </a:solidFill>
          </a:endParaRPr>
        </a:p>
      </dgm:t>
    </dgm:pt>
    <dgm:pt modelId="{D9FAEAA3-3EC1-4545-BE3A-9E3286976974}" type="parTrans" cxnId="{CB08EB9B-11EA-4BB6-B116-820E2A008716}">
      <dgm:prSet/>
      <dgm:spPr/>
      <dgm:t>
        <a:bodyPr/>
        <a:lstStyle/>
        <a:p>
          <a:endParaRPr lang="en-US" sz="2400">
            <a:solidFill>
              <a:schemeClr val="bg2">
                <a:lumMod val="10000"/>
              </a:schemeClr>
            </a:solidFill>
          </a:endParaRPr>
        </a:p>
      </dgm:t>
    </dgm:pt>
    <dgm:pt modelId="{A8C96921-AB90-4F3C-8B80-A093FF37A510}" type="sibTrans" cxnId="{CB08EB9B-11EA-4BB6-B116-820E2A008716}">
      <dgm:prSet/>
      <dgm:spPr/>
      <dgm:t>
        <a:bodyPr/>
        <a:lstStyle/>
        <a:p>
          <a:endParaRPr lang="en-US" sz="2400">
            <a:solidFill>
              <a:schemeClr val="bg2">
                <a:lumMod val="10000"/>
              </a:schemeClr>
            </a:solidFill>
          </a:endParaRPr>
        </a:p>
      </dgm:t>
    </dgm:pt>
    <dgm:pt modelId="{BFFD7F31-D63A-4BF1-A98A-D869ED53C0AD}" type="pres">
      <dgm:prSet presAssocID="{4B94D02A-9EA9-42C9-B45E-39697C4AE561}" presName="diagram" presStyleCnt="0">
        <dgm:presLayoutVars>
          <dgm:chMax val="1"/>
          <dgm:dir/>
          <dgm:animLvl val="ctr"/>
          <dgm:resizeHandles val="exact"/>
        </dgm:presLayoutVars>
      </dgm:prSet>
      <dgm:spPr/>
      <dgm:t>
        <a:bodyPr/>
        <a:lstStyle/>
        <a:p>
          <a:endParaRPr lang="en-US"/>
        </a:p>
      </dgm:t>
    </dgm:pt>
    <dgm:pt modelId="{94335FF2-C8FA-4FE1-9690-88CDC3410FCD}" type="pres">
      <dgm:prSet presAssocID="{4B94D02A-9EA9-42C9-B45E-39697C4AE561}" presName="matrix" presStyleCnt="0"/>
      <dgm:spPr/>
    </dgm:pt>
    <dgm:pt modelId="{8006CFDC-C160-412F-8A61-7AA4D8C6377D}" type="pres">
      <dgm:prSet presAssocID="{4B94D02A-9EA9-42C9-B45E-39697C4AE561}" presName="tile1" presStyleLbl="node1" presStyleIdx="0" presStyleCnt="4" custLinFactNeighborX="336"/>
      <dgm:spPr/>
      <dgm:t>
        <a:bodyPr/>
        <a:lstStyle/>
        <a:p>
          <a:endParaRPr lang="en-US"/>
        </a:p>
      </dgm:t>
    </dgm:pt>
    <dgm:pt modelId="{7BA6F386-CCCE-48F9-A588-9C9B862FD6BE}" type="pres">
      <dgm:prSet presAssocID="{4B94D02A-9EA9-42C9-B45E-39697C4AE561}" presName="tile1text" presStyleLbl="node1" presStyleIdx="0" presStyleCnt="4">
        <dgm:presLayoutVars>
          <dgm:chMax val="0"/>
          <dgm:chPref val="0"/>
          <dgm:bulletEnabled val="1"/>
        </dgm:presLayoutVars>
      </dgm:prSet>
      <dgm:spPr/>
      <dgm:t>
        <a:bodyPr/>
        <a:lstStyle/>
        <a:p>
          <a:endParaRPr lang="en-US"/>
        </a:p>
      </dgm:t>
    </dgm:pt>
    <dgm:pt modelId="{1E0462E0-BB54-4768-909E-500BFB82DD8D}" type="pres">
      <dgm:prSet presAssocID="{4B94D02A-9EA9-42C9-B45E-39697C4AE561}" presName="tile2" presStyleLbl="node1" presStyleIdx="1" presStyleCnt="4"/>
      <dgm:spPr/>
      <dgm:t>
        <a:bodyPr/>
        <a:lstStyle/>
        <a:p>
          <a:endParaRPr lang="en-US"/>
        </a:p>
      </dgm:t>
    </dgm:pt>
    <dgm:pt modelId="{6CFE1DF7-6558-46FA-988B-86D1BF63B317}" type="pres">
      <dgm:prSet presAssocID="{4B94D02A-9EA9-42C9-B45E-39697C4AE561}" presName="tile2text" presStyleLbl="node1" presStyleIdx="1" presStyleCnt="4">
        <dgm:presLayoutVars>
          <dgm:chMax val="0"/>
          <dgm:chPref val="0"/>
          <dgm:bulletEnabled val="1"/>
        </dgm:presLayoutVars>
      </dgm:prSet>
      <dgm:spPr/>
      <dgm:t>
        <a:bodyPr/>
        <a:lstStyle/>
        <a:p>
          <a:endParaRPr lang="en-US"/>
        </a:p>
      </dgm:t>
    </dgm:pt>
    <dgm:pt modelId="{6EABCB8D-F66D-4970-B421-200A6F4B3038}" type="pres">
      <dgm:prSet presAssocID="{4B94D02A-9EA9-42C9-B45E-39697C4AE561}" presName="tile3" presStyleLbl="node1" presStyleIdx="2" presStyleCnt="4" custLinFactNeighborX="135"/>
      <dgm:spPr/>
      <dgm:t>
        <a:bodyPr/>
        <a:lstStyle/>
        <a:p>
          <a:endParaRPr lang="en-US"/>
        </a:p>
      </dgm:t>
    </dgm:pt>
    <dgm:pt modelId="{F1AF4D95-513B-4925-8C69-F9E1C9C6EF9E}" type="pres">
      <dgm:prSet presAssocID="{4B94D02A-9EA9-42C9-B45E-39697C4AE561}" presName="tile3text" presStyleLbl="node1" presStyleIdx="2" presStyleCnt="4">
        <dgm:presLayoutVars>
          <dgm:chMax val="0"/>
          <dgm:chPref val="0"/>
          <dgm:bulletEnabled val="1"/>
        </dgm:presLayoutVars>
      </dgm:prSet>
      <dgm:spPr/>
      <dgm:t>
        <a:bodyPr/>
        <a:lstStyle/>
        <a:p>
          <a:endParaRPr lang="en-US"/>
        </a:p>
      </dgm:t>
    </dgm:pt>
    <dgm:pt modelId="{78BAA43F-1D1B-4B14-BD2F-FF1F2CE54997}" type="pres">
      <dgm:prSet presAssocID="{4B94D02A-9EA9-42C9-B45E-39697C4AE561}" presName="tile4" presStyleLbl="node1" presStyleIdx="3" presStyleCnt="4" custLinFactNeighborX="2339" custLinFactNeighborY="-303"/>
      <dgm:spPr/>
      <dgm:t>
        <a:bodyPr/>
        <a:lstStyle/>
        <a:p>
          <a:endParaRPr lang="en-US"/>
        </a:p>
      </dgm:t>
    </dgm:pt>
    <dgm:pt modelId="{3C39BC40-5387-42B0-B728-15AD234B6FF6}" type="pres">
      <dgm:prSet presAssocID="{4B94D02A-9EA9-42C9-B45E-39697C4AE561}" presName="tile4text" presStyleLbl="node1" presStyleIdx="3" presStyleCnt="4">
        <dgm:presLayoutVars>
          <dgm:chMax val="0"/>
          <dgm:chPref val="0"/>
          <dgm:bulletEnabled val="1"/>
        </dgm:presLayoutVars>
      </dgm:prSet>
      <dgm:spPr/>
      <dgm:t>
        <a:bodyPr/>
        <a:lstStyle/>
        <a:p>
          <a:endParaRPr lang="en-US"/>
        </a:p>
      </dgm:t>
    </dgm:pt>
    <dgm:pt modelId="{FFF350E5-EC40-4E8A-AE05-C3B8F56FFE5E}" type="pres">
      <dgm:prSet presAssocID="{4B94D02A-9EA9-42C9-B45E-39697C4AE561}" presName="centerTile" presStyleLbl="fgShp" presStyleIdx="0" presStyleCnt="1" custScaleX="185944" custScaleY="145975">
        <dgm:presLayoutVars>
          <dgm:chMax val="0"/>
          <dgm:chPref val="0"/>
        </dgm:presLayoutVars>
      </dgm:prSet>
      <dgm:spPr/>
      <dgm:t>
        <a:bodyPr/>
        <a:lstStyle/>
        <a:p>
          <a:endParaRPr lang="en-US"/>
        </a:p>
      </dgm:t>
    </dgm:pt>
  </dgm:ptLst>
  <dgm:cxnLst>
    <dgm:cxn modelId="{B006A3A3-2293-43EE-B000-F1711F94ED39}" srcId="{4B94D02A-9EA9-42C9-B45E-39697C4AE561}" destId="{59CCE6CE-62DF-45DF-8D1B-F9A98ED0D45C}" srcOrd="0" destOrd="0" parTransId="{5CFAEBB9-2B45-4677-A57F-42BA89844C06}" sibTransId="{02DEA8D8-6CE8-42BA-85F2-5AE0E55A9020}"/>
    <dgm:cxn modelId="{5CC95FD5-F7DC-4D45-9231-7DC439B11CC5}" type="presOf" srcId="{4B94D02A-9EA9-42C9-B45E-39697C4AE561}" destId="{BFFD7F31-D63A-4BF1-A98A-D869ED53C0AD}" srcOrd="0" destOrd="0" presId="urn:microsoft.com/office/officeart/2005/8/layout/matrix1"/>
    <dgm:cxn modelId="{91AE0BC1-4CDC-4B4A-82CB-BC951EDA6488}" type="presOf" srcId="{47FB3CBE-1694-44BF-BA03-0BFCA2A46C5B}" destId="{8006CFDC-C160-412F-8A61-7AA4D8C6377D}" srcOrd="0" destOrd="0" presId="urn:microsoft.com/office/officeart/2005/8/layout/matrix1"/>
    <dgm:cxn modelId="{53F11CC8-C8BE-49C2-A9AC-8DFFAD2C318D}" type="presOf" srcId="{59CCE6CE-62DF-45DF-8D1B-F9A98ED0D45C}" destId="{FFF350E5-EC40-4E8A-AE05-C3B8F56FFE5E}" srcOrd="0" destOrd="0" presId="urn:microsoft.com/office/officeart/2005/8/layout/matrix1"/>
    <dgm:cxn modelId="{7448891B-F547-47A7-B32D-D22549CC8C8A}" srcId="{59CCE6CE-62DF-45DF-8D1B-F9A98ED0D45C}" destId="{C995F1C4-CC01-4AE0-AC12-43B333F0AA85}" srcOrd="1" destOrd="0" parTransId="{779D88E2-9228-49F1-9DA3-B3E72B6BEA2D}" sibTransId="{18D20D49-66A6-4D48-A7C1-1BEF9FD26965}"/>
    <dgm:cxn modelId="{2A5F0879-1B0F-4F04-82CA-F964FF534181}" srcId="{59CCE6CE-62DF-45DF-8D1B-F9A98ED0D45C}" destId="{47FB3CBE-1694-44BF-BA03-0BFCA2A46C5B}" srcOrd="0" destOrd="0" parTransId="{0F1CA33E-A581-430C-834F-A79492E49BBA}" sibTransId="{876A5463-ADCE-406C-A147-537534A49B9A}"/>
    <dgm:cxn modelId="{72D723E4-7326-4256-9AE8-3C528A89AA64}" type="presOf" srcId="{D2A1DD93-1BD7-4DCB-9B79-E294B3FFBBAF}" destId="{F1AF4D95-513B-4925-8C69-F9E1C9C6EF9E}" srcOrd="1" destOrd="0" presId="urn:microsoft.com/office/officeart/2005/8/layout/matrix1"/>
    <dgm:cxn modelId="{D70BBF93-2717-4BE1-AE1A-C27737A9CF32}" type="presOf" srcId="{47FB3CBE-1694-44BF-BA03-0BFCA2A46C5B}" destId="{7BA6F386-CCCE-48F9-A588-9C9B862FD6BE}" srcOrd="1" destOrd="0" presId="urn:microsoft.com/office/officeart/2005/8/layout/matrix1"/>
    <dgm:cxn modelId="{7DC53AE1-1B90-4DEB-B550-7FA78D4B78A0}" type="presOf" srcId="{D2A1DD93-1BD7-4DCB-9B79-E294B3FFBBAF}" destId="{6EABCB8D-F66D-4970-B421-200A6F4B3038}" srcOrd="0" destOrd="0" presId="urn:microsoft.com/office/officeart/2005/8/layout/matrix1"/>
    <dgm:cxn modelId="{3B1A9459-1DDF-4E4D-9104-055A7194A5DC}" type="presOf" srcId="{C995F1C4-CC01-4AE0-AC12-43B333F0AA85}" destId="{1E0462E0-BB54-4768-909E-500BFB82DD8D}" srcOrd="0" destOrd="0" presId="urn:microsoft.com/office/officeart/2005/8/layout/matrix1"/>
    <dgm:cxn modelId="{85E2B5A2-9813-43BF-BBDB-7624861E9003}" type="presOf" srcId="{68E69A43-86CC-4181-804E-569A70876ACD}" destId="{78BAA43F-1D1B-4B14-BD2F-FF1F2CE54997}" srcOrd="0" destOrd="0" presId="urn:microsoft.com/office/officeart/2005/8/layout/matrix1"/>
    <dgm:cxn modelId="{ACA69963-EAD6-4977-9B6A-9B9B7201420A}" type="presOf" srcId="{C995F1C4-CC01-4AE0-AC12-43B333F0AA85}" destId="{6CFE1DF7-6558-46FA-988B-86D1BF63B317}" srcOrd="1" destOrd="0" presId="urn:microsoft.com/office/officeart/2005/8/layout/matrix1"/>
    <dgm:cxn modelId="{CB08EB9B-11EA-4BB6-B116-820E2A008716}" srcId="{59CCE6CE-62DF-45DF-8D1B-F9A98ED0D45C}" destId="{68E69A43-86CC-4181-804E-569A70876ACD}" srcOrd="3" destOrd="0" parTransId="{D9FAEAA3-3EC1-4545-BE3A-9E3286976974}" sibTransId="{A8C96921-AB90-4F3C-8B80-A093FF37A510}"/>
    <dgm:cxn modelId="{388EA9D7-1BE9-48F2-8F80-1512F5B9363B}" type="presOf" srcId="{68E69A43-86CC-4181-804E-569A70876ACD}" destId="{3C39BC40-5387-42B0-B728-15AD234B6FF6}" srcOrd="1" destOrd="0" presId="urn:microsoft.com/office/officeart/2005/8/layout/matrix1"/>
    <dgm:cxn modelId="{4EC2871E-3067-4E39-B692-2390C63B2388}" srcId="{59CCE6CE-62DF-45DF-8D1B-F9A98ED0D45C}" destId="{D2A1DD93-1BD7-4DCB-9B79-E294B3FFBBAF}" srcOrd="2" destOrd="0" parTransId="{6B69D683-296F-4AF2-BD42-D0AC345A84EB}" sibTransId="{F567A6DC-4458-427B-8EFA-C2D6ADFEBA70}"/>
    <dgm:cxn modelId="{D3BB926B-49D1-4EDC-8B88-1FA7691A4CA4}" type="presParOf" srcId="{BFFD7F31-D63A-4BF1-A98A-D869ED53C0AD}" destId="{94335FF2-C8FA-4FE1-9690-88CDC3410FCD}" srcOrd="0" destOrd="0" presId="urn:microsoft.com/office/officeart/2005/8/layout/matrix1"/>
    <dgm:cxn modelId="{842AD371-ED37-4CF2-BFA5-EB7780DBE8DE}" type="presParOf" srcId="{94335FF2-C8FA-4FE1-9690-88CDC3410FCD}" destId="{8006CFDC-C160-412F-8A61-7AA4D8C6377D}" srcOrd="0" destOrd="0" presId="urn:microsoft.com/office/officeart/2005/8/layout/matrix1"/>
    <dgm:cxn modelId="{AB8B908E-EAD2-4E0D-B33A-556DBEAADE9E}" type="presParOf" srcId="{94335FF2-C8FA-4FE1-9690-88CDC3410FCD}" destId="{7BA6F386-CCCE-48F9-A588-9C9B862FD6BE}" srcOrd="1" destOrd="0" presId="urn:microsoft.com/office/officeart/2005/8/layout/matrix1"/>
    <dgm:cxn modelId="{4536C1EE-CF36-455E-B15C-D1E0FF7D2B10}" type="presParOf" srcId="{94335FF2-C8FA-4FE1-9690-88CDC3410FCD}" destId="{1E0462E0-BB54-4768-909E-500BFB82DD8D}" srcOrd="2" destOrd="0" presId="urn:microsoft.com/office/officeart/2005/8/layout/matrix1"/>
    <dgm:cxn modelId="{9A24B61A-3745-4238-9A77-0EC42F1CF4B6}" type="presParOf" srcId="{94335FF2-C8FA-4FE1-9690-88CDC3410FCD}" destId="{6CFE1DF7-6558-46FA-988B-86D1BF63B317}" srcOrd="3" destOrd="0" presId="urn:microsoft.com/office/officeart/2005/8/layout/matrix1"/>
    <dgm:cxn modelId="{84C867F0-85A3-4F48-8C68-079B0A431586}" type="presParOf" srcId="{94335FF2-C8FA-4FE1-9690-88CDC3410FCD}" destId="{6EABCB8D-F66D-4970-B421-200A6F4B3038}" srcOrd="4" destOrd="0" presId="urn:microsoft.com/office/officeart/2005/8/layout/matrix1"/>
    <dgm:cxn modelId="{91310513-7E24-4E9F-B333-8F7D9B49CD2D}" type="presParOf" srcId="{94335FF2-C8FA-4FE1-9690-88CDC3410FCD}" destId="{F1AF4D95-513B-4925-8C69-F9E1C9C6EF9E}" srcOrd="5" destOrd="0" presId="urn:microsoft.com/office/officeart/2005/8/layout/matrix1"/>
    <dgm:cxn modelId="{75616D64-EB18-47F0-87E6-383D501823B7}" type="presParOf" srcId="{94335FF2-C8FA-4FE1-9690-88CDC3410FCD}" destId="{78BAA43F-1D1B-4B14-BD2F-FF1F2CE54997}" srcOrd="6" destOrd="0" presId="urn:microsoft.com/office/officeart/2005/8/layout/matrix1"/>
    <dgm:cxn modelId="{52DDC0BC-3C91-4C04-B587-030E2CC578BC}" type="presParOf" srcId="{94335FF2-C8FA-4FE1-9690-88CDC3410FCD}" destId="{3C39BC40-5387-42B0-B728-15AD234B6FF6}" srcOrd="7" destOrd="0" presId="urn:microsoft.com/office/officeart/2005/8/layout/matrix1"/>
    <dgm:cxn modelId="{2D191AD8-4808-437E-85AB-4118EAA15F55}" type="presParOf" srcId="{BFFD7F31-D63A-4BF1-A98A-D869ED53C0AD}" destId="{FFF350E5-EC40-4E8A-AE05-C3B8F56FFE5E}" srcOrd="1" destOrd="0" presId="urn:microsoft.com/office/officeart/2005/8/layout/matrix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2D4EEA-DC13-4100-B343-8CFA81E26DF4}">
      <dsp:nvSpPr>
        <dsp:cNvPr id="0" name=""/>
        <dsp:cNvSpPr/>
      </dsp:nvSpPr>
      <dsp:spPr>
        <a:xfrm>
          <a:off x="2" y="0"/>
          <a:ext cx="10972791" cy="3459012"/>
        </a:xfrm>
        <a:prstGeom prst="rightArrow">
          <a:avLst/>
        </a:prstGeom>
        <a:solidFill>
          <a:srgbClr val="333399">
            <a:tint val="55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7B26B981-21DF-49B0-9389-DE51CFF66B33}">
      <dsp:nvSpPr>
        <dsp:cNvPr id="0" name=""/>
        <dsp:cNvSpPr/>
      </dsp:nvSpPr>
      <dsp:spPr>
        <a:xfrm>
          <a:off x="5357" y="1037703"/>
          <a:ext cx="1060846" cy="1383604"/>
        </a:xfrm>
        <a:prstGeom prst="roundRect">
          <a:avLst/>
        </a:prstGeom>
        <a:solidFill>
          <a:srgbClr val="FF0000"/>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AR" sz="1000" kern="1200" dirty="0" smtClean="0">
              <a:solidFill>
                <a:srgbClr val="FFFFFF"/>
              </a:solidFill>
              <a:latin typeface="Calibri" panose="020F0502020204030204" pitchFamily="34" charset="0"/>
              <a:ea typeface="+mn-ea"/>
              <a:cs typeface="+mn-cs"/>
            </a:rPr>
            <a:t>Primeros casos (1981)</a:t>
          </a:r>
          <a:endParaRPr lang="es-AR" sz="1000" kern="1200" dirty="0">
            <a:solidFill>
              <a:srgbClr val="FFFFFF"/>
            </a:solidFill>
            <a:latin typeface="Calibri" panose="020F0502020204030204" pitchFamily="34" charset="0"/>
            <a:ea typeface="+mn-ea"/>
            <a:cs typeface="+mn-cs"/>
          </a:endParaRPr>
        </a:p>
      </dsp:txBody>
      <dsp:txXfrm>
        <a:off x="57143" y="1089489"/>
        <a:ext cx="957274" cy="1280032"/>
      </dsp:txXfrm>
    </dsp:sp>
    <dsp:sp modelId="{8C49A65C-E300-43EC-8F80-2D48D624AF14}">
      <dsp:nvSpPr>
        <dsp:cNvPr id="0" name=""/>
        <dsp:cNvSpPr/>
      </dsp:nvSpPr>
      <dsp:spPr>
        <a:xfrm>
          <a:off x="1243012" y="1037703"/>
          <a:ext cx="1060846" cy="1383604"/>
        </a:xfrm>
        <a:prstGeom prst="roundRect">
          <a:avLst/>
        </a:prstGeom>
        <a:solidFill>
          <a:srgbClr val="C00000"/>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AR" sz="1000" kern="1200" dirty="0" smtClean="0">
              <a:solidFill>
                <a:srgbClr val="FFFFFF"/>
              </a:solidFill>
              <a:latin typeface="Calibri" panose="020F0502020204030204" pitchFamily="34" charset="0"/>
              <a:ea typeface="+mn-ea"/>
              <a:cs typeface="+mn-cs"/>
            </a:rPr>
            <a:t>Conocimiento del agente causal (1983)</a:t>
          </a:r>
          <a:endParaRPr lang="es-AR" sz="1000" kern="1200" dirty="0">
            <a:solidFill>
              <a:srgbClr val="FFFFFF"/>
            </a:solidFill>
            <a:latin typeface="Calibri" panose="020F0502020204030204" pitchFamily="34" charset="0"/>
            <a:ea typeface="+mn-ea"/>
            <a:cs typeface="+mn-cs"/>
          </a:endParaRPr>
        </a:p>
      </dsp:txBody>
      <dsp:txXfrm>
        <a:off x="1294798" y="1089489"/>
        <a:ext cx="957274" cy="1280032"/>
      </dsp:txXfrm>
    </dsp:sp>
    <dsp:sp modelId="{1DF27E41-E766-4463-8196-267A581DB85C}">
      <dsp:nvSpPr>
        <dsp:cNvPr id="0" name=""/>
        <dsp:cNvSpPr/>
      </dsp:nvSpPr>
      <dsp:spPr>
        <a:xfrm>
          <a:off x="2480666" y="1037703"/>
          <a:ext cx="1060846" cy="1383604"/>
        </a:xfrm>
        <a:prstGeom prst="roundRect">
          <a:avLst/>
        </a:prstGeom>
        <a:solidFill>
          <a:srgbClr val="333399">
            <a:shade val="50000"/>
            <a:hueOff val="0"/>
            <a:satOff val="-14459"/>
            <a:lumOff val="23457"/>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AR" sz="1000" kern="1200" dirty="0" smtClean="0">
              <a:solidFill>
                <a:srgbClr val="FFFFFF"/>
              </a:solidFill>
              <a:latin typeface="Calibri" panose="020F0502020204030204" pitchFamily="34" charset="0"/>
              <a:ea typeface="+mn-ea"/>
              <a:cs typeface="+mn-cs"/>
            </a:rPr>
            <a:t>Test diagnósticos (1985)</a:t>
          </a:r>
          <a:endParaRPr lang="es-CO" sz="1000" kern="1200" dirty="0">
            <a:solidFill>
              <a:srgbClr val="FFFFFF"/>
            </a:solidFill>
            <a:latin typeface="Calibri" panose="020F0502020204030204" pitchFamily="34" charset="0"/>
            <a:ea typeface="+mn-ea"/>
            <a:cs typeface="+mn-cs"/>
          </a:endParaRPr>
        </a:p>
      </dsp:txBody>
      <dsp:txXfrm>
        <a:off x="2532452" y="1089489"/>
        <a:ext cx="957274" cy="1280032"/>
      </dsp:txXfrm>
    </dsp:sp>
    <dsp:sp modelId="{EC8D25FE-0209-46CE-A12C-2E8267C1E8F3}">
      <dsp:nvSpPr>
        <dsp:cNvPr id="0" name=""/>
        <dsp:cNvSpPr/>
      </dsp:nvSpPr>
      <dsp:spPr>
        <a:xfrm>
          <a:off x="3744415" y="1008108"/>
          <a:ext cx="1060846" cy="1383604"/>
        </a:xfrm>
        <a:prstGeom prst="roundRect">
          <a:avLst/>
        </a:prstGeom>
        <a:solidFill>
          <a:srgbClr val="333399">
            <a:shade val="50000"/>
            <a:hueOff val="0"/>
            <a:satOff val="-21688"/>
            <a:lumOff val="35185"/>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AR" sz="1000" kern="1200" dirty="0" smtClean="0">
              <a:solidFill>
                <a:srgbClr val="FFFFFF"/>
              </a:solidFill>
              <a:latin typeface="Calibri" panose="020F0502020204030204" pitchFamily="34" charset="0"/>
              <a:ea typeface="+mn-ea"/>
              <a:cs typeface="+mn-cs"/>
            </a:rPr>
            <a:t>1ra. Droga antirretroviral (1987)</a:t>
          </a:r>
          <a:endParaRPr lang="es-AR" sz="1000" kern="1200" dirty="0">
            <a:solidFill>
              <a:srgbClr val="FFFFFF"/>
            </a:solidFill>
            <a:latin typeface="Calibri" panose="020F0502020204030204" pitchFamily="34" charset="0"/>
            <a:ea typeface="+mn-ea"/>
            <a:cs typeface="+mn-cs"/>
          </a:endParaRPr>
        </a:p>
      </dsp:txBody>
      <dsp:txXfrm>
        <a:off x="3796201" y="1059894"/>
        <a:ext cx="957274" cy="1280032"/>
      </dsp:txXfrm>
    </dsp:sp>
    <dsp:sp modelId="{349C65C8-79F4-4CFB-A5A8-0478FE376AC6}">
      <dsp:nvSpPr>
        <dsp:cNvPr id="0" name=""/>
        <dsp:cNvSpPr/>
      </dsp:nvSpPr>
      <dsp:spPr>
        <a:xfrm>
          <a:off x="4955975" y="1037703"/>
          <a:ext cx="1060846" cy="1383604"/>
        </a:xfrm>
        <a:prstGeom prst="roundRect">
          <a:avLst/>
        </a:prstGeom>
        <a:solidFill>
          <a:srgbClr val="434342">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AR" sz="1000" kern="1200" dirty="0" smtClean="0">
              <a:solidFill>
                <a:srgbClr val="FFFFFF"/>
              </a:solidFill>
              <a:latin typeface="Calibri" panose="020F0502020204030204" pitchFamily="34" charset="0"/>
              <a:ea typeface="+mn-ea"/>
              <a:cs typeface="+mn-cs"/>
            </a:rPr>
            <a:t>Profilaxis de la transmisión vertical (1994)</a:t>
          </a:r>
          <a:endParaRPr lang="es-AR" sz="1000" kern="1200" dirty="0">
            <a:solidFill>
              <a:srgbClr val="FFFFFF"/>
            </a:solidFill>
            <a:latin typeface="Calibri" panose="020F0502020204030204" pitchFamily="34" charset="0"/>
            <a:ea typeface="+mn-ea"/>
            <a:cs typeface="+mn-cs"/>
          </a:endParaRPr>
        </a:p>
      </dsp:txBody>
      <dsp:txXfrm>
        <a:off x="5007761" y="1089489"/>
        <a:ext cx="957274" cy="1280032"/>
      </dsp:txXfrm>
    </dsp:sp>
    <dsp:sp modelId="{B6A8EA4E-A1FA-4BE9-BA0C-BDF1F13143CE}">
      <dsp:nvSpPr>
        <dsp:cNvPr id="0" name=""/>
        <dsp:cNvSpPr/>
      </dsp:nvSpPr>
      <dsp:spPr>
        <a:xfrm>
          <a:off x="6193629" y="1037703"/>
          <a:ext cx="1060846" cy="1383604"/>
        </a:xfrm>
        <a:prstGeom prst="roundRect">
          <a:avLst/>
        </a:prstGeom>
        <a:solidFill>
          <a:srgbClr val="AC8300"/>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AR" sz="1000" kern="1200" dirty="0" smtClean="0">
              <a:solidFill>
                <a:srgbClr val="FFFFFF"/>
              </a:solidFill>
              <a:latin typeface="Calibri" panose="020F0502020204030204" pitchFamily="34" charset="0"/>
              <a:ea typeface="+mn-ea"/>
              <a:cs typeface="+mn-cs"/>
            </a:rPr>
            <a:t>Tratamiento antirretroviral de alta eficacia </a:t>
          </a:r>
        </a:p>
        <a:p>
          <a:pPr lvl="0" algn="ctr" defTabSz="444500">
            <a:lnSpc>
              <a:spcPct val="90000"/>
            </a:lnSpc>
            <a:spcBef>
              <a:spcPct val="0"/>
            </a:spcBef>
            <a:spcAft>
              <a:spcPct val="35000"/>
            </a:spcAft>
          </a:pPr>
          <a:r>
            <a:rPr lang="es-AR" sz="1000" kern="1200" dirty="0" smtClean="0">
              <a:solidFill>
                <a:srgbClr val="FFFFFF"/>
              </a:solidFill>
              <a:latin typeface="Calibri" panose="020F0502020204030204" pitchFamily="34" charset="0"/>
              <a:ea typeface="+mn-ea"/>
              <a:cs typeface="+mn-cs"/>
            </a:rPr>
            <a:t>(1996)</a:t>
          </a:r>
          <a:endParaRPr lang="es-AR" sz="1000" kern="1200" dirty="0">
            <a:solidFill>
              <a:srgbClr val="FFFFFF"/>
            </a:solidFill>
            <a:latin typeface="Calibri" panose="020F0502020204030204" pitchFamily="34" charset="0"/>
            <a:ea typeface="+mn-ea"/>
            <a:cs typeface="+mn-cs"/>
          </a:endParaRPr>
        </a:p>
      </dsp:txBody>
      <dsp:txXfrm>
        <a:off x="6245415" y="1089489"/>
        <a:ext cx="957274" cy="1280032"/>
      </dsp:txXfrm>
    </dsp:sp>
    <dsp:sp modelId="{07B02CBC-8708-43B7-9413-B6C6322FF9C1}">
      <dsp:nvSpPr>
        <dsp:cNvPr id="0" name=""/>
        <dsp:cNvSpPr/>
      </dsp:nvSpPr>
      <dsp:spPr>
        <a:xfrm>
          <a:off x="7431283" y="1037703"/>
          <a:ext cx="1060846" cy="1383604"/>
        </a:xfrm>
        <a:prstGeom prst="roundRect">
          <a:avLst/>
        </a:prstGeom>
        <a:solidFill>
          <a:srgbClr val="7030A0"/>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AR" sz="1000" kern="1200" dirty="0" smtClean="0">
              <a:solidFill>
                <a:srgbClr val="FFFFFF"/>
              </a:solidFill>
              <a:latin typeface="Calibri" panose="020F0502020204030204" pitchFamily="34" charset="0"/>
              <a:ea typeface="+mn-ea"/>
              <a:cs typeface="+mn-cs"/>
            </a:rPr>
            <a:t>Efectos Adversos</a:t>
          </a:r>
        </a:p>
        <a:p>
          <a:pPr lvl="0" algn="ctr" defTabSz="444500">
            <a:lnSpc>
              <a:spcPct val="90000"/>
            </a:lnSpc>
            <a:spcBef>
              <a:spcPct val="0"/>
            </a:spcBef>
            <a:spcAft>
              <a:spcPct val="35000"/>
            </a:spcAft>
          </a:pPr>
          <a:r>
            <a:rPr lang="es-AR" sz="1000" kern="1200" dirty="0" smtClean="0">
              <a:solidFill>
                <a:srgbClr val="FFFFFF"/>
              </a:solidFill>
              <a:latin typeface="Calibri" panose="020F0502020204030204" pitchFamily="34" charset="0"/>
              <a:ea typeface="+mn-ea"/>
              <a:cs typeface="+mn-cs"/>
            </a:rPr>
            <a:t>Falla virológica</a:t>
          </a:r>
        </a:p>
        <a:p>
          <a:pPr lvl="0" algn="ctr" defTabSz="444500">
            <a:lnSpc>
              <a:spcPct val="90000"/>
            </a:lnSpc>
            <a:spcBef>
              <a:spcPct val="0"/>
            </a:spcBef>
            <a:spcAft>
              <a:spcPct val="35000"/>
            </a:spcAft>
          </a:pPr>
          <a:r>
            <a:rPr lang="es-AR" sz="1000" kern="1200" dirty="0" smtClean="0">
              <a:solidFill>
                <a:srgbClr val="FFFFFF"/>
              </a:solidFill>
              <a:latin typeface="Calibri" panose="020F0502020204030204" pitchFamily="34" charset="0"/>
              <a:ea typeface="+mn-ea"/>
              <a:cs typeface="+mn-cs"/>
            </a:rPr>
            <a:t>Importancia de la Adherencia</a:t>
          </a:r>
          <a:endParaRPr lang="es-AR" sz="1000" kern="1200" dirty="0">
            <a:solidFill>
              <a:srgbClr val="FFFFFF"/>
            </a:solidFill>
            <a:latin typeface="Calibri" panose="020F0502020204030204" pitchFamily="34" charset="0"/>
            <a:ea typeface="+mn-ea"/>
            <a:cs typeface="+mn-cs"/>
          </a:endParaRPr>
        </a:p>
      </dsp:txBody>
      <dsp:txXfrm>
        <a:off x="7483069" y="1089489"/>
        <a:ext cx="957274" cy="1280032"/>
      </dsp:txXfrm>
    </dsp:sp>
    <dsp:sp modelId="{DA6DCBD1-6AAD-4375-9D7F-A3CDF1907E47}">
      <dsp:nvSpPr>
        <dsp:cNvPr id="0" name=""/>
        <dsp:cNvSpPr/>
      </dsp:nvSpPr>
      <dsp:spPr>
        <a:xfrm>
          <a:off x="8668938" y="1037703"/>
          <a:ext cx="1060846" cy="1383604"/>
        </a:xfrm>
        <a:prstGeom prst="roundRect">
          <a:avLst/>
        </a:prstGeom>
        <a:solidFill>
          <a:srgbClr val="7C984A"/>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AR" sz="1000" kern="1200" dirty="0" smtClean="0">
              <a:solidFill>
                <a:srgbClr val="FFFFFF"/>
              </a:solidFill>
              <a:latin typeface="Calibri" panose="020F0502020204030204" pitchFamily="34" charset="0"/>
              <a:ea typeface="+mn-ea"/>
              <a:cs typeface="+mn-cs"/>
            </a:rPr>
            <a:t>Simplificación del TAR</a:t>
          </a:r>
        </a:p>
        <a:p>
          <a:pPr lvl="0" algn="ctr" defTabSz="444500">
            <a:lnSpc>
              <a:spcPct val="90000"/>
            </a:lnSpc>
            <a:spcBef>
              <a:spcPct val="0"/>
            </a:spcBef>
            <a:spcAft>
              <a:spcPct val="35000"/>
            </a:spcAft>
          </a:pPr>
          <a:r>
            <a:rPr lang="es-AR" sz="1000" kern="1200" dirty="0" smtClean="0">
              <a:solidFill>
                <a:srgbClr val="FFFFFF"/>
              </a:solidFill>
              <a:latin typeface="Calibri" panose="020F0502020204030204" pitchFamily="34" charset="0"/>
              <a:ea typeface="+mn-ea"/>
              <a:cs typeface="+mn-cs"/>
            </a:rPr>
            <a:t>Supresión virológica prolongada</a:t>
          </a:r>
          <a:endParaRPr lang="es-AR" sz="1000" kern="1200" dirty="0">
            <a:solidFill>
              <a:srgbClr val="FFFFFF"/>
            </a:solidFill>
            <a:latin typeface="Calibri" panose="020F0502020204030204" pitchFamily="34" charset="0"/>
            <a:ea typeface="+mn-ea"/>
            <a:cs typeface="+mn-cs"/>
          </a:endParaRPr>
        </a:p>
      </dsp:txBody>
      <dsp:txXfrm>
        <a:off x="8720724" y="1089489"/>
        <a:ext cx="957274" cy="1280032"/>
      </dsp:txXfrm>
    </dsp:sp>
    <dsp:sp modelId="{BD7CA6BE-38B1-479A-A9FF-CC528F70BA61}">
      <dsp:nvSpPr>
        <dsp:cNvPr id="0" name=""/>
        <dsp:cNvSpPr/>
      </dsp:nvSpPr>
      <dsp:spPr>
        <a:xfrm>
          <a:off x="9873833" y="1027188"/>
          <a:ext cx="1060846" cy="1383604"/>
        </a:xfrm>
        <a:prstGeom prst="roundRect">
          <a:avLst/>
        </a:prstGeom>
        <a:solidFill>
          <a:srgbClr val="434342"/>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AR" sz="1000" kern="1200" dirty="0" smtClean="0">
              <a:solidFill>
                <a:srgbClr val="FFFFFF"/>
              </a:solidFill>
              <a:latin typeface="Calibri" panose="020F0502020204030204" pitchFamily="34" charset="0"/>
              <a:ea typeface="+mn-ea"/>
              <a:cs typeface="+mn-cs"/>
            </a:rPr>
            <a:t>Tratamiento  para la prevención </a:t>
          </a:r>
        </a:p>
        <a:p>
          <a:pPr lvl="0" algn="ctr" defTabSz="444500">
            <a:lnSpc>
              <a:spcPct val="90000"/>
            </a:lnSpc>
            <a:spcBef>
              <a:spcPct val="0"/>
            </a:spcBef>
            <a:spcAft>
              <a:spcPct val="35000"/>
            </a:spcAft>
          </a:pPr>
          <a:r>
            <a:rPr lang="es-AR" sz="1000" kern="1200" dirty="0" smtClean="0">
              <a:solidFill>
                <a:srgbClr val="FFFFFF"/>
              </a:solidFill>
              <a:latin typeface="Calibri" panose="020F0502020204030204" pitchFamily="34" charset="0"/>
              <a:ea typeface="+mn-ea"/>
              <a:cs typeface="+mn-cs"/>
            </a:rPr>
            <a:t>Hacia la erradicación</a:t>
          </a:r>
          <a:endParaRPr lang="es-AR" sz="1000" kern="1200" dirty="0">
            <a:solidFill>
              <a:srgbClr val="FFFFFF"/>
            </a:solidFill>
            <a:latin typeface="Calibri" panose="020F0502020204030204" pitchFamily="34" charset="0"/>
            <a:ea typeface="+mn-ea"/>
            <a:cs typeface="+mn-cs"/>
          </a:endParaRPr>
        </a:p>
      </dsp:txBody>
      <dsp:txXfrm>
        <a:off x="9925619" y="1078974"/>
        <a:ext cx="957274" cy="12800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06CFDC-C160-412F-8A61-7AA4D8C6377D}">
      <dsp:nvSpPr>
        <dsp:cNvPr id="0" name=""/>
        <dsp:cNvSpPr/>
      </dsp:nvSpPr>
      <dsp:spPr>
        <a:xfrm rot="16200000">
          <a:off x="1169048" y="-1154948"/>
          <a:ext cx="1886582" cy="4196479"/>
        </a:xfrm>
        <a:prstGeom prst="round1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kumimoji="0" lang="en-US" sz="2400" b="0" i="0" u="none" strike="noStrike" kern="1200" cap="none" spc="0" normalizeH="0" baseline="0" noProof="0" dirty="0" smtClean="0">
              <a:ln>
                <a:noFill/>
              </a:ln>
              <a:solidFill>
                <a:schemeClr val="bg1">
                  <a:lumMod val="95000"/>
                </a:schemeClr>
              </a:solidFill>
              <a:effectLst/>
              <a:uLnTx/>
              <a:uFillTx/>
              <a:latin typeface="+mn-lt"/>
              <a:ea typeface="+mn-ea"/>
              <a:cs typeface="+mn-cs"/>
            </a:rPr>
            <a:t>EFV</a:t>
          </a:r>
        </a:p>
        <a:p>
          <a:pPr lvl="0" algn="ctr" defTabSz="1066800">
            <a:lnSpc>
              <a:spcPct val="90000"/>
            </a:lnSpc>
            <a:spcBef>
              <a:spcPct val="0"/>
            </a:spcBef>
            <a:spcAft>
              <a:spcPct val="35000"/>
            </a:spcAft>
          </a:pPr>
          <a:r>
            <a:rPr kumimoji="0" lang="en-US" sz="2400" b="0" i="0" u="none" strike="noStrike" kern="1200" cap="none" spc="0" normalizeH="0" baseline="0" noProof="0" dirty="0" smtClean="0">
              <a:ln>
                <a:noFill/>
              </a:ln>
              <a:solidFill>
                <a:schemeClr val="bg1">
                  <a:lumMod val="95000"/>
                </a:schemeClr>
              </a:solidFill>
              <a:effectLst/>
              <a:uLnTx/>
              <a:uFillTx/>
              <a:latin typeface="+mn-lt"/>
              <a:ea typeface="+mn-ea"/>
              <a:cs typeface="+mn-cs"/>
            </a:rPr>
            <a:t>RPV</a:t>
          </a:r>
          <a:endParaRPr lang="en-US" sz="2400" kern="1200" dirty="0">
            <a:solidFill>
              <a:schemeClr val="bg1">
                <a:lumMod val="95000"/>
              </a:schemeClr>
            </a:solidFill>
          </a:endParaRPr>
        </a:p>
      </dsp:txBody>
      <dsp:txXfrm rot="5400000">
        <a:off x="14100" y="0"/>
        <a:ext cx="4196479" cy="1414936"/>
      </dsp:txXfrm>
    </dsp:sp>
    <dsp:sp modelId="{1E0462E0-BB54-4768-909E-500BFB82DD8D}">
      <dsp:nvSpPr>
        <dsp:cNvPr id="0" name=""/>
        <dsp:cNvSpPr/>
      </dsp:nvSpPr>
      <dsp:spPr>
        <a:xfrm>
          <a:off x="4196479" y="0"/>
          <a:ext cx="4196479" cy="1886582"/>
        </a:xfrm>
        <a:prstGeom prst="round1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rtl="0">
            <a:lnSpc>
              <a:spcPct val="90000"/>
            </a:lnSpc>
            <a:spcBef>
              <a:spcPct val="0"/>
            </a:spcBef>
            <a:spcAft>
              <a:spcPct val="35000"/>
            </a:spcAft>
          </a:pPr>
          <a:r>
            <a:rPr lang="en-US" sz="2400" b="0" kern="1200" baseline="0" dirty="0" smtClean="0">
              <a:solidFill>
                <a:schemeClr val="bg1"/>
              </a:solidFill>
              <a:latin typeface="+mn-lt"/>
            </a:rPr>
            <a:t>ATV/RTV</a:t>
          </a:r>
        </a:p>
        <a:p>
          <a:pPr lvl="0" algn="ctr" defTabSz="1066800" rtl="0">
            <a:lnSpc>
              <a:spcPct val="90000"/>
            </a:lnSpc>
            <a:spcBef>
              <a:spcPct val="0"/>
            </a:spcBef>
            <a:spcAft>
              <a:spcPct val="35000"/>
            </a:spcAft>
          </a:pPr>
          <a:r>
            <a:rPr lang="en-US" sz="2400" b="0" kern="1200" baseline="0" dirty="0" smtClean="0">
              <a:solidFill>
                <a:schemeClr val="bg1"/>
              </a:solidFill>
              <a:latin typeface="+mn-lt"/>
            </a:rPr>
            <a:t>ATZ/COBI</a:t>
          </a:r>
          <a:endParaRPr lang="en-US" sz="2400" kern="1200" baseline="0" dirty="0">
            <a:solidFill>
              <a:schemeClr val="bg1"/>
            </a:solidFill>
          </a:endParaRPr>
        </a:p>
      </dsp:txBody>
      <dsp:txXfrm>
        <a:off x="4196479" y="0"/>
        <a:ext cx="4196479" cy="1414936"/>
      </dsp:txXfrm>
    </dsp:sp>
    <dsp:sp modelId="{6EABCB8D-F66D-4970-B421-200A6F4B3038}">
      <dsp:nvSpPr>
        <dsp:cNvPr id="0" name=""/>
        <dsp:cNvSpPr/>
      </dsp:nvSpPr>
      <dsp:spPr>
        <a:xfrm rot="10800000">
          <a:off x="5665" y="1886582"/>
          <a:ext cx="4196479" cy="1886582"/>
        </a:xfrm>
        <a:prstGeom prst="round1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rtl="0">
            <a:lnSpc>
              <a:spcPct val="90000"/>
            </a:lnSpc>
            <a:spcBef>
              <a:spcPct val="0"/>
            </a:spcBef>
            <a:spcAft>
              <a:spcPct val="35000"/>
            </a:spcAft>
          </a:pPr>
          <a:r>
            <a:rPr kumimoji="0" lang="en-US" sz="2400"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rPr>
            <a:t>DRV/RTV</a:t>
          </a:r>
          <a:endParaRPr lang="en-US" sz="2400" kern="1200" baseline="0" dirty="0">
            <a:solidFill>
              <a:schemeClr val="tx1">
                <a:lumMod val="85000"/>
                <a:lumOff val="15000"/>
              </a:schemeClr>
            </a:solidFill>
          </a:endParaRPr>
        </a:p>
      </dsp:txBody>
      <dsp:txXfrm rot="10800000">
        <a:off x="5665" y="2358228"/>
        <a:ext cx="4196479" cy="1414936"/>
      </dsp:txXfrm>
    </dsp:sp>
    <dsp:sp modelId="{78BAA43F-1D1B-4B14-BD2F-FF1F2CE54997}">
      <dsp:nvSpPr>
        <dsp:cNvPr id="0" name=""/>
        <dsp:cNvSpPr/>
      </dsp:nvSpPr>
      <dsp:spPr>
        <a:xfrm rot="5400000">
          <a:off x="5351428" y="725917"/>
          <a:ext cx="1886582" cy="4196479"/>
        </a:xfrm>
        <a:prstGeom prst="round1Rect">
          <a:avLst/>
        </a:prstGeom>
        <a:solidFill>
          <a:schemeClr val="tx2">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en-US" sz="2000" b="0" kern="1200" dirty="0" smtClean="0">
              <a:solidFill>
                <a:schemeClr val="bg1"/>
              </a:solidFill>
              <a:latin typeface="+mn-lt"/>
            </a:rPr>
            <a:t>RAL</a:t>
          </a:r>
        </a:p>
        <a:p>
          <a:pPr lvl="0" algn="ctr" defTabSz="889000" rtl="0">
            <a:lnSpc>
              <a:spcPct val="90000"/>
            </a:lnSpc>
            <a:spcBef>
              <a:spcPct val="0"/>
            </a:spcBef>
            <a:spcAft>
              <a:spcPct val="35000"/>
            </a:spcAft>
          </a:pPr>
          <a:r>
            <a:rPr lang="en-US" sz="2000" b="0" kern="1200" dirty="0" smtClean="0">
              <a:solidFill>
                <a:schemeClr val="bg1"/>
              </a:solidFill>
              <a:latin typeface="+mn-lt"/>
            </a:rPr>
            <a:t>DLV</a:t>
          </a:r>
        </a:p>
        <a:p>
          <a:pPr lvl="0" algn="ctr" defTabSz="889000" rtl="0">
            <a:lnSpc>
              <a:spcPct val="90000"/>
            </a:lnSpc>
            <a:spcBef>
              <a:spcPct val="0"/>
            </a:spcBef>
            <a:spcAft>
              <a:spcPct val="35000"/>
            </a:spcAft>
          </a:pPr>
          <a:r>
            <a:rPr lang="en-US" sz="2000" b="0" kern="1200" dirty="0" smtClean="0">
              <a:solidFill>
                <a:schemeClr val="bg1"/>
              </a:solidFill>
              <a:latin typeface="+mn-lt"/>
            </a:rPr>
            <a:t>ELV</a:t>
          </a:r>
          <a:endParaRPr lang="en-US" sz="2000" kern="1200" dirty="0">
            <a:solidFill>
              <a:schemeClr val="bg1"/>
            </a:solidFill>
          </a:endParaRPr>
        </a:p>
      </dsp:txBody>
      <dsp:txXfrm rot="-5400000">
        <a:off x="4196479" y="2352511"/>
        <a:ext cx="4196479" cy="1414936"/>
      </dsp:txXfrm>
    </dsp:sp>
    <dsp:sp modelId="{FFF350E5-EC40-4E8A-AE05-C3B8F56FFE5E}">
      <dsp:nvSpPr>
        <dsp:cNvPr id="0" name=""/>
        <dsp:cNvSpPr/>
      </dsp:nvSpPr>
      <dsp:spPr>
        <a:xfrm>
          <a:off x="1855548" y="1198097"/>
          <a:ext cx="4681861" cy="1376969"/>
        </a:xfrm>
        <a:prstGeom prst="roundRect">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bg2">
                  <a:lumMod val="10000"/>
                </a:schemeClr>
              </a:solidFill>
            </a:rPr>
            <a:t>    TDF (TAF)/FTC  o</a:t>
          </a:r>
        </a:p>
        <a:p>
          <a:pPr lvl="0" algn="ctr" defTabSz="1066800">
            <a:lnSpc>
              <a:spcPct val="90000"/>
            </a:lnSpc>
            <a:spcBef>
              <a:spcPct val="0"/>
            </a:spcBef>
            <a:spcAft>
              <a:spcPct val="35000"/>
            </a:spcAft>
          </a:pPr>
          <a:r>
            <a:rPr lang="en-US" sz="2400" kern="1200" dirty="0" smtClean="0">
              <a:solidFill>
                <a:schemeClr val="bg2">
                  <a:lumMod val="10000"/>
                </a:schemeClr>
              </a:solidFill>
            </a:rPr>
            <a:t>ABV/3TC  </a:t>
          </a:r>
          <a:endParaRPr lang="en-US" sz="2400" kern="1200" dirty="0">
            <a:solidFill>
              <a:schemeClr val="bg2">
                <a:lumMod val="10000"/>
              </a:schemeClr>
            </a:solidFill>
          </a:endParaRPr>
        </a:p>
      </dsp:txBody>
      <dsp:txXfrm>
        <a:off x="1922766" y="1265315"/>
        <a:ext cx="4547425" cy="124253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2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AR"/>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E40494-50C0-4D58-960F-0B7414075624}" type="datetimeFigureOut">
              <a:rPr lang="es-AR" smtClean="0"/>
              <a:t>23/11/2018</a:t>
            </a:fld>
            <a:endParaRPr lang="es-AR"/>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AR"/>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AR"/>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4596B8-F534-44E5-93A5-17230F352CFF}" type="slidenum">
              <a:rPr lang="es-AR" smtClean="0"/>
              <a:t>‹Nº›</a:t>
            </a:fld>
            <a:endParaRPr lang="es-AR"/>
          </a:p>
        </p:txBody>
      </p:sp>
    </p:spTree>
    <p:extLst>
      <p:ext uri="{BB962C8B-B14F-4D97-AF65-F5344CB8AC3E}">
        <p14:creationId xmlns:p14="http://schemas.microsoft.com/office/powerpoint/2010/main" val="3402706082"/>
      </p:ext>
    </p:extLst>
  </p:cSld>
  <p:clrMap bg1="lt1" tx1="dk1" bg2="lt2" tx2="dk2" accent1="accent1" accent2="accent2" accent3="accent3" accent4="accent4" accent5="accent5" accent6="accent6" hlink="hlink" folHlink="folHlink"/>
  <p:notesStyle>
    <a:lvl1pPr marL="0" algn="l" defTabSz="914241" rtl="0" eaLnBrk="1" latinLnBrk="0" hangingPunct="1">
      <a:defRPr sz="1200" kern="1200">
        <a:solidFill>
          <a:schemeClr val="tx1"/>
        </a:solidFill>
        <a:latin typeface="+mn-lt"/>
        <a:ea typeface="+mn-ea"/>
        <a:cs typeface="+mn-cs"/>
      </a:defRPr>
    </a:lvl1pPr>
    <a:lvl2pPr marL="457119" algn="l" defTabSz="914241" rtl="0" eaLnBrk="1" latinLnBrk="0" hangingPunct="1">
      <a:defRPr sz="1200" kern="1200">
        <a:solidFill>
          <a:schemeClr val="tx1"/>
        </a:solidFill>
        <a:latin typeface="+mn-lt"/>
        <a:ea typeface="+mn-ea"/>
        <a:cs typeface="+mn-cs"/>
      </a:defRPr>
    </a:lvl2pPr>
    <a:lvl3pPr marL="914241" algn="l" defTabSz="914241" rtl="0" eaLnBrk="1" latinLnBrk="0" hangingPunct="1">
      <a:defRPr sz="1200" kern="1200">
        <a:solidFill>
          <a:schemeClr val="tx1"/>
        </a:solidFill>
        <a:latin typeface="+mn-lt"/>
        <a:ea typeface="+mn-ea"/>
        <a:cs typeface="+mn-cs"/>
      </a:defRPr>
    </a:lvl3pPr>
    <a:lvl4pPr marL="1371362" algn="l" defTabSz="914241" rtl="0" eaLnBrk="1" latinLnBrk="0" hangingPunct="1">
      <a:defRPr sz="1200" kern="1200">
        <a:solidFill>
          <a:schemeClr val="tx1"/>
        </a:solidFill>
        <a:latin typeface="+mn-lt"/>
        <a:ea typeface="+mn-ea"/>
        <a:cs typeface="+mn-cs"/>
      </a:defRPr>
    </a:lvl4pPr>
    <a:lvl5pPr marL="1828482" algn="l" defTabSz="914241" rtl="0" eaLnBrk="1" latinLnBrk="0" hangingPunct="1">
      <a:defRPr sz="1200" kern="1200">
        <a:solidFill>
          <a:schemeClr val="tx1"/>
        </a:solidFill>
        <a:latin typeface="+mn-lt"/>
        <a:ea typeface="+mn-ea"/>
        <a:cs typeface="+mn-cs"/>
      </a:defRPr>
    </a:lvl5pPr>
    <a:lvl6pPr marL="2285606" algn="l" defTabSz="914241" rtl="0" eaLnBrk="1" latinLnBrk="0" hangingPunct="1">
      <a:defRPr sz="1200" kern="1200">
        <a:solidFill>
          <a:schemeClr val="tx1"/>
        </a:solidFill>
        <a:latin typeface="+mn-lt"/>
        <a:ea typeface="+mn-ea"/>
        <a:cs typeface="+mn-cs"/>
      </a:defRPr>
    </a:lvl6pPr>
    <a:lvl7pPr marL="2742722" algn="l" defTabSz="914241" rtl="0" eaLnBrk="1" latinLnBrk="0" hangingPunct="1">
      <a:defRPr sz="1200" kern="1200">
        <a:solidFill>
          <a:schemeClr val="tx1"/>
        </a:solidFill>
        <a:latin typeface="+mn-lt"/>
        <a:ea typeface="+mn-ea"/>
        <a:cs typeface="+mn-cs"/>
      </a:defRPr>
    </a:lvl7pPr>
    <a:lvl8pPr marL="3199840" algn="l" defTabSz="914241" rtl="0" eaLnBrk="1" latinLnBrk="0" hangingPunct="1">
      <a:defRPr sz="1200" kern="1200">
        <a:solidFill>
          <a:schemeClr val="tx1"/>
        </a:solidFill>
        <a:latin typeface="+mn-lt"/>
        <a:ea typeface="+mn-ea"/>
        <a:cs typeface="+mn-cs"/>
      </a:defRPr>
    </a:lvl8pPr>
    <a:lvl9pPr marL="3656959" algn="l" defTabSz="91424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002B0E3-5C2F-43BF-9280-C3C0DE62DECE}" type="slidenum">
              <a:rPr lang="es-ES">
                <a:solidFill>
                  <a:prstClr val="black"/>
                </a:solidFill>
              </a:rPr>
              <a:pPr eaLnBrk="1" hangingPunct="1"/>
              <a:t>3</a:t>
            </a:fld>
            <a:endParaRPr lang="es-ES">
              <a:solidFill>
                <a:prstClr val="black"/>
              </a:solidFill>
            </a:endParaRPr>
          </a:p>
        </p:txBody>
      </p:sp>
      <p:sp>
        <p:nvSpPr>
          <p:cNvPr id="207875" name="Rectangle 2"/>
          <p:cNvSpPr>
            <a:spLocks noGrp="1" noRot="1" noChangeAspect="1" noChangeArrowheads="1" noTextEdit="1"/>
          </p:cNvSpPr>
          <p:nvPr>
            <p:ph type="sldImg"/>
          </p:nvPr>
        </p:nvSpPr>
        <p:spPr>
          <a:xfrm>
            <a:off x="381000" y="685800"/>
            <a:ext cx="6096000" cy="3429000"/>
          </a:xfrm>
          <a:ln/>
        </p:spPr>
      </p:sp>
      <p:sp>
        <p:nvSpPr>
          <p:cNvPr id="207876" name="Rectangle 3"/>
          <p:cNvSpPr>
            <a:spLocks noGrp="1" noChangeArrowheads="1"/>
          </p:cNvSpPr>
          <p:nvPr>
            <p:ph type="body" idx="1"/>
          </p:nvPr>
        </p:nvSpPr>
        <p:spPr>
          <a:noFill/>
        </p:spPr>
        <p:txBody>
          <a:bodyPr/>
          <a:lstStyle/>
          <a:p>
            <a:pPr eaLnBrk="1" hangingPunct="1"/>
            <a:endParaRPr lang="es-ES" dirty="0" smtClean="0"/>
          </a:p>
        </p:txBody>
      </p:sp>
    </p:spTree>
    <p:extLst>
      <p:ext uri="{BB962C8B-B14F-4D97-AF65-F5344CB8AC3E}">
        <p14:creationId xmlns:p14="http://schemas.microsoft.com/office/powerpoint/2010/main" val="14917709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Notes Placeholde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smtClean="0"/>
          </a:p>
        </p:txBody>
      </p:sp>
    </p:spTree>
    <p:extLst>
      <p:ext uri="{BB962C8B-B14F-4D97-AF65-F5344CB8AC3E}">
        <p14:creationId xmlns:p14="http://schemas.microsoft.com/office/powerpoint/2010/main" val="2622522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Notes Placeholde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smtClean="0"/>
          </a:p>
        </p:txBody>
      </p:sp>
    </p:spTree>
    <p:extLst>
      <p:ext uri="{BB962C8B-B14F-4D97-AF65-F5344CB8AC3E}">
        <p14:creationId xmlns:p14="http://schemas.microsoft.com/office/powerpoint/2010/main" val="2094741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Notes Placeholde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smtClean="0"/>
          </a:p>
        </p:txBody>
      </p:sp>
    </p:spTree>
    <p:extLst>
      <p:ext uri="{BB962C8B-B14F-4D97-AF65-F5344CB8AC3E}">
        <p14:creationId xmlns:p14="http://schemas.microsoft.com/office/powerpoint/2010/main" val="2069752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42" name="Rectangle 6"/>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lnSpc>
                <a:spcPct val="94000"/>
              </a:lnSpc>
              <a:buClr>
                <a:srgbClr val="000000"/>
              </a:buClr>
              <a:buSzPct val="100000"/>
              <a:buFont typeface="Times New Roman" pitchFamily="18" charset="0"/>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1pPr>
            <a:lvl2pPr eaLnBrk="0" hangingPunct="0">
              <a:lnSpc>
                <a:spcPct val="94000"/>
              </a:lnSpc>
              <a:buClr>
                <a:srgbClr val="000000"/>
              </a:buClr>
              <a:buSzPct val="100000"/>
              <a:buFont typeface="Times New Roman" pitchFamily="18" charset="0"/>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2pPr>
            <a:lvl3pPr marL="1143000" eaLnBrk="0" hangingPunct="0">
              <a:lnSpc>
                <a:spcPct val="94000"/>
              </a:lnSpc>
              <a:buClr>
                <a:srgbClr val="000000"/>
              </a:buClr>
              <a:buSzPct val="100000"/>
              <a:buFont typeface="Times New Roman" pitchFamily="18" charset="0"/>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3pPr>
            <a:lvl4pPr marL="1600200" eaLnBrk="0" hangingPunct="0">
              <a:lnSpc>
                <a:spcPct val="94000"/>
              </a:lnSpc>
              <a:buClr>
                <a:srgbClr val="000000"/>
              </a:buClr>
              <a:buSzPct val="100000"/>
              <a:buFont typeface="Times New Roman" pitchFamily="18" charset="0"/>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4pPr>
            <a:lvl5pPr marL="2057400" eaLnBrk="0" hangingPunct="0">
              <a:lnSpc>
                <a:spcPct val="94000"/>
              </a:lnSpc>
              <a:buClr>
                <a:srgbClr val="000000"/>
              </a:buClr>
              <a:buSzPct val="100000"/>
              <a:buFont typeface="Times New Roman" pitchFamily="18" charset="0"/>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5pPr>
            <a:lvl6pPr marL="2514600" indent="-228600" defTabSz="449263" eaLnBrk="0" fontAlgn="base" hangingPunct="0">
              <a:lnSpc>
                <a:spcPct val="94000"/>
              </a:lnSpc>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6pPr>
            <a:lvl7pPr marL="2971800" indent="-228600" defTabSz="449263" eaLnBrk="0" fontAlgn="base" hangingPunct="0">
              <a:lnSpc>
                <a:spcPct val="94000"/>
              </a:lnSpc>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7pPr>
            <a:lvl8pPr marL="3429000" indent="-228600" defTabSz="449263" eaLnBrk="0" fontAlgn="base" hangingPunct="0">
              <a:lnSpc>
                <a:spcPct val="94000"/>
              </a:lnSpc>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8pPr>
            <a:lvl9pPr marL="3886200" indent="-228600" defTabSz="449263" eaLnBrk="0" fontAlgn="base" hangingPunct="0">
              <a:lnSpc>
                <a:spcPct val="94000"/>
              </a:lnSpc>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9pPr>
          </a:lstStyle>
          <a:p>
            <a:pPr eaLnBrk="1">
              <a:lnSpc>
                <a:spcPct val="93000"/>
              </a:lnSpc>
            </a:pPr>
            <a:fld id="{CE368946-6B06-4271-81D7-6A5B51DE28C4}" type="slidenum">
              <a:rPr lang="es-AR">
                <a:solidFill>
                  <a:srgbClr val="000000"/>
                </a:solidFill>
                <a:latin typeface="Times New Roman" pitchFamily="18" charset="0"/>
                <a:ea typeface="DejaVu Sans"/>
                <a:cs typeface="DejaVu Sans"/>
              </a:rPr>
              <a:pPr eaLnBrk="1">
                <a:lnSpc>
                  <a:spcPct val="93000"/>
                </a:lnSpc>
              </a:pPr>
              <a:t>89</a:t>
            </a:fld>
            <a:endParaRPr lang="es-AR">
              <a:solidFill>
                <a:srgbClr val="000000"/>
              </a:solidFill>
              <a:latin typeface="Times New Roman" pitchFamily="18" charset="0"/>
              <a:ea typeface="DejaVu Sans"/>
              <a:cs typeface="DejaVu Sans"/>
            </a:endParaRPr>
          </a:p>
        </p:txBody>
      </p:sp>
      <p:sp>
        <p:nvSpPr>
          <p:cNvPr id="266243" name="Rectangle 1"/>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44" name="Text Box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215900" indent="-214313" eaLnBrk="1">
              <a:spcBef>
                <a:spcPts val="363"/>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es-AR" sz="2000" i="1" smtClean="0">
                <a:latin typeface="Arial" pitchFamily="34" charset="0"/>
                <a:ea typeface="WenQuanYi Micro Hei"/>
                <a:cs typeface="WenQuanYi Micro Hei"/>
              </a:rPr>
              <a:t>CYFU, couple-years follow-up; MSM, men who have sex with men; PBMC, peripheral blood mononuclear cell; PEP, postexposure prophylaxis; PrEP, pre-exposure prophylaxis.</a:t>
            </a:r>
          </a:p>
        </p:txBody>
      </p:sp>
      <p:sp>
        <p:nvSpPr>
          <p:cNvPr id="2"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charset="0"/>
                <a:ea typeface="WenQuanYi Micro Hei" charset="0"/>
                <a:cs typeface="WenQuanYi Micro Hei" charset="0"/>
              </a:defRPr>
            </a:lvl1pPr>
            <a:lvl2pPr>
              <a:tabLst>
                <a:tab pos="449263" algn="l"/>
                <a:tab pos="898525" algn="l"/>
                <a:tab pos="1347788" algn="l"/>
                <a:tab pos="1797050" algn="l"/>
                <a:tab pos="2246313" algn="l"/>
                <a:tab pos="2695575" algn="l"/>
              </a:tabLst>
              <a:defRPr>
                <a:solidFill>
                  <a:srgbClr val="000000"/>
                </a:solidFill>
                <a:latin typeface="Arial" charset="0"/>
                <a:ea typeface="WenQuanYi Micro Hei" charset="0"/>
                <a:cs typeface="WenQuanYi Micro Hei" charset="0"/>
              </a:defRPr>
            </a:lvl2pPr>
            <a:lvl3pPr>
              <a:tabLst>
                <a:tab pos="449263" algn="l"/>
                <a:tab pos="898525" algn="l"/>
                <a:tab pos="1347788" algn="l"/>
                <a:tab pos="1797050" algn="l"/>
                <a:tab pos="2246313" algn="l"/>
                <a:tab pos="2695575" algn="l"/>
              </a:tabLst>
              <a:defRPr>
                <a:solidFill>
                  <a:srgbClr val="000000"/>
                </a:solidFill>
                <a:latin typeface="Arial" charset="0"/>
                <a:ea typeface="WenQuanYi Micro Hei" charset="0"/>
                <a:cs typeface="WenQuanYi Micro Hei" charset="0"/>
              </a:defRPr>
            </a:lvl3pPr>
            <a:lvl4pPr>
              <a:tabLst>
                <a:tab pos="449263" algn="l"/>
                <a:tab pos="898525" algn="l"/>
                <a:tab pos="1347788" algn="l"/>
                <a:tab pos="1797050" algn="l"/>
                <a:tab pos="2246313" algn="l"/>
                <a:tab pos="2695575" algn="l"/>
              </a:tabLst>
              <a:defRPr>
                <a:solidFill>
                  <a:srgbClr val="000000"/>
                </a:solidFill>
                <a:latin typeface="Arial" charset="0"/>
                <a:ea typeface="WenQuanYi Micro Hei" charset="0"/>
                <a:cs typeface="WenQuanYi Micro Hei" charset="0"/>
              </a:defRPr>
            </a:lvl4pPr>
            <a:lvl5pPr>
              <a:tabLst>
                <a:tab pos="449263" algn="l"/>
                <a:tab pos="898525" algn="l"/>
                <a:tab pos="1347788" algn="l"/>
                <a:tab pos="1797050" algn="l"/>
                <a:tab pos="2246313" algn="l"/>
                <a:tab pos="2695575" algn="l"/>
              </a:tabLst>
              <a:defRPr>
                <a:solidFill>
                  <a:srgbClr val="000000"/>
                </a:solidFill>
                <a:latin typeface="Arial" charset="0"/>
                <a:ea typeface="WenQuanYi Micro Hei" charset="0"/>
                <a:cs typeface="WenQuanYi Micro Hei" charset="0"/>
              </a:defRPr>
            </a:lvl5pPr>
            <a:lvl6pPr marL="2514600" indent="-228600" defTabSz="449263" fontAlgn="base" hangingPunct="0">
              <a:lnSpc>
                <a:spcPct val="94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WenQuanYi Micro Hei" charset="0"/>
                <a:cs typeface="WenQuanYi Micro Hei" charset="0"/>
              </a:defRPr>
            </a:lvl6pPr>
            <a:lvl7pPr marL="2971800" indent="-228600" defTabSz="449263" fontAlgn="base" hangingPunct="0">
              <a:lnSpc>
                <a:spcPct val="94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WenQuanYi Micro Hei" charset="0"/>
                <a:cs typeface="WenQuanYi Micro Hei" charset="0"/>
              </a:defRPr>
            </a:lvl7pPr>
            <a:lvl8pPr marL="3429000" indent="-228600" defTabSz="449263" fontAlgn="base" hangingPunct="0">
              <a:lnSpc>
                <a:spcPct val="94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WenQuanYi Micro Hei" charset="0"/>
                <a:cs typeface="WenQuanYi Micro Hei" charset="0"/>
              </a:defRPr>
            </a:lvl8pPr>
            <a:lvl9pPr marL="3886200" indent="-228600" defTabSz="449263" fontAlgn="base" hangingPunct="0">
              <a:lnSpc>
                <a:spcPct val="94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WenQuanYi Micro Hei" charset="0"/>
                <a:cs typeface="WenQuanYi Micro Hei" charset="0"/>
              </a:defRPr>
            </a:lvl9pPr>
          </a:lstStyle>
          <a:p>
            <a:pPr algn="r" defTabSz="449263" fontAlgn="base">
              <a:spcBef>
                <a:spcPct val="0"/>
              </a:spcBef>
              <a:spcAft>
                <a:spcPct val="0"/>
              </a:spcAft>
              <a:buClr>
                <a:srgbClr val="000000"/>
              </a:buClr>
              <a:buSzPct val="100000"/>
              <a:buFont typeface="Times New Roman" pitchFamily="16" charset="0"/>
              <a:buNone/>
              <a:defRPr/>
            </a:pPr>
            <a:fld id="{8958BFF8-8DEC-4110-943F-000F540D662F}" type="slidenum">
              <a:rPr lang="es-AR" sz="1200" smtClean="0">
                <a:latin typeface="Calibri"/>
                <a:ea typeface="+mn-ea" charset="0"/>
                <a:cs typeface="+mn-ea" charset="0"/>
              </a:rPr>
              <a:pPr algn="r" defTabSz="449263" fontAlgn="base">
                <a:spcBef>
                  <a:spcPct val="0"/>
                </a:spcBef>
                <a:spcAft>
                  <a:spcPct val="0"/>
                </a:spcAft>
                <a:buClr>
                  <a:srgbClr val="000000"/>
                </a:buClr>
                <a:buSzPct val="100000"/>
                <a:buFont typeface="Times New Roman" pitchFamily="16" charset="0"/>
                <a:buNone/>
                <a:defRPr/>
              </a:pPr>
              <a:t>89</a:t>
            </a:fld>
            <a:endParaRPr lang="es-AR" sz="1200" smtClean="0">
              <a:latin typeface="Calibri"/>
              <a:ea typeface="+mn-ea" charset="0"/>
              <a:cs typeface="+mn-ea" charset="0"/>
            </a:endParaRPr>
          </a:p>
        </p:txBody>
      </p:sp>
    </p:spTree>
    <p:extLst>
      <p:ext uri="{BB962C8B-B14F-4D97-AF65-F5344CB8AC3E}">
        <p14:creationId xmlns:p14="http://schemas.microsoft.com/office/powerpoint/2010/main" val="187643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CD7CED91-579A-4D6A-9F98-64605B06827E}" type="slidenum">
              <a:rPr lang="es-ES" smtClean="0">
                <a:solidFill>
                  <a:prstClr val="black"/>
                </a:solidFill>
              </a:rPr>
              <a:pPr/>
              <a:t>90</a:t>
            </a:fld>
            <a:endParaRPr lang="es-ES">
              <a:solidFill>
                <a:prstClr val="black"/>
              </a:solidFill>
            </a:endParaRPr>
          </a:p>
        </p:txBody>
      </p:sp>
    </p:spTree>
    <p:extLst>
      <p:ext uri="{BB962C8B-B14F-4D97-AF65-F5344CB8AC3E}">
        <p14:creationId xmlns:p14="http://schemas.microsoft.com/office/powerpoint/2010/main" val="8447302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CD7CED91-579A-4D6A-9F98-64605B06827E}" type="slidenum">
              <a:rPr lang="es-ES" smtClean="0">
                <a:solidFill>
                  <a:prstClr val="black"/>
                </a:solidFill>
              </a:rPr>
              <a:pPr/>
              <a:t>91</a:t>
            </a:fld>
            <a:endParaRPr lang="es-ES">
              <a:solidFill>
                <a:prstClr val="black"/>
              </a:solidFill>
            </a:endParaRPr>
          </a:p>
        </p:txBody>
      </p:sp>
    </p:spTree>
    <p:extLst>
      <p:ext uri="{BB962C8B-B14F-4D97-AF65-F5344CB8AC3E}">
        <p14:creationId xmlns:p14="http://schemas.microsoft.com/office/powerpoint/2010/main" val="8447302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CD7CED91-579A-4D6A-9F98-64605B06827E}" type="slidenum">
              <a:rPr lang="es-ES" smtClean="0">
                <a:solidFill>
                  <a:prstClr val="black"/>
                </a:solidFill>
              </a:rPr>
              <a:pPr/>
              <a:t>92</a:t>
            </a:fld>
            <a:endParaRPr lang="es-ES">
              <a:solidFill>
                <a:prstClr val="black"/>
              </a:solidFill>
            </a:endParaRPr>
          </a:p>
        </p:txBody>
      </p:sp>
    </p:spTree>
    <p:extLst>
      <p:ext uri="{BB962C8B-B14F-4D97-AF65-F5344CB8AC3E}">
        <p14:creationId xmlns:p14="http://schemas.microsoft.com/office/powerpoint/2010/main" val="8447302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CD7CED91-579A-4D6A-9F98-64605B06827E}" type="slidenum">
              <a:rPr lang="es-ES" smtClean="0">
                <a:solidFill>
                  <a:prstClr val="black"/>
                </a:solidFill>
              </a:rPr>
              <a:pPr/>
              <a:t>93</a:t>
            </a:fld>
            <a:endParaRPr lang="es-ES">
              <a:solidFill>
                <a:prstClr val="black"/>
              </a:solidFill>
            </a:endParaRPr>
          </a:p>
        </p:txBody>
      </p:sp>
    </p:spTree>
    <p:extLst>
      <p:ext uri="{BB962C8B-B14F-4D97-AF65-F5344CB8AC3E}">
        <p14:creationId xmlns:p14="http://schemas.microsoft.com/office/powerpoint/2010/main" val="844730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i="1" dirty="0" smtClean="0"/>
              <a:t>ATV, </a:t>
            </a:r>
            <a:r>
              <a:rPr lang="en-US" altLang="en-US" i="1" dirty="0" err="1" smtClean="0"/>
              <a:t>atazanavir</a:t>
            </a:r>
            <a:r>
              <a:rPr lang="en-US" altLang="en-US" i="1" dirty="0" smtClean="0"/>
              <a:t>; COBI, </a:t>
            </a:r>
            <a:r>
              <a:rPr lang="en-US" altLang="en-US" i="1" dirty="0" err="1" smtClean="0"/>
              <a:t>cobicistat</a:t>
            </a:r>
            <a:r>
              <a:rPr lang="en-US" altLang="en-US" i="1" dirty="0" smtClean="0"/>
              <a:t>; DRV, </a:t>
            </a:r>
            <a:r>
              <a:rPr lang="en-US" altLang="en-US" i="1" dirty="0" err="1" smtClean="0">
                <a:latin typeface="Arial" charset="0"/>
                <a:ea typeface="ＭＳ Ｐゴシック" pitchFamily="-107" charset="-128"/>
              </a:rPr>
              <a:t>darunavir</a:t>
            </a:r>
            <a:r>
              <a:rPr lang="en-US" altLang="en-US" i="1" dirty="0" smtClean="0"/>
              <a:t>; DTG, </a:t>
            </a:r>
            <a:r>
              <a:rPr lang="en-US" altLang="en-US" i="1" dirty="0" err="1" smtClean="0"/>
              <a:t>dolutegravir</a:t>
            </a:r>
            <a:r>
              <a:rPr lang="en-US" altLang="en-US" i="1" dirty="0" smtClean="0"/>
              <a:t>; EFV, </a:t>
            </a:r>
            <a:r>
              <a:rPr lang="en-US" altLang="en-US" i="1" dirty="0" err="1" smtClean="0"/>
              <a:t>efavirenz</a:t>
            </a:r>
            <a:r>
              <a:rPr lang="en-US" altLang="en-US" i="1" dirty="0" smtClean="0"/>
              <a:t>; EVG, </a:t>
            </a:r>
            <a:r>
              <a:rPr lang="en-US" altLang="en-US" i="1" dirty="0" err="1" smtClean="0"/>
              <a:t>elvitegravir</a:t>
            </a:r>
            <a:r>
              <a:rPr lang="en-US" altLang="en-US" i="1" dirty="0" smtClean="0"/>
              <a:t>; FTC, </a:t>
            </a:r>
            <a:r>
              <a:rPr lang="en-US" altLang="en-US" i="1" dirty="0" err="1" smtClean="0"/>
              <a:t>emtricitabine</a:t>
            </a:r>
            <a:r>
              <a:rPr lang="en-US" altLang="en-US" i="1" dirty="0" smtClean="0"/>
              <a:t>; RAL, </a:t>
            </a:r>
            <a:r>
              <a:rPr lang="en-US" altLang="en-US" i="1" dirty="0" err="1" smtClean="0"/>
              <a:t>raltegravir</a:t>
            </a:r>
            <a:r>
              <a:rPr lang="en-US" altLang="en-US" i="1" dirty="0" smtClean="0"/>
              <a:t>; RTV, ritonavir.</a:t>
            </a:r>
          </a:p>
          <a:p>
            <a:pPr>
              <a:spcBef>
                <a:spcPct val="0"/>
              </a:spcBef>
            </a:pPr>
            <a:endParaRPr lang="en-US" altLang="en-US" dirty="0" smtClean="0"/>
          </a:p>
          <a:p>
            <a:r>
              <a:rPr lang="en-US" altLang="en-US" dirty="0" smtClean="0"/>
              <a:t>If we look at </a:t>
            </a:r>
            <a:r>
              <a:rPr lang="en-US" altLang="en-US" dirty="0" err="1" smtClean="0"/>
              <a:t>virologic</a:t>
            </a:r>
            <a:r>
              <a:rPr lang="en-US" altLang="en-US" dirty="0" smtClean="0"/>
              <a:t> suppression at 48 weeks across all the INSTI studies that we’ve discussed and how this endpoint is affected by viral load, we can see some interesting patterns. In STARTMRK, </a:t>
            </a:r>
            <a:r>
              <a:rPr lang="en-US" altLang="en-US" dirty="0" err="1" smtClean="0"/>
              <a:t>raltegravir</a:t>
            </a:r>
            <a:r>
              <a:rPr lang="en-US" altLang="en-US" dirty="0" smtClean="0"/>
              <a:t> was </a:t>
            </a:r>
            <a:r>
              <a:rPr lang="en-US" altLang="en-US" dirty="0" err="1" smtClean="0"/>
              <a:t>noninferior</a:t>
            </a:r>
            <a:r>
              <a:rPr lang="en-US" altLang="en-US" dirty="0" smtClean="0"/>
              <a:t> to </a:t>
            </a:r>
            <a:r>
              <a:rPr lang="en-US" altLang="en-US" dirty="0" err="1" smtClean="0"/>
              <a:t>efavirenz</a:t>
            </a:r>
            <a:r>
              <a:rPr lang="en-US" altLang="en-US" dirty="0" smtClean="0"/>
              <a:t> at 48 weeks. We see similar responses at both high versus low baseline viral loads with perhaps a slightly better response with </a:t>
            </a:r>
            <a:r>
              <a:rPr lang="en-US" altLang="en-US" dirty="0" err="1" smtClean="0"/>
              <a:t>raltegravir</a:t>
            </a:r>
            <a:r>
              <a:rPr lang="en-US" altLang="en-US" dirty="0" smtClean="0"/>
              <a:t> in the lower viral load stratum. In Study 102, </a:t>
            </a:r>
            <a:r>
              <a:rPr lang="en-US" altLang="en-US" dirty="0" err="1" smtClean="0"/>
              <a:t>elvitegravir</a:t>
            </a:r>
            <a:r>
              <a:rPr lang="en-US" altLang="en-US" dirty="0" smtClean="0"/>
              <a:t>/</a:t>
            </a:r>
            <a:r>
              <a:rPr lang="en-US" altLang="en-US" dirty="0" err="1" smtClean="0"/>
              <a:t>cobicistat</a:t>
            </a:r>
            <a:r>
              <a:rPr lang="en-US" altLang="en-US" dirty="0" smtClean="0"/>
              <a:t> is slightly favored in both low and high baseline viral load groups. In Study 103, again, </a:t>
            </a:r>
            <a:r>
              <a:rPr lang="en-US" altLang="en-US" dirty="0" err="1" smtClean="0"/>
              <a:t>elvitegravir</a:t>
            </a:r>
            <a:r>
              <a:rPr lang="en-US" altLang="en-US" dirty="0" smtClean="0"/>
              <a:t>/</a:t>
            </a:r>
            <a:r>
              <a:rPr lang="en-US" altLang="en-US" dirty="0" err="1" smtClean="0"/>
              <a:t>cobicistat</a:t>
            </a:r>
            <a:r>
              <a:rPr lang="en-US" altLang="en-US" dirty="0" smtClean="0"/>
              <a:t> is slightly favored, but not significantly in the comparison. </a:t>
            </a:r>
          </a:p>
          <a:p>
            <a:r>
              <a:rPr lang="en-US" altLang="en-US" dirty="0" smtClean="0"/>
              <a:t> </a:t>
            </a:r>
          </a:p>
          <a:p>
            <a:r>
              <a:rPr lang="en-US" altLang="en-US" dirty="0" smtClean="0"/>
              <a:t>In the SPRING-2 study, the </a:t>
            </a:r>
            <a:r>
              <a:rPr lang="en-US" altLang="en-US" dirty="0" err="1" smtClean="0"/>
              <a:t>dolutegravir</a:t>
            </a:r>
            <a:r>
              <a:rPr lang="en-US" altLang="en-US" dirty="0" smtClean="0"/>
              <a:t> arm is similar to </a:t>
            </a:r>
            <a:r>
              <a:rPr lang="en-US" altLang="en-US" dirty="0" err="1" smtClean="0"/>
              <a:t>raltegravir</a:t>
            </a:r>
            <a:r>
              <a:rPr lang="en-US" altLang="en-US" dirty="0" smtClean="0"/>
              <a:t> in the baseline low viral load stratum, with a possible difference in those with high baseline viral loads. In SINGLE, </a:t>
            </a:r>
            <a:r>
              <a:rPr lang="en-US" altLang="en-US" dirty="0" err="1" smtClean="0"/>
              <a:t>dolutegravir</a:t>
            </a:r>
            <a:r>
              <a:rPr lang="en-US" altLang="en-US" dirty="0" smtClean="0"/>
              <a:t> is slightly favored over </a:t>
            </a:r>
            <a:r>
              <a:rPr lang="en-US" altLang="en-US" dirty="0" err="1" smtClean="0"/>
              <a:t>efavirenz</a:t>
            </a:r>
            <a:r>
              <a:rPr lang="en-US" altLang="en-US" dirty="0" smtClean="0"/>
              <a:t> in both of the viral load subgroups. And finally, in the FLAMINGO study comparing </a:t>
            </a:r>
            <a:r>
              <a:rPr lang="en-US" altLang="en-US" dirty="0" err="1" smtClean="0"/>
              <a:t>dolutegravir</a:t>
            </a:r>
            <a:r>
              <a:rPr lang="en-US" altLang="en-US" dirty="0" smtClean="0"/>
              <a:t> with </a:t>
            </a:r>
            <a:r>
              <a:rPr lang="en-US" altLang="en-US" dirty="0" err="1" smtClean="0"/>
              <a:t>darunavir</a:t>
            </a:r>
            <a:r>
              <a:rPr lang="en-US" altLang="en-US" dirty="0" smtClean="0"/>
              <a:t>/ritonavir, responses in the stratum below 100,000 copies were quite comparable; however, among those with baseline viral loads &gt; 100,000 copies/mL, responses numerically and statistically favored </a:t>
            </a:r>
            <a:r>
              <a:rPr lang="en-US" altLang="en-US" dirty="0" err="1" smtClean="0"/>
              <a:t>dolutegravir</a:t>
            </a:r>
            <a:r>
              <a:rPr lang="en-US" altLang="en-US" dirty="0" smtClean="0"/>
              <a:t>. </a:t>
            </a:r>
          </a:p>
          <a:p>
            <a:r>
              <a:rPr lang="en-US" altLang="en-US" dirty="0" smtClean="0"/>
              <a:t> </a:t>
            </a:r>
          </a:p>
          <a:p>
            <a:r>
              <a:rPr lang="en-US" altLang="en-US" dirty="0" smtClean="0"/>
              <a:t>It will be very important that we determine the reasons for this apparent superiority. When these studies are published, we’ll want to assess </a:t>
            </a:r>
            <a:r>
              <a:rPr lang="en-US" altLang="en-US" dirty="0" err="1" smtClean="0"/>
              <a:t>virologic</a:t>
            </a:r>
            <a:r>
              <a:rPr lang="en-US" altLang="en-US" dirty="0" smtClean="0"/>
              <a:t> failures, toxicity failures, and administrative failures before concluding whether or not this represents a difference in potency, since multiple factors are reflected in the overall combined endpoint used in the US Food and Drug Administration snapshot analysis. </a:t>
            </a:r>
          </a:p>
          <a:p>
            <a:pPr>
              <a:spcBef>
                <a:spcPct val="0"/>
              </a:spcBef>
            </a:pPr>
            <a:endParaRPr lang="en-US" altLang="en-US" dirty="0" smtClean="0"/>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02756" indent="-270291">
              <a:defRPr>
                <a:solidFill>
                  <a:schemeClr val="tx1"/>
                </a:solidFill>
                <a:latin typeface="Arial" charset="0"/>
                <a:cs typeface="Arial" charset="0"/>
              </a:defRPr>
            </a:lvl2pPr>
            <a:lvl3pPr marL="1081164" indent="-216233">
              <a:defRPr>
                <a:solidFill>
                  <a:schemeClr val="tx1"/>
                </a:solidFill>
                <a:latin typeface="Arial" charset="0"/>
                <a:cs typeface="Arial" charset="0"/>
              </a:defRPr>
            </a:lvl3pPr>
            <a:lvl4pPr marL="1513629" indent="-216233">
              <a:defRPr>
                <a:solidFill>
                  <a:schemeClr val="tx1"/>
                </a:solidFill>
                <a:latin typeface="Arial" charset="0"/>
                <a:cs typeface="Arial" charset="0"/>
              </a:defRPr>
            </a:lvl4pPr>
            <a:lvl5pPr marL="1946095" indent="-216233">
              <a:defRPr>
                <a:solidFill>
                  <a:schemeClr val="tx1"/>
                </a:solidFill>
                <a:latin typeface="Arial" charset="0"/>
                <a:cs typeface="Arial" charset="0"/>
              </a:defRPr>
            </a:lvl5pPr>
            <a:lvl6pPr marL="2378560" indent="-216233" eaLnBrk="0" fontAlgn="base" hangingPunct="0">
              <a:spcBef>
                <a:spcPct val="0"/>
              </a:spcBef>
              <a:spcAft>
                <a:spcPct val="0"/>
              </a:spcAft>
              <a:defRPr>
                <a:solidFill>
                  <a:schemeClr val="tx1"/>
                </a:solidFill>
                <a:latin typeface="Arial" charset="0"/>
                <a:cs typeface="Arial" charset="0"/>
              </a:defRPr>
            </a:lvl6pPr>
            <a:lvl7pPr marL="2811026" indent="-216233" eaLnBrk="0" fontAlgn="base" hangingPunct="0">
              <a:spcBef>
                <a:spcPct val="0"/>
              </a:spcBef>
              <a:spcAft>
                <a:spcPct val="0"/>
              </a:spcAft>
              <a:defRPr>
                <a:solidFill>
                  <a:schemeClr val="tx1"/>
                </a:solidFill>
                <a:latin typeface="Arial" charset="0"/>
                <a:cs typeface="Arial" charset="0"/>
              </a:defRPr>
            </a:lvl7pPr>
            <a:lvl8pPr marL="3243491" indent="-216233" eaLnBrk="0" fontAlgn="base" hangingPunct="0">
              <a:spcBef>
                <a:spcPct val="0"/>
              </a:spcBef>
              <a:spcAft>
                <a:spcPct val="0"/>
              </a:spcAft>
              <a:defRPr>
                <a:solidFill>
                  <a:schemeClr val="tx1"/>
                </a:solidFill>
                <a:latin typeface="Arial" charset="0"/>
                <a:cs typeface="Arial" charset="0"/>
              </a:defRPr>
            </a:lvl8pPr>
            <a:lvl9pPr marL="3675957" indent="-216233" eaLnBrk="0" fontAlgn="base" hangingPunct="0">
              <a:spcBef>
                <a:spcPct val="0"/>
              </a:spcBef>
              <a:spcAft>
                <a:spcPct val="0"/>
              </a:spcAft>
              <a:defRPr>
                <a:solidFill>
                  <a:schemeClr val="tx1"/>
                </a:solidFill>
                <a:latin typeface="Arial" charset="0"/>
                <a:cs typeface="Arial" charset="0"/>
              </a:defRPr>
            </a:lvl9pPr>
          </a:lstStyle>
          <a:p>
            <a:fld id="{745EA560-DC1E-4471-9050-6283B7FFAA2F}" type="slidenum">
              <a:rPr lang="en-US" altLang="en-US" smtClean="0">
                <a:solidFill>
                  <a:prstClr val="black"/>
                </a:solidFill>
                <a:ea typeface="ＭＳ Ｐゴシック" pitchFamily="-107" charset="-128"/>
              </a:rPr>
              <a:pPr/>
              <a:t>94</a:t>
            </a:fld>
            <a:endParaRPr lang="en-US" altLang="en-US" smtClean="0">
              <a:solidFill>
                <a:prstClr val="black"/>
              </a:solidFill>
              <a:ea typeface="ＭＳ Ｐゴシック" pitchFamily="-107" charset="-128"/>
            </a:endParaRPr>
          </a:p>
        </p:txBody>
      </p:sp>
    </p:spTree>
    <p:extLst>
      <p:ext uri="{BB962C8B-B14F-4D97-AF65-F5344CB8AC3E}">
        <p14:creationId xmlns:p14="http://schemas.microsoft.com/office/powerpoint/2010/main" val="15712965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CBC955-0DC3-46AC-B8AB-8B7A9E101FF4}" type="slidenum">
              <a:rPr lang="es-ES">
                <a:solidFill>
                  <a:prstClr val="black"/>
                </a:solidFill>
              </a:rPr>
              <a:pPr/>
              <a:t>95</a:t>
            </a:fld>
            <a:endParaRPr lang="es-ES">
              <a:solidFill>
                <a:prstClr val="black"/>
              </a:solidFill>
            </a:endParaRPr>
          </a:p>
        </p:txBody>
      </p:sp>
      <p:sp>
        <p:nvSpPr>
          <p:cNvPr id="537602" name="Slide Image Placeholder 1"/>
          <p:cNvSpPr>
            <a:spLocks noGrp="1" noRot="1" noChangeAspect="1" noTextEdit="1"/>
          </p:cNvSpPr>
          <p:nvPr>
            <p:ph type="sldImg"/>
          </p:nvPr>
        </p:nvSpPr>
        <p:spPr>
          <a:xfrm>
            <a:off x="382588" y="685800"/>
            <a:ext cx="6096000" cy="3429000"/>
          </a:xfrm>
          <a:ln/>
        </p:spPr>
      </p:sp>
      <p:sp>
        <p:nvSpPr>
          <p:cNvPr id="537603" name="Notes Placeholder 2"/>
          <p:cNvSpPr>
            <a:spLocks noGrp="1"/>
          </p:cNvSpPr>
          <p:nvPr>
            <p:ph type="body" idx="1"/>
          </p:nvPr>
        </p:nvSpPr>
        <p:spPr>
          <a:xfrm>
            <a:off x="915988" y="4343400"/>
            <a:ext cx="5026025" cy="4114800"/>
          </a:xfrm>
          <a:ln/>
        </p:spPr>
        <p:txBody>
          <a:bodyPr lIns="90475" tIns="44443" rIns="90475" bIns="44443"/>
          <a:lstStyle/>
          <a:p>
            <a:endParaRPr lang="en-US" dirty="0"/>
          </a:p>
        </p:txBody>
      </p:sp>
    </p:spTree>
    <p:extLst>
      <p:ext uri="{BB962C8B-B14F-4D97-AF65-F5344CB8AC3E}">
        <p14:creationId xmlns:p14="http://schemas.microsoft.com/office/powerpoint/2010/main" val="2884130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430114" y="686405"/>
            <a:ext cx="5997773" cy="3429000"/>
          </a:xfrm>
        </p:spPr>
      </p:sp>
      <p:sp>
        <p:nvSpPr>
          <p:cNvPr id="3" name="2 Marcador de notas"/>
          <p:cNvSpPr>
            <a:spLocks noGrp="1"/>
          </p:cNvSpPr>
          <p:nvPr>
            <p:ph type="body" idx="1"/>
          </p:nvPr>
        </p:nvSpPr>
        <p:spPr/>
        <p:txBody>
          <a:bodyPr/>
          <a:lstStyle/>
          <a:p>
            <a:pPr defTabSz="864931" eaLnBrk="0" fontAlgn="base" hangingPunct="0">
              <a:spcBef>
                <a:spcPct val="0"/>
              </a:spcBef>
              <a:spcAft>
                <a:spcPct val="0"/>
              </a:spcAft>
              <a:defRPr/>
            </a:pPr>
            <a:r>
              <a:rPr lang="es-ES" sz="1700" b="1" dirty="0" err="1">
                <a:solidFill>
                  <a:srgbClr val="333333"/>
                </a:solidFill>
                <a:latin typeface="Arial"/>
                <a:ea typeface="Calibri"/>
                <a:cs typeface="Arial" panose="020B0604020202020204" pitchFamily="34" charset="0"/>
              </a:rPr>
              <a:t>Giemsa</a:t>
            </a:r>
            <a:r>
              <a:rPr lang="es-ES" sz="1700" b="1" dirty="0">
                <a:solidFill>
                  <a:srgbClr val="333333"/>
                </a:solidFill>
                <a:latin typeface="Arial"/>
                <a:ea typeface="Calibri"/>
                <a:cs typeface="Arial" panose="020B0604020202020204" pitchFamily="34" charset="0"/>
              </a:rPr>
              <a:t>( formas tróficas como quísticas, coloreando los núcleos de rosado los núcleos contrastando con el azul que adquiere el citoplasma) se ven los quistes con varias </a:t>
            </a:r>
            <a:r>
              <a:rPr lang="es-ES" sz="1700" b="1" dirty="0" err="1">
                <a:solidFill>
                  <a:srgbClr val="333333"/>
                </a:solidFill>
                <a:latin typeface="Arial"/>
                <a:ea typeface="Calibri"/>
                <a:cs typeface="Arial" panose="020B0604020202020204" pitchFamily="34" charset="0"/>
              </a:rPr>
              <a:t>ascoesporas</a:t>
            </a:r>
            <a:r>
              <a:rPr lang="es-ES" sz="1700" b="1" dirty="0">
                <a:solidFill>
                  <a:srgbClr val="333333"/>
                </a:solidFill>
                <a:latin typeface="Arial"/>
                <a:ea typeface="Calibri"/>
                <a:cs typeface="Arial" panose="020B0604020202020204" pitchFamily="34" charset="0"/>
              </a:rPr>
              <a:t> adentro.</a:t>
            </a:r>
          </a:p>
          <a:p>
            <a:r>
              <a:rPr lang="es-ES" sz="1700" dirty="0" err="1">
                <a:solidFill>
                  <a:srgbClr val="333333"/>
                </a:solidFill>
                <a:latin typeface="Arial"/>
                <a:ea typeface="Times New Roman"/>
              </a:rPr>
              <a:t>Gomori-Grocott</a:t>
            </a:r>
            <a:r>
              <a:rPr lang="es-ES" sz="1700" dirty="0">
                <a:solidFill>
                  <a:srgbClr val="333333"/>
                </a:solidFill>
                <a:latin typeface="Arial"/>
                <a:ea typeface="Times New Roman"/>
              </a:rPr>
              <a:t> (que tiñe de color marrón oscuro la pared de ambas morfologías) (Fig. 3) y es una técnica considerada de referencia para la identificación de </a:t>
            </a:r>
            <a:r>
              <a:rPr lang="es-ES" sz="1700" i="1" dirty="0">
                <a:solidFill>
                  <a:srgbClr val="333333"/>
                </a:solidFill>
                <a:latin typeface="Arial"/>
                <a:ea typeface="Times New Roman"/>
              </a:rPr>
              <a:t>P. </a:t>
            </a:r>
            <a:r>
              <a:rPr lang="es-ES" sz="1700" i="1" dirty="0" err="1">
                <a:solidFill>
                  <a:srgbClr val="333333"/>
                </a:solidFill>
                <a:latin typeface="Arial"/>
                <a:ea typeface="Times New Roman"/>
              </a:rPr>
              <a:t>jirovecii</a:t>
            </a:r>
            <a:r>
              <a:rPr lang="es-ES" sz="1700" i="1" dirty="0">
                <a:solidFill>
                  <a:srgbClr val="333333"/>
                </a:solidFill>
                <a:latin typeface="Arial"/>
                <a:ea typeface="Times New Roman"/>
              </a:rPr>
              <a:t> </a:t>
            </a:r>
            <a:r>
              <a:rPr lang="es-ES" sz="1700" dirty="0">
                <a:solidFill>
                  <a:srgbClr val="333333"/>
                </a:solidFill>
                <a:latin typeface="Arial"/>
                <a:ea typeface="Times New Roman"/>
              </a:rPr>
              <a:t>en los líquidos </a:t>
            </a:r>
            <a:r>
              <a:rPr lang="es-ES" sz="1700" dirty="0" err="1">
                <a:solidFill>
                  <a:srgbClr val="333333"/>
                </a:solidFill>
                <a:latin typeface="Arial"/>
                <a:ea typeface="Times New Roman"/>
              </a:rPr>
              <a:t>broncoalveolares</a:t>
            </a:r>
            <a:r>
              <a:rPr lang="es-ES" sz="1700" dirty="0">
                <a:solidFill>
                  <a:srgbClr val="333333"/>
                </a:solidFill>
                <a:latin typeface="Arial"/>
                <a:ea typeface="Times New Roman"/>
              </a:rPr>
              <a:t>.</a:t>
            </a:r>
            <a:endParaRPr lang="es-ES" sz="2600" dirty="0">
              <a:latin typeface="Times New Roman"/>
              <a:ea typeface="Times New Roman"/>
            </a:endParaRPr>
          </a:p>
          <a:p>
            <a:pPr defTabSz="864931" eaLnBrk="0" fontAlgn="base" hangingPunct="0">
              <a:spcBef>
                <a:spcPct val="0"/>
              </a:spcBef>
              <a:spcAft>
                <a:spcPct val="0"/>
              </a:spcAft>
              <a:defRPr/>
            </a:pPr>
            <a:endParaRPr lang="es-ES" sz="1700" b="1" dirty="0">
              <a:solidFill>
                <a:prstClr val="black"/>
              </a:solidFill>
              <a:latin typeface="Arial" panose="020B0604020202020204" pitchFamily="34" charset="0"/>
              <a:cs typeface="Arial" panose="020B0604020202020204" pitchFamily="34" charset="0"/>
            </a:endParaRPr>
          </a:p>
          <a:p>
            <a:endParaRPr lang="es-ES" dirty="0"/>
          </a:p>
        </p:txBody>
      </p:sp>
      <p:sp>
        <p:nvSpPr>
          <p:cNvPr id="4" name="3 Marcador de número de diapositiva"/>
          <p:cNvSpPr>
            <a:spLocks noGrp="1"/>
          </p:cNvSpPr>
          <p:nvPr>
            <p:ph type="sldNum" sz="quarter" idx="10"/>
          </p:nvPr>
        </p:nvSpPr>
        <p:spPr/>
        <p:txBody>
          <a:bodyPr/>
          <a:lstStyle/>
          <a:p>
            <a:pPr>
              <a:defRPr/>
            </a:pPr>
            <a:fld id="{F7CF225B-C2A0-4F2C-B858-CD072D7B2504}" type="slidenum">
              <a:rPr lang="en-US" altLang="en-US" smtClean="0">
                <a:solidFill>
                  <a:prstClr val="black"/>
                </a:solidFill>
              </a:rPr>
              <a:pPr>
                <a:defRPr/>
              </a:pPr>
              <a:t>35</a:t>
            </a:fld>
            <a:endParaRPr lang="en-US" altLang="en-US" dirty="0">
              <a:solidFill>
                <a:prstClr val="black"/>
              </a:solidFill>
            </a:endParaRPr>
          </a:p>
        </p:txBody>
      </p:sp>
    </p:spTree>
    <p:extLst>
      <p:ext uri="{BB962C8B-B14F-4D97-AF65-F5344CB8AC3E}">
        <p14:creationId xmlns:p14="http://schemas.microsoft.com/office/powerpoint/2010/main" val="15701914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CD7CED91-579A-4D6A-9F98-64605B06827E}" type="slidenum">
              <a:rPr lang="es-ES" smtClean="0">
                <a:solidFill>
                  <a:prstClr val="black"/>
                </a:solidFill>
              </a:rPr>
              <a:pPr/>
              <a:t>96</a:t>
            </a:fld>
            <a:endParaRPr lang="es-ES">
              <a:solidFill>
                <a:prstClr val="black"/>
              </a:solidFill>
            </a:endParaRPr>
          </a:p>
        </p:txBody>
      </p:sp>
    </p:spTree>
    <p:extLst>
      <p:ext uri="{BB962C8B-B14F-4D97-AF65-F5344CB8AC3E}">
        <p14:creationId xmlns:p14="http://schemas.microsoft.com/office/powerpoint/2010/main" val="844730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CD7CED91-579A-4D6A-9F98-64605B06827E}" type="slidenum">
              <a:rPr lang="es-ES" smtClean="0">
                <a:solidFill>
                  <a:prstClr val="black"/>
                </a:solidFill>
              </a:rPr>
              <a:pPr/>
              <a:t>98</a:t>
            </a:fld>
            <a:endParaRPr lang="es-ES">
              <a:solidFill>
                <a:prstClr val="black"/>
              </a:solidFill>
            </a:endParaRPr>
          </a:p>
        </p:txBody>
      </p:sp>
    </p:spTree>
    <p:extLst>
      <p:ext uri="{BB962C8B-B14F-4D97-AF65-F5344CB8AC3E}">
        <p14:creationId xmlns:p14="http://schemas.microsoft.com/office/powerpoint/2010/main" val="8447302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CD7CED91-579A-4D6A-9F98-64605B06827E}" type="slidenum">
              <a:rPr lang="es-ES" smtClean="0">
                <a:solidFill>
                  <a:prstClr val="black"/>
                </a:solidFill>
              </a:rPr>
              <a:pPr/>
              <a:t>99</a:t>
            </a:fld>
            <a:endParaRPr lang="es-ES">
              <a:solidFill>
                <a:prstClr val="black"/>
              </a:solidFill>
            </a:endParaRPr>
          </a:p>
        </p:txBody>
      </p:sp>
    </p:spTree>
    <p:extLst>
      <p:ext uri="{BB962C8B-B14F-4D97-AF65-F5344CB8AC3E}">
        <p14:creationId xmlns:p14="http://schemas.microsoft.com/office/powerpoint/2010/main" val="8447302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CD7CED91-579A-4D6A-9F98-64605B06827E}" type="slidenum">
              <a:rPr lang="es-ES" smtClean="0">
                <a:solidFill>
                  <a:prstClr val="black"/>
                </a:solidFill>
              </a:rPr>
              <a:pPr/>
              <a:t>100</a:t>
            </a:fld>
            <a:endParaRPr lang="es-ES">
              <a:solidFill>
                <a:prstClr val="black"/>
              </a:solidFill>
            </a:endParaRPr>
          </a:p>
        </p:txBody>
      </p:sp>
    </p:spTree>
    <p:extLst>
      <p:ext uri="{BB962C8B-B14F-4D97-AF65-F5344CB8AC3E}">
        <p14:creationId xmlns:p14="http://schemas.microsoft.com/office/powerpoint/2010/main" val="8447302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CD7CED91-579A-4D6A-9F98-64605B06827E}" type="slidenum">
              <a:rPr lang="es-ES" smtClean="0">
                <a:solidFill>
                  <a:prstClr val="black"/>
                </a:solidFill>
              </a:rPr>
              <a:pPr/>
              <a:t>101</a:t>
            </a:fld>
            <a:endParaRPr lang="es-ES">
              <a:solidFill>
                <a:prstClr val="black"/>
              </a:solidFill>
            </a:endParaRPr>
          </a:p>
        </p:txBody>
      </p:sp>
    </p:spTree>
    <p:extLst>
      <p:ext uri="{BB962C8B-B14F-4D97-AF65-F5344CB8AC3E}">
        <p14:creationId xmlns:p14="http://schemas.microsoft.com/office/powerpoint/2010/main" val="8447302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CD7CED91-579A-4D6A-9F98-64605B06827E}" type="slidenum">
              <a:rPr lang="es-ES" smtClean="0">
                <a:solidFill>
                  <a:prstClr val="black"/>
                </a:solidFill>
              </a:rPr>
              <a:pPr/>
              <a:t>102</a:t>
            </a:fld>
            <a:endParaRPr lang="es-ES">
              <a:solidFill>
                <a:prstClr val="black"/>
              </a:solidFill>
            </a:endParaRPr>
          </a:p>
        </p:txBody>
      </p:sp>
    </p:spTree>
    <p:extLst>
      <p:ext uri="{BB962C8B-B14F-4D97-AF65-F5344CB8AC3E}">
        <p14:creationId xmlns:p14="http://schemas.microsoft.com/office/powerpoint/2010/main" val="8447302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CD7CED91-579A-4D6A-9F98-64605B06827E}" type="slidenum">
              <a:rPr lang="es-ES" smtClean="0">
                <a:solidFill>
                  <a:prstClr val="black"/>
                </a:solidFill>
              </a:rPr>
              <a:pPr/>
              <a:t>103</a:t>
            </a:fld>
            <a:endParaRPr lang="es-ES">
              <a:solidFill>
                <a:prstClr val="black"/>
              </a:solidFill>
            </a:endParaRPr>
          </a:p>
        </p:txBody>
      </p:sp>
    </p:spTree>
    <p:extLst>
      <p:ext uri="{BB962C8B-B14F-4D97-AF65-F5344CB8AC3E}">
        <p14:creationId xmlns:p14="http://schemas.microsoft.com/office/powerpoint/2010/main" val="8447302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CD7CED91-579A-4D6A-9F98-64605B06827E}" type="slidenum">
              <a:rPr lang="es-ES" smtClean="0">
                <a:solidFill>
                  <a:prstClr val="black"/>
                </a:solidFill>
              </a:rPr>
              <a:pPr/>
              <a:t>104</a:t>
            </a:fld>
            <a:endParaRPr lang="es-ES">
              <a:solidFill>
                <a:prstClr val="black"/>
              </a:solidFill>
            </a:endParaRPr>
          </a:p>
        </p:txBody>
      </p:sp>
    </p:spTree>
    <p:extLst>
      <p:ext uri="{BB962C8B-B14F-4D97-AF65-F5344CB8AC3E}">
        <p14:creationId xmlns:p14="http://schemas.microsoft.com/office/powerpoint/2010/main" val="8447302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CD7CED91-579A-4D6A-9F98-64605B06827E}" type="slidenum">
              <a:rPr lang="es-ES" smtClean="0">
                <a:solidFill>
                  <a:prstClr val="black"/>
                </a:solidFill>
              </a:rPr>
              <a:pPr/>
              <a:t>105</a:t>
            </a:fld>
            <a:endParaRPr lang="es-ES">
              <a:solidFill>
                <a:prstClr val="black"/>
              </a:solidFill>
            </a:endParaRPr>
          </a:p>
        </p:txBody>
      </p:sp>
    </p:spTree>
    <p:extLst>
      <p:ext uri="{BB962C8B-B14F-4D97-AF65-F5344CB8AC3E}">
        <p14:creationId xmlns:p14="http://schemas.microsoft.com/office/powerpoint/2010/main" val="8447302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CD7CED91-579A-4D6A-9F98-64605B06827E}" type="slidenum">
              <a:rPr lang="es-ES" smtClean="0">
                <a:solidFill>
                  <a:prstClr val="black"/>
                </a:solidFill>
              </a:rPr>
              <a:pPr/>
              <a:t>106</a:t>
            </a:fld>
            <a:endParaRPr lang="es-ES">
              <a:solidFill>
                <a:prstClr val="black"/>
              </a:solidFill>
            </a:endParaRPr>
          </a:p>
        </p:txBody>
      </p:sp>
    </p:spTree>
    <p:extLst>
      <p:ext uri="{BB962C8B-B14F-4D97-AF65-F5344CB8AC3E}">
        <p14:creationId xmlns:p14="http://schemas.microsoft.com/office/powerpoint/2010/main" val="844730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1 Marcador de imagen de diapositiva"/>
          <p:cNvSpPr>
            <a:spLocks noGrp="1" noRot="1" noChangeAspect="1" noTextEdit="1"/>
          </p:cNvSpPr>
          <p:nvPr>
            <p:ph type="sldImg"/>
          </p:nvPr>
        </p:nvSpPr>
        <p:spPr>
          <a:xfrm>
            <a:off x="381000" y="685800"/>
            <a:ext cx="6096000" cy="3429000"/>
          </a:xfrm>
          <a:ln/>
        </p:spPr>
      </p:sp>
      <p:sp>
        <p:nvSpPr>
          <p:cNvPr id="243715" name="2 Marcador de notas"/>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AR" smtClean="0"/>
          </a:p>
        </p:txBody>
      </p:sp>
      <p:sp>
        <p:nvSpPr>
          <p:cNvPr id="243716" name="3 Marcador de número de diapositiva"/>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6C183DF9-69CE-47CE-9802-94F0E8E1942F}" type="slidenum">
              <a:rPr lang="es-ES">
                <a:solidFill>
                  <a:srgbClr val="000000"/>
                </a:solidFill>
                <a:latin typeface="Calibri" pitchFamily="34" charset="0"/>
              </a:rPr>
              <a:pPr/>
              <a:t>44</a:t>
            </a:fld>
            <a:endParaRPr lang="es-ES">
              <a:solidFill>
                <a:srgbClr val="000000"/>
              </a:solidFill>
              <a:latin typeface="Calibri" pitchFamily="34" charset="0"/>
            </a:endParaRPr>
          </a:p>
        </p:txBody>
      </p:sp>
    </p:spTree>
    <p:extLst>
      <p:ext uri="{BB962C8B-B14F-4D97-AF65-F5344CB8AC3E}">
        <p14:creationId xmlns:p14="http://schemas.microsoft.com/office/powerpoint/2010/main" val="40163309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xfrm>
            <a:off x="381000" y="685800"/>
            <a:ext cx="6096000" cy="3429000"/>
          </a:xfrm>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smtClean="0">
                <a:latin typeface="Arial" pitchFamily="34" charset="0"/>
              </a:rPr>
              <a:t>EFV, efavirenz; Hx, history; IDU, injection drug use; PY, person-years; rx, medication.</a:t>
            </a:r>
          </a:p>
          <a:p>
            <a:endParaRPr lang="en-US" altLang="en-US" i="1" smtClean="0">
              <a:latin typeface="Arial" pitchFamily="34" charset="0"/>
            </a:endParaRPr>
          </a:p>
          <a:p>
            <a:r>
              <a:rPr lang="en-US" altLang="en-US" smtClean="0">
                <a:latin typeface="Arial" pitchFamily="34" charset="0"/>
              </a:rPr>
              <a:t>The next slide goes over a study published in the </a:t>
            </a:r>
            <a:r>
              <a:rPr lang="en-US" altLang="en-US" i="1" smtClean="0">
                <a:latin typeface="Arial" pitchFamily="34" charset="0"/>
              </a:rPr>
              <a:t>Annals of Internal Medicine</a:t>
            </a:r>
            <a:r>
              <a:rPr lang="en-US" altLang="en-US" smtClean="0">
                <a:latin typeface="Arial" pitchFamily="34" charset="0"/>
              </a:rPr>
              <a:t> by Katy Mollan and colleagues, showing that there may be a risk of suicidality, which in this case meant either suicidal ideation, suicide attempt, or actual suicide in patients on efavirenz-containing regimens. In this particular publication, Katy looked at patients who were randomized to either an efavirenz-based regimen or an efavirenz-free regimen. It’s important to note that this was not a prospective study—it was done retrospectively—but what she showed is that there was a little bit more than 2-fold greater risk of suicidality in patients who were randomized to efavirenz. The risk was small, but it was about 2-fold higher. </a:t>
            </a:r>
            <a:endParaRPr lang="en-GB" altLang="en-US" smtClean="0">
              <a:latin typeface="Arial" pitchFamily="34" charset="0"/>
            </a:endParaRPr>
          </a:p>
          <a:p>
            <a:r>
              <a:rPr lang="en-US" altLang="en-US" smtClean="0">
                <a:latin typeface="Arial" pitchFamily="34" charset="0"/>
              </a:rPr>
              <a:t> </a:t>
            </a:r>
            <a:endParaRPr lang="en-GB" altLang="en-US" smtClean="0">
              <a:latin typeface="Arial" pitchFamily="34" charset="0"/>
            </a:endParaRPr>
          </a:p>
          <a:p>
            <a:r>
              <a:rPr lang="en-US" altLang="en-US" smtClean="0">
                <a:latin typeface="Arial" pitchFamily="34" charset="0"/>
              </a:rPr>
              <a:t>And if you looked at attempted or completed suicide, it didn’t quite reach statistical significance, but you can see that the hazard ratio was also over 2—2.5, 2.6. And also when one looked at death due to injury, substance abuse, unknown cause, or homicide, those on efavirenz were at increased risk for those things, whereas if you looked at AIDS-related deaths, the 2 groups were absolutely overlapping. So there was a clear association, in this analysis anyway, that efavirenz is associated with suicidality and real suicide risk. </a:t>
            </a:r>
            <a:endParaRPr lang="en-GB" altLang="en-US" smtClean="0">
              <a:latin typeface="Arial" pitchFamily="34" charset="0"/>
            </a:endParaRPr>
          </a:p>
          <a:p>
            <a:r>
              <a:rPr lang="en-US" altLang="en-US" smtClean="0">
                <a:latin typeface="Arial" pitchFamily="34" charset="0"/>
              </a:rPr>
              <a:t> </a:t>
            </a:r>
            <a:endParaRPr lang="en-GB" altLang="en-US" smtClean="0">
              <a:latin typeface="Arial" pitchFamily="34" charset="0"/>
            </a:endParaRPr>
          </a:p>
          <a:p>
            <a:r>
              <a:rPr lang="en-US" altLang="en-US" smtClean="0">
                <a:latin typeface="Arial" pitchFamily="34" charset="0"/>
              </a:rPr>
              <a:t>There have been other studies in claims data and in the D:A:D data that haven’t yet confirmed these results, but again, those were not randomized studies, so obviously this is an issue that is still being investigated in other cohorts, but there’s a pretty strong suggestion. </a:t>
            </a:r>
            <a:endParaRPr lang="en-GB" altLang="en-US" smtClean="0">
              <a:latin typeface="Arial" pitchFamily="34" charset="0"/>
            </a:endParaRPr>
          </a:p>
          <a:p>
            <a:r>
              <a:rPr lang="en-US" altLang="en-US" smtClean="0">
                <a:latin typeface="Arial" pitchFamily="34" charset="0"/>
              </a:rPr>
              <a:t> </a:t>
            </a:r>
            <a:endParaRPr lang="en-GB" altLang="en-US" smtClean="0">
              <a:latin typeface="Arial" pitchFamily="34" charset="0"/>
            </a:endParaRPr>
          </a:p>
          <a:p>
            <a:endParaRPr lang="en-US" altLang="en-US" i="1" smtClean="0">
              <a:latin typeface="Arial" pitchFamily="34" charset="0"/>
            </a:endParaRPr>
          </a:p>
          <a:p>
            <a:endParaRPr lang="en-US" altLang="en-US" i="1" smtClean="0">
              <a:latin typeface="Arial" pitchFamily="34" charset="0"/>
            </a:endParaRP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itchFamily="34" charset="0"/>
                <a:ea typeface="MS PGothic" pitchFamily="34" charset="-128"/>
              </a:defRPr>
            </a:lvl1pPr>
            <a:lvl2pPr marL="702756" indent="-270291">
              <a:defRPr b="1">
                <a:solidFill>
                  <a:schemeClr val="tx1"/>
                </a:solidFill>
                <a:latin typeface="Arial" pitchFamily="34" charset="0"/>
                <a:ea typeface="MS PGothic" pitchFamily="34" charset="-128"/>
              </a:defRPr>
            </a:lvl2pPr>
            <a:lvl3pPr marL="1081164" indent="-216233">
              <a:defRPr b="1">
                <a:solidFill>
                  <a:schemeClr val="tx1"/>
                </a:solidFill>
                <a:latin typeface="Arial" pitchFamily="34" charset="0"/>
                <a:ea typeface="MS PGothic" pitchFamily="34" charset="-128"/>
              </a:defRPr>
            </a:lvl3pPr>
            <a:lvl4pPr marL="1513629" indent="-216233">
              <a:defRPr b="1">
                <a:solidFill>
                  <a:schemeClr val="tx1"/>
                </a:solidFill>
                <a:latin typeface="Arial" pitchFamily="34" charset="0"/>
                <a:ea typeface="MS PGothic" pitchFamily="34" charset="-128"/>
              </a:defRPr>
            </a:lvl4pPr>
            <a:lvl5pPr marL="1946095" indent="-216233">
              <a:defRPr b="1">
                <a:solidFill>
                  <a:schemeClr val="tx1"/>
                </a:solidFill>
                <a:latin typeface="Arial" pitchFamily="34" charset="0"/>
                <a:ea typeface="MS PGothic" pitchFamily="34" charset="-128"/>
              </a:defRPr>
            </a:lvl5pPr>
            <a:lvl6pPr marL="2378560" indent="-216233" eaLnBrk="0" fontAlgn="base" hangingPunct="0">
              <a:spcBef>
                <a:spcPct val="0"/>
              </a:spcBef>
              <a:spcAft>
                <a:spcPct val="0"/>
              </a:spcAft>
              <a:defRPr b="1">
                <a:solidFill>
                  <a:schemeClr val="tx1"/>
                </a:solidFill>
                <a:latin typeface="Arial" pitchFamily="34" charset="0"/>
                <a:ea typeface="MS PGothic" pitchFamily="34" charset="-128"/>
              </a:defRPr>
            </a:lvl6pPr>
            <a:lvl7pPr marL="2811026" indent="-216233" eaLnBrk="0" fontAlgn="base" hangingPunct="0">
              <a:spcBef>
                <a:spcPct val="0"/>
              </a:spcBef>
              <a:spcAft>
                <a:spcPct val="0"/>
              </a:spcAft>
              <a:defRPr b="1">
                <a:solidFill>
                  <a:schemeClr val="tx1"/>
                </a:solidFill>
                <a:latin typeface="Arial" pitchFamily="34" charset="0"/>
                <a:ea typeface="MS PGothic" pitchFamily="34" charset="-128"/>
              </a:defRPr>
            </a:lvl7pPr>
            <a:lvl8pPr marL="3243491" indent="-216233" eaLnBrk="0" fontAlgn="base" hangingPunct="0">
              <a:spcBef>
                <a:spcPct val="0"/>
              </a:spcBef>
              <a:spcAft>
                <a:spcPct val="0"/>
              </a:spcAft>
              <a:defRPr b="1">
                <a:solidFill>
                  <a:schemeClr val="tx1"/>
                </a:solidFill>
                <a:latin typeface="Arial" pitchFamily="34" charset="0"/>
                <a:ea typeface="MS PGothic" pitchFamily="34" charset="-128"/>
              </a:defRPr>
            </a:lvl8pPr>
            <a:lvl9pPr marL="3675957" indent="-216233" eaLnBrk="0" fontAlgn="base" hangingPunct="0">
              <a:spcBef>
                <a:spcPct val="0"/>
              </a:spcBef>
              <a:spcAft>
                <a:spcPct val="0"/>
              </a:spcAft>
              <a:defRPr b="1">
                <a:solidFill>
                  <a:schemeClr val="tx1"/>
                </a:solidFill>
                <a:latin typeface="Arial" pitchFamily="34" charset="0"/>
                <a:ea typeface="MS PGothic" pitchFamily="34" charset="-128"/>
              </a:defRPr>
            </a:lvl9pPr>
          </a:lstStyle>
          <a:p>
            <a:fld id="{719FAF2A-19BD-4C1A-A7C7-4EA4930DE41A}" type="slidenum">
              <a:rPr lang="en-US" altLang="en-US" b="0">
                <a:solidFill>
                  <a:prstClr val="black"/>
                </a:solidFill>
              </a:rPr>
              <a:pPr/>
              <a:t>107</a:t>
            </a:fld>
            <a:endParaRPr lang="en-US" altLang="en-US" b="0">
              <a:solidFill>
                <a:prstClr val="black"/>
              </a:solidFill>
            </a:endParaRPr>
          </a:p>
        </p:txBody>
      </p:sp>
    </p:spTree>
    <p:extLst>
      <p:ext uri="{BB962C8B-B14F-4D97-AF65-F5344CB8AC3E}">
        <p14:creationId xmlns:p14="http://schemas.microsoft.com/office/powerpoint/2010/main" val="29215858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CD7CED91-579A-4D6A-9F98-64605B06827E}" type="slidenum">
              <a:rPr lang="es-ES" smtClean="0">
                <a:solidFill>
                  <a:prstClr val="black"/>
                </a:solidFill>
              </a:rPr>
              <a:pPr/>
              <a:t>108</a:t>
            </a:fld>
            <a:endParaRPr lang="es-ES">
              <a:solidFill>
                <a:prstClr val="black"/>
              </a:solidFill>
            </a:endParaRPr>
          </a:p>
        </p:txBody>
      </p:sp>
    </p:spTree>
    <p:extLst>
      <p:ext uri="{BB962C8B-B14F-4D97-AF65-F5344CB8AC3E}">
        <p14:creationId xmlns:p14="http://schemas.microsoft.com/office/powerpoint/2010/main" val="8447302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381000" y="685800"/>
            <a:ext cx="6096000" cy="3429000"/>
          </a:xfrm>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smtClean="0">
                <a:latin typeface="Arial" pitchFamily="34" charset="0"/>
              </a:rPr>
              <a:t>ABC, abacavir; ARV, antiretroviral; ATV, atazanavir; BL, baseline; CKD, chronic kidney disease; eGFR, estimated glomerular filtration rate;  IRR, incident rate ratio; LPV, lopinavir; RTV, ritonavir; TDF, tenofovir.</a:t>
            </a:r>
          </a:p>
          <a:p>
            <a:endParaRPr lang="en-US" altLang="en-US" i="1" smtClean="0">
              <a:latin typeface="Arial" pitchFamily="34" charset="0"/>
            </a:endParaRPr>
          </a:p>
          <a:p>
            <a:r>
              <a:rPr lang="fr-FR" altLang="en-US" smtClean="0">
                <a:latin typeface="Arial" pitchFamily="34" charset="0"/>
                <a:cs typeface="Arial" pitchFamily="34" charset="0"/>
              </a:rPr>
              <a:t>For more information about this study, go to http://www.clinicaloptions.com/HIV/Conference%20Coverage/Retroviruses%202015/Highlights/Capsules/142.aspx.</a:t>
            </a:r>
          </a:p>
          <a:p>
            <a:endParaRPr lang="en-US" altLang="en-US" i="1" smtClean="0">
              <a:latin typeface="Arial" pitchFamily="34" charset="0"/>
            </a:endParaRPr>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itchFamily="34" charset="0"/>
              </a:defRPr>
            </a:lvl1pPr>
            <a:lvl2pPr marL="731286" indent="-281264">
              <a:defRPr b="1">
                <a:solidFill>
                  <a:schemeClr val="tx1"/>
                </a:solidFill>
                <a:latin typeface="Arial" pitchFamily="34" charset="0"/>
              </a:defRPr>
            </a:lvl2pPr>
            <a:lvl3pPr marL="1125055" indent="-225011">
              <a:defRPr b="1">
                <a:solidFill>
                  <a:schemeClr val="tx1"/>
                </a:solidFill>
                <a:latin typeface="Arial" pitchFamily="34" charset="0"/>
              </a:defRPr>
            </a:lvl3pPr>
            <a:lvl4pPr marL="1575077" indent="-225011">
              <a:defRPr b="1">
                <a:solidFill>
                  <a:schemeClr val="tx1"/>
                </a:solidFill>
                <a:latin typeface="Arial" pitchFamily="34" charset="0"/>
              </a:defRPr>
            </a:lvl4pPr>
            <a:lvl5pPr marL="2025099" indent="-225011">
              <a:defRPr b="1">
                <a:solidFill>
                  <a:schemeClr val="tx1"/>
                </a:solidFill>
                <a:latin typeface="Arial" pitchFamily="34" charset="0"/>
              </a:defRPr>
            </a:lvl5pPr>
            <a:lvl6pPr marL="2475121" indent="-225011" eaLnBrk="0" fontAlgn="base" hangingPunct="0">
              <a:spcBef>
                <a:spcPct val="0"/>
              </a:spcBef>
              <a:spcAft>
                <a:spcPct val="0"/>
              </a:spcAft>
              <a:defRPr b="1">
                <a:solidFill>
                  <a:schemeClr val="tx1"/>
                </a:solidFill>
                <a:latin typeface="Arial" pitchFamily="34" charset="0"/>
              </a:defRPr>
            </a:lvl6pPr>
            <a:lvl7pPr marL="2925143" indent="-225011" eaLnBrk="0" fontAlgn="base" hangingPunct="0">
              <a:spcBef>
                <a:spcPct val="0"/>
              </a:spcBef>
              <a:spcAft>
                <a:spcPct val="0"/>
              </a:spcAft>
              <a:defRPr b="1">
                <a:solidFill>
                  <a:schemeClr val="tx1"/>
                </a:solidFill>
                <a:latin typeface="Arial" pitchFamily="34" charset="0"/>
              </a:defRPr>
            </a:lvl7pPr>
            <a:lvl8pPr marL="3375165" indent="-225011" eaLnBrk="0" fontAlgn="base" hangingPunct="0">
              <a:spcBef>
                <a:spcPct val="0"/>
              </a:spcBef>
              <a:spcAft>
                <a:spcPct val="0"/>
              </a:spcAft>
              <a:defRPr b="1">
                <a:solidFill>
                  <a:schemeClr val="tx1"/>
                </a:solidFill>
                <a:latin typeface="Arial" pitchFamily="34" charset="0"/>
              </a:defRPr>
            </a:lvl8pPr>
            <a:lvl9pPr marL="3825187" indent="-225011" eaLnBrk="0" fontAlgn="base" hangingPunct="0">
              <a:spcBef>
                <a:spcPct val="0"/>
              </a:spcBef>
              <a:spcAft>
                <a:spcPct val="0"/>
              </a:spcAft>
              <a:defRPr b="1">
                <a:solidFill>
                  <a:schemeClr val="tx1"/>
                </a:solidFill>
                <a:latin typeface="Arial" pitchFamily="34" charset="0"/>
              </a:defRPr>
            </a:lvl9pPr>
          </a:lstStyle>
          <a:p>
            <a:fld id="{4A698AC7-31C7-4634-BB11-C6425E34482C}" type="slidenum">
              <a:rPr lang="en-US" altLang="en-US" b="0">
                <a:solidFill>
                  <a:prstClr val="black"/>
                </a:solidFill>
              </a:rPr>
              <a:pPr/>
              <a:t>109</a:t>
            </a:fld>
            <a:endParaRPr lang="en-US" altLang="en-US" b="0">
              <a:solidFill>
                <a:prstClr val="black"/>
              </a:solidFill>
            </a:endParaRPr>
          </a:p>
        </p:txBody>
      </p:sp>
    </p:spTree>
    <p:extLst>
      <p:ext uri="{BB962C8B-B14F-4D97-AF65-F5344CB8AC3E}">
        <p14:creationId xmlns:p14="http://schemas.microsoft.com/office/powerpoint/2010/main" val="29282477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xfrm>
            <a:off x="381000" y="685800"/>
            <a:ext cx="6096000" cy="3429000"/>
          </a:xfrm>
          <a:ln/>
        </p:spPr>
      </p:sp>
      <p:sp>
        <p:nvSpPr>
          <p:cNvPr id="98307" name="Notes Placeholder 2"/>
          <p:cNvSpPr>
            <a:spLocks noGrp="1"/>
          </p:cNvSpPr>
          <p:nvPr>
            <p:ph type="body" idx="1"/>
          </p:nvPr>
        </p:nvSpPr>
        <p:spPr>
          <a:ln/>
          <a:extLst/>
        </p:spPr>
        <p:txBody>
          <a:bodyPr/>
          <a:lstStyle/>
          <a:p>
            <a:pPr defTabSz="914265">
              <a:defRPr/>
            </a:pPr>
            <a:r>
              <a:rPr lang="en-US" i="1" dirty="0">
                <a:latin typeface="+mn-lt"/>
              </a:rPr>
              <a:t>ARV, antiretroviral; ATV, atazanavir; CKD, chronic kidney disease; LPV, lopinavir; RTV, ritonavir; TDF, tenofovir disoproxil fumarate. </a:t>
            </a:r>
          </a:p>
          <a:p>
            <a:pPr defTabSz="914265">
              <a:defRPr/>
            </a:pPr>
            <a:endParaRPr lang="en-US" i="1" dirty="0">
              <a:latin typeface="+mn-lt"/>
            </a:endParaRPr>
          </a:p>
          <a:p>
            <a:pPr defTabSz="914265">
              <a:defRPr/>
            </a:pPr>
            <a:r>
              <a:rPr lang="en-US" dirty="0"/>
              <a:t>The D:A:D study examined cumulative exposure to select antiretrovirals and the effect on progressive renal insufficiency. The effect of TDF has been recognized for a long time, but you can see that ATV/RTV has a similar effect. In somebody with chronic kidney disease, it probably makes sense to avoid ATV, especially if he or she is experiencing progressive decline in renal function. Thus, in addition to considering avoidance of TDF, one might consider avoidance of ATV/RTV, too.</a:t>
            </a:r>
            <a:endParaRPr lang="en-US" dirty="0">
              <a:latin typeface="+mn-lt"/>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pitchFamily="34" charset="0"/>
              </a:defRPr>
            </a:lvl1pPr>
            <a:lvl2pPr marL="731286" indent="-281264">
              <a:defRPr sz="1200">
                <a:solidFill>
                  <a:schemeClr val="tx1"/>
                </a:solidFill>
                <a:latin typeface="Arial" pitchFamily="34" charset="0"/>
              </a:defRPr>
            </a:lvl2pPr>
            <a:lvl3pPr marL="1125055" indent="-225011">
              <a:defRPr sz="1200">
                <a:solidFill>
                  <a:schemeClr val="tx1"/>
                </a:solidFill>
                <a:latin typeface="Arial" pitchFamily="34" charset="0"/>
              </a:defRPr>
            </a:lvl3pPr>
            <a:lvl4pPr marL="1575077" indent="-225011">
              <a:defRPr sz="1200">
                <a:solidFill>
                  <a:schemeClr val="tx1"/>
                </a:solidFill>
                <a:latin typeface="Arial" pitchFamily="34" charset="0"/>
              </a:defRPr>
            </a:lvl4pPr>
            <a:lvl5pPr marL="2025099" indent="-225011">
              <a:defRPr sz="1200">
                <a:solidFill>
                  <a:schemeClr val="tx1"/>
                </a:solidFill>
                <a:latin typeface="Arial" pitchFamily="34" charset="0"/>
              </a:defRPr>
            </a:lvl5pPr>
            <a:lvl6pPr marL="2475121" indent="-225011" eaLnBrk="0" fontAlgn="base" hangingPunct="0">
              <a:spcBef>
                <a:spcPct val="30000"/>
              </a:spcBef>
              <a:spcAft>
                <a:spcPct val="0"/>
              </a:spcAft>
              <a:defRPr sz="1200">
                <a:solidFill>
                  <a:schemeClr val="tx1"/>
                </a:solidFill>
                <a:latin typeface="Arial" pitchFamily="34" charset="0"/>
              </a:defRPr>
            </a:lvl6pPr>
            <a:lvl7pPr marL="2925143" indent="-225011" eaLnBrk="0" fontAlgn="base" hangingPunct="0">
              <a:spcBef>
                <a:spcPct val="30000"/>
              </a:spcBef>
              <a:spcAft>
                <a:spcPct val="0"/>
              </a:spcAft>
              <a:defRPr sz="1200">
                <a:solidFill>
                  <a:schemeClr val="tx1"/>
                </a:solidFill>
                <a:latin typeface="Arial" pitchFamily="34" charset="0"/>
              </a:defRPr>
            </a:lvl7pPr>
            <a:lvl8pPr marL="3375165" indent="-225011" eaLnBrk="0" fontAlgn="base" hangingPunct="0">
              <a:spcBef>
                <a:spcPct val="30000"/>
              </a:spcBef>
              <a:spcAft>
                <a:spcPct val="0"/>
              </a:spcAft>
              <a:defRPr sz="1200">
                <a:solidFill>
                  <a:schemeClr val="tx1"/>
                </a:solidFill>
                <a:latin typeface="Arial" pitchFamily="34" charset="0"/>
              </a:defRPr>
            </a:lvl8pPr>
            <a:lvl9pPr marL="3825187" indent="-225011" eaLnBrk="0" fontAlgn="base" hangingPunct="0">
              <a:spcBef>
                <a:spcPct val="30000"/>
              </a:spcBef>
              <a:spcAft>
                <a:spcPct val="0"/>
              </a:spcAft>
              <a:defRPr sz="1200">
                <a:solidFill>
                  <a:schemeClr val="tx1"/>
                </a:solidFill>
                <a:latin typeface="Arial" pitchFamily="34" charset="0"/>
              </a:defRPr>
            </a:lvl9pPr>
          </a:lstStyle>
          <a:p>
            <a:fld id="{C5BB0EA6-738F-4D9C-8B17-81C6A941304E}" type="slidenum">
              <a:rPr lang="en-US" altLang="en-US">
                <a:solidFill>
                  <a:srgbClr val="000000"/>
                </a:solidFill>
                <a:ea typeface="MS PGothic" pitchFamily="34" charset="-128"/>
              </a:rPr>
              <a:pPr/>
              <a:t>110</a:t>
            </a:fld>
            <a:endParaRPr lang="en-US" altLang="en-US">
              <a:solidFill>
                <a:srgbClr val="000000"/>
              </a:solidFill>
              <a:ea typeface="MS PGothic" pitchFamily="34" charset="-128"/>
            </a:endParaRPr>
          </a:p>
        </p:txBody>
      </p:sp>
    </p:spTree>
    <p:extLst>
      <p:ext uri="{BB962C8B-B14F-4D97-AF65-F5344CB8AC3E}">
        <p14:creationId xmlns:p14="http://schemas.microsoft.com/office/powerpoint/2010/main" val="18968873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CD7CED91-579A-4D6A-9F98-64605B06827E}" type="slidenum">
              <a:rPr lang="es-ES" smtClean="0">
                <a:solidFill>
                  <a:prstClr val="black"/>
                </a:solidFill>
              </a:rPr>
              <a:pPr/>
              <a:t>111</a:t>
            </a:fld>
            <a:endParaRPr lang="es-ES">
              <a:solidFill>
                <a:prstClr val="black"/>
              </a:solidFill>
            </a:endParaRPr>
          </a:p>
        </p:txBody>
      </p:sp>
    </p:spTree>
    <p:extLst>
      <p:ext uri="{BB962C8B-B14F-4D97-AF65-F5344CB8AC3E}">
        <p14:creationId xmlns:p14="http://schemas.microsoft.com/office/powerpoint/2010/main" val="8447302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CD7CED91-579A-4D6A-9F98-64605B06827E}" type="slidenum">
              <a:rPr lang="es-ES">
                <a:solidFill>
                  <a:prstClr val="black"/>
                </a:solidFill>
              </a:rPr>
              <a:pPr/>
              <a:t>112</a:t>
            </a:fld>
            <a:endParaRPr lang="es-ES">
              <a:solidFill>
                <a:prstClr val="black"/>
              </a:solidFill>
            </a:endParaRPr>
          </a:p>
        </p:txBody>
      </p:sp>
    </p:spTree>
    <p:extLst>
      <p:ext uri="{BB962C8B-B14F-4D97-AF65-F5344CB8AC3E}">
        <p14:creationId xmlns:p14="http://schemas.microsoft.com/office/powerpoint/2010/main" val="8447302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CD7CED91-579A-4D6A-9F98-64605B06827E}" type="slidenum">
              <a:rPr lang="es-ES">
                <a:solidFill>
                  <a:prstClr val="black"/>
                </a:solidFill>
              </a:rPr>
              <a:pPr/>
              <a:t>113</a:t>
            </a:fld>
            <a:endParaRPr lang="es-ES">
              <a:solidFill>
                <a:prstClr val="black"/>
              </a:solidFill>
            </a:endParaRPr>
          </a:p>
        </p:txBody>
      </p:sp>
    </p:spTree>
    <p:extLst>
      <p:ext uri="{BB962C8B-B14F-4D97-AF65-F5344CB8AC3E}">
        <p14:creationId xmlns:p14="http://schemas.microsoft.com/office/powerpoint/2010/main" val="8447302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xfrm>
            <a:off x="381000" y="685800"/>
            <a:ext cx="6096000" cy="3429000"/>
          </a:xfrm>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smtClean="0">
                <a:latin typeface="Arial" pitchFamily="34" charset="0"/>
              </a:rPr>
              <a:t>IRR, incidence rate ratio; TDF, tenofovir disoproxil.</a:t>
            </a:r>
          </a:p>
          <a:p>
            <a:endParaRPr lang="en-US" altLang="en-US" i="1" smtClean="0">
              <a:latin typeface="Arial" pitchFamily="34" charset="0"/>
            </a:endParaRPr>
          </a:p>
          <a:p>
            <a:r>
              <a:rPr lang="en-US" altLang="en-US" smtClean="0">
                <a:latin typeface="Arial" pitchFamily="34" charset="0"/>
              </a:rPr>
              <a:t>EuroSIDA is a large study that looked at fractures in 12,000 HIV-infected patients followed from baseline. They looked at fractures, osteoporotic fractures, and femoral osteonecrosis. What you can see is—if you look at the incident ratios, both univariate and multivariate—if a patient ever used tenofovir, there was a modest but significant increased rate of fractures. If they were on tenofovir vs not on tenofovir, it was also higher. Though curiously, duration of exposure didn't matter, and maybe that fits with how we see bone mineral density change over time. On the other hand, if you look at osteoporotic fractures (defined as fracture of the spine, arm, wrist, or hip), which was obviously a smaller subset giving less precision in terms of the confidence interval, there wasn’t a clear association with tenofovir. </a:t>
            </a:r>
          </a:p>
          <a:p>
            <a:endParaRPr lang="en-US" altLang="en-US" smtClean="0">
              <a:latin typeface="Arial" pitchFamily="34" charset="0"/>
            </a:endParaRPr>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itchFamily="34" charset="0"/>
              </a:defRPr>
            </a:lvl1pPr>
            <a:lvl2pPr marL="731286" indent="-281264">
              <a:defRPr b="1">
                <a:solidFill>
                  <a:schemeClr val="tx1"/>
                </a:solidFill>
                <a:latin typeface="Arial" pitchFamily="34" charset="0"/>
              </a:defRPr>
            </a:lvl2pPr>
            <a:lvl3pPr marL="1125055" indent="-225011">
              <a:defRPr b="1">
                <a:solidFill>
                  <a:schemeClr val="tx1"/>
                </a:solidFill>
                <a:latin typeface="Arial" pitchFamily="34" charset="0"/>
              </a:defRPr>
            </a:lvl3pPr>
            <a:lvl4pPr marL="1575077" indent="-225011">
              <a:defRPr b="1">
                <a:solidFill>
                  <a:schemeClr val="tx1"/>
                </a:solidFill>
                <a:latin typeface="Arial" pitchFamily="34" charset="0"/>
              </a:defRPr>
            </a:lvl4pPr>
            <a:lvl5pPr marL="2025099" indent="-225011">
              <a:defRPr b="1">
                <a:solidFill>
                  <a:schemeClr val="tx1"/>
                </a:solidFill>
                <a:latin typeface="Arial" pitchFamily="34" charset="0"/>
              </a:defRPr>
            </a:lvl5pPr>
            <a:lvl6pPr marL="2475121" indent="-225011" eaLnBrk="0" fontAlgn="base" hangingPunct="0">
              <a:spcBef>
                <a:spcPct val="0"/>
              </a:spcBef>
              <a:spcAft>
                <a:spcPct val="0"/>
              </a:spcAft>
              <a:defRPr b="1">
                <a:solidFill>
                  <a:schemeClr val="tx1"/>
                </a:solidFill>
                <a:latin typeface="Arial" pitchFamily="34" charset="0"/>
              </a:defRPr>
            </a:lvl6pPr>
            <a:lvl7pPr marL="2925143" indent="-225011" eaLnBrk="0" fontAlgn="base" hangingPunct="0">
              <a:spcBef>
                <a:spcPct val="0"/>
              </a:spcBef>
              <a:spcAft>
                <a:spcPct val="0"/>
              </a:spcAft>
              <a:defRPr b="1">
                <a:solidFill>
                  <a:schemeClr val="tx1"/>
                </a:solidFill>
                <a:latin typeface="Arial" pitchFamily="34" charset="0"/>
              </a:defRPr>
            </a:lvl7pPr>
            <a:lvl8pPr marL="3375165" indent="-225011" eaLnBrk="0" fontAlgn="base" hangingPunct="0">
              <a:spcBef>
                <a:spcPct val="0"/>
              </a:spcBef>
              <a:spcAft>
                <a:spcPct val="0"/>
              </a:spcAft>
              <a:defRPr b="1">
                <a:solidFill>
                  <a:schemeClr val="tx1"/>
                </a:solidFill>
                <a:latin typeface="Arial" pitchFamily="34" charset="0"/>
              </a:defRPr>
            </a:lvl8pPr>
            <a:lvl9pPr marL="3825187" indent="-225011" eaLnBrk="0" fontAlgn="base" hangingPunct="0">
              <a:spcBef>
                <a:spcPct val="0"/>
              </a:spcBef>
              <a:spcAft>
                <a:spcPct val="0"/>
              </a:spcAft>
              <a:defRPr b="1">
                <a:solidFill>
                  <a:schemeClr val="tx1"/>
                </a:solidFill>
                <a:latin typeface="Arial" pitchFamily="34" charset="0"/>
              </a:defRPr>
            </a:lvl9pPr>
          </a:lstStyle>
          <a:p>
            <a:fld id="{6254D1C7-0685-4453-A624-6BA04EE083EB}" type="slidenum">
              <a:rPr lang="en-US" altLang="en-US" b="0">
                <a:solidFill>
                  <a:prstClr val="black"/>
                </a:solidFill>
              </a:rPr>
              <a:pPr/>
              <a:t>114</a:t>
            </a:fld>
            <a:endParaRPr lang="en-US" altLang="en-US" b="0">
              <a:solidFill>
                <a:prstClr val="black"/>
              </a:solidFill>
            </a:endParaRPr>
          </a:p>
        </p:txBody>
      </p:sp>
    </p:spTree>
    <p:extLst>
      <p:ext uri="{BB962C8B-B14F-4D97-AF65-F5344CB8AC3E}">
        <p14:creationId xmlns:p14="http://schemas.microsoft.com/office/powerpoint/2010/main" val="2177890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xfrm>
            <a:off x="381000" y="685800"/>
            <a:ext cx="6096000" cy="3429000"/>
          </a:xfrm>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smtClean="0">
                <a:latin typeface="Arial" pitchFamily="34" charset="0"/>
              </a:rPr>
              <a:t>ARV, antiretroviral; ddI, didanosine; IDV, Indinavir; LPV, lopinavir; RTV, ritonavir; SQV, saquinavir; TDF, tenofovir disoproxil.</a:t>
            </a:r>
          </a:p>
          <a:p>
            <a:endParaRPr lang="en-US" altLang="en-US" i="1" smtClean="0">
              <a:latin typeface="Arial" pitchFamily="34" charset="0"/>
            </a:endParaRPr>
          </a:p>
          <a:p>
            <a:r>
              <a:rPr lang="en-US" altLang="en-US" smtClean="0">
                <a:latin typeface="Arial" pitchFamily="34" charset="0"/>
              </a:rPr>
              <a:t>In the osteonecrosis analysis, having ever taken didanosine, indinavir, saquinavir, lopinavir/ritonavir, or tenofovir DF appeared to be associated with higher risk, but the increase was not statistically significant after each drug was mutually adjusted for the use of the other antiretroviral agents and for other variables noted on the slide.</a:t>
            </a:r>
          </a:p>
          <a:p>
            <a:endParaRPr lang="en-US" altLang="en-US" i="1" smtClean="0">
              <a:latin typeface="Arial" pitchFamily="34" charset="0"/>
            </a:endParaRPr>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itchFamily="34" charset="0"/>
              </a:defRPr>
            </a:lvl1pPr>
            <a:lvl2pPr marL="731286" indent="-281264">
              <a:defRPr b="1">
                <a:solidFill>
                  <a:schemeClr val="tx1"/>
                </a:solidFill>
                <a:latin typeface="Arial" pitchFamily="34" charset="0"/>
              </a:defRPr>
            </a:lvl2pPr>
            <a:lvl3pPr marL="1125055" indent="-225011">
              <a:defRPr b="1">
                <a:solidFill>
                  <a:schemeClr val="tx1"/>
                </a:solidFill>
                <a:latin typeface="Arial" pitchFamily="34" charset="0"/>
              </a:defRPr>
            </a:lvl3pPr>
            <a:lvl4pPr marL="1575077" indent="-225011">
              <a:defRPr b="1">
                <a:solidFill>
                  <a:schemeClr val="tx1"/>
                </a:solidFill>
                <a:latin typeface="Arial" pitchFamily="34" charset="0"/>
              </a:defRPr>
            </a:lvl4pPr>
            <a:lvl5pPr marL="2025099" indent="-225011">
              <a:defRPr b="1">
                <a:solidFill>
                  <a:schemeClr val="tx1"/>
                </a:solidFill>
                <a:latin typeface="Arial" pitchFamily="34" charset="0"/>
              </a:defRPr>
            </a:lvl5pPr>
            <a:lvl6pPr marL="2475121" indent="-225011" eaLnBrk="0" fontAlgn="base" hangingPunct="0">
              <a:spcBef>
                <a:spcPct val="0"/>
              </a:spcBef>
              <a:spcAft>
                <a:spcPct val="0"/>
              </a:spcAft>
              <a:defRPr b="1">
                <a:solidFill>
                  <a:schemeClr val="tx1"/>
                </a:solidFill>
                <a:latin typeface="Arial" pitchFamily="34" charset="0"/>
              </a:defRPr>
            </a:lvl6pPr>
            <a:lvl7pPr marL="2925143" indent="-225011" eaLnBrk="0" fontAlgn="base" hangingPunct="0">
              <a:spcBef>
                <a:spcPct val="0"/>
              </a:spcBef>
              <a:spcAft>
                <a:spcPct val="0"/>
              </a:spcAft>
              <a:defRPr b="1">
                <a:solidFill>
                  <a:schemeClr val="tx1"/>
                </a:solidFill>
                <a:latin typeface="Arial" pitchFamily="34" charset="0"/>
              </a:defRPr>
            </a:lvl7pPr>
            <a:lvl8pPr marL="3375165" indent="-225011" eaLnBrk="0" fontAlgn="base" hangingPunct="0">
              <a:spcBef>
                <a:spcPct val="0"/>
              </a:spcBef>
              <a:spcAft>
                <a:spcPct val="0"/>
              </a:spcAft>
              <a:defRPr b="1">
                <a:solidFill>
                  <a:schemeClr val="tx1"/>
                </a:solidFill>
                <a:latin typeface="Arial" pitchFamily="34" charset="0"/>
              </a:defRPr>
            </a:lvl8pPr>
            <a:lvl9pPr marL="3825187" indent="-225011" eaLnBrk="0" fontAlgn="base" hangingPunct="0">
              <a:spcBef>
                <a:spcPct val="0"/>
              </a:spcBef>
              <a:spcAft>
                <a:spcPct val="0"/>
              </a:spcAft>
              <a:defRPr b="1">
                <a:solidFill>
                  <a:schemeClr val="tx1"/>
                </a:solidFill>
                <a:latin typeface="Arial" pitchFamily="34" charset="0"/>
              </a:defRPr>
            </a:lvl9pPr>
          </a:lstStyle>
          <a:p>
            <a:fld id="{B5B437E4-7A51-459D-B332-FED353B1A3A4}" type="slidenum">
              <a:rPr lang="en-US" altLang="en-US" b="0">
                <a:solidFill>
                  <a:prstClr val="black"/>
                </a:solidFill>
              </a:rPr>
              <a:pPr/>
              <a:t>115</a:t>
            </a:fld>
            <a:endParaRPr lang="en-US" altLang="en-US" b="0">
              <a:solidFill>
                <a:prstClr val="black"/>
              </a:solidFill>
            </a:endParaRPr>
          </a:p>
        </p:txBody>
      </p:sp>
    </p:spTree>
    <p:extLst>
      <p:ext uri="{BB962C8B-B14F-4D97-AF65-F5344CB8AC3E}">
        <p14:creationId xmlns:p14="http://schemas.microsoft.com/office/powerpoint/2010/main" val="11793871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CD7CED91-579A-4D6A-9F98-64605B06827E}" type="slidenum">
              <a:rPr lang="es-ES" smtClean="0">
                <a:solidFill>
                  <a:prstClr val="black"/>
                </a:solidFill>
              </a:rPr>
              <a:pPr/>
              <a:t>117</a:t>
            </a:fld>
            <a:endParaRPr lang="es-ES">
              <a:solidFill>
                <a:prstClr val="black"/>
              </a:solidFill>
            </a:endParaRPr>
          </a:p>
        </p:txBody>
      </p:sp>
    </p:spTree>
    <p:extLst>
      <p:ext uri="{BB962C8B-B14F-4D97-AF65-F5344CB8AC3E}">
        <p14:creationId xmlns:p14="http://schemas.microsoft.com/office/powerpoint/2010/main" val="844730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CD7CED91-579A-4D6A-9F98-64605B06827E}" type="slidenum">
              <a:rPr lang="es-ES" smtClean="0">
                <a:solidFill>
                  <a:prstClr val="black"/>
                </a:solidFill>
              </a:rPr>
              <a:pPr/>
              <a:t>78</a:t>
            </a:fld>
            <a:endParaRPr lang="es-ES">
              <a:solidFill>
                <a:prstClr val="black"/>
              </a:solidFill>
            </a:endParaRPr>
          </a:p>
        </p:txBody>
      </p:sp>
    </p:spTree>
    <p:extLst>
      <p:ext uri="{BB962C8B-B14F-4D97-AF65-F5344CB8AC3E}">
        <p14:creationId xmlns:p14="http://schemas.microsoft.com/office/powerpoint/2010/main" val="8447302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17FEC711-834F-46C9-8976-9038A4BE5ADC}" type="slidenum">
              <a:rPr lang="es-ES" altLang="es-AR" sz="1200">
                <a:solidFill>
                  <a:prstClr val="black"/>
                </a:solidFill>
              </a:rPr>
              <a:pPr eaLnBrk="1" hangingPunct="1"/>
              <a:t>118</a:t>
            </a:fld>
            <a:endParaRPr lang="es-ES" altLang="es-AR" sz="1200">
              <a:solidFill>
                <a:prstClr val="black"/>
              </a:solidFill>
            </a:endParaRPr>
          </a:p>
        </p:txBody>
      </p:sp>
      <p:sp>
        <p:nvSpPr>
          <p:cNvPr id="53251" name="Rectangle 2"/>
          <p:cNvSpPr>
            <a:spLocks noGrp="1" noRot="1" noChangeAspect="1" noChangeArrowheads="1" noTextEdit="1"/>
          </p:cNvSpPr>
          <p:nvPr>
            <p:ph type="sldImg"/>
          </p:nvPr>
        </p:nvSpPr>
        <p:spPr>
          <a:xfrm>
            <a:off x="381000" y="685800"/>
            <a:ext cx="6096000" cy="3429000"/>
          </a:xfrm>
          <a:ln/>
        </p:spPr>
      </p:sp>
      <p:sp>
        <p:nvSpPr>
          <p:cNvPr id="53252" name="Rectangle 3"/>
          <p:cNvSpPr>
            <a:spLocks noGrp="1" noChangeArrowheads="1"/>
          </p:cNvSpPr>
          <p:nvPr>
            <p:ph type="body" idx="1"/>
          </p:nvPr>
        </p:nvSpPr>
        <p:spPr>
          <a:noFill/>
        </p:spPr>
        <p:txBody>
          <a:bodyPr/>
          <a:lstStyle/>
          <a:p>
            <a:pPr eaLnBrk="1" hangingPunct="1"/>
            <a:endParaRPr lang="es-CO" altLang="es-AR" smtClean="0">
              <a:latin typeface="Arial" charset="0"/>
            </a:endParaRPr>
          </a:p>
        </p:txBody>
      </p:sp>
    </p:spTree>
    <p:extLst>
      <p:ext uri="{BB962C8B-B14F-4D97-AF65-F5344CB8AC3E}">
        <p14:creationId xmlns:p14="http://schemas.microsoft.com/office/powerpoint/2010/main" val="33725753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CD7CED91-579A-4D6A-9F98-64605B06827E}" type="slidenum">
              <a:rPr lang="es-ES">
                <a:solidFill>
                  <a:prstClr val="black"/>
                </a:solidFill>
              </a:rPr>
              <a:pPr/>
              <a:t>119</a:t>
            </a:fld>
            <a:endParaRPr lang="es-ES">
              <a:solidFill>
                <a:prstClr val="black"/>
              </a:solidFill>
            </a:endParaRPr>
          </a:p>
        </p:txBody>
      </p:sp>
    </p:spTree>
    <p:extLst>
      <p:ext uri="{BB962C8B-B14F-4D97-AF65-F5344CB8AC3E}">
        <p14:creationId xmlns:p14="http://schemas.microsoft.com/office/powerpoint/2010/main" val="8447302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miter lim="800000"/>
            <a:headEnd/>
            <a:tailEnd/>
          </a:ln>
        </p:spPr>
        <p:txBody>
          <a:bodyPr/>
          <a:lstStyle/>
          <a:p>
            <a:fld id="{74F72E2C-872E-47EC-B3E8-EECDAED979F8}" type="slidenum">
              <a:rPr lang="es-ES" smtClean="0">
                <a:solidFill>
                  <a:prstClr val="black"/>
                </a:solidFill>
              </a:rPr>
              <a:pPr/>
              <a:t>121</a:t>
            </a:fld>
            <a:endParaRPr lang="es-ES" dirty="0" smtClean="0">
              <a:solidFill>
                <a:prstClr val="black"/>
              </a:solidFill>
            </a:endParaRPr>
          </a:p>
        </p:txBody>
      </p:sp>
      <p:sp>
        <p:nvSpPr>
          <p:cNvPr id="130051" name="Rectangle 2"/>
          <p:cNvSpPr>
            <a:spLocks noGrp="1" noRot="1" noChangeAspect="1" noChangeArrowheads="1" noTextEdit="1"/>
          </p:cNvSpPr>
          <p:nvPr>
            <p:ph type="sldImg"/>
          </p:nvPr>
        </p:nvSpPr>
        <p:spPr>
          <a:xfrm>
            <a:off x="381000" y="685800"/>
            <a:ext cx="6096000" cy="3429000"/>
          </a:xfrm>
          <a:ln/>
        </p:spPr>
      </p:sp>
      <p:sp>
        <p:nvSpPr>
          <p:cNvPr id="130052" name="Rectangle 3"/>
          <p:cNvSpPr>
            <a:spLocks noGrp="1" noChangeArrowheads="1"/>
          </p:cNvSpPr>
          <p:nvPr>
            <p:ph type="body" idx="1"/>
          </p:nvPr>
        </p:nvSpPr>
        <p:spPr>
          <a:noFill/>
        </p:spPr>
        <p:txBody>
          <a:bodyPr/>
          <a:lstStyle/>
          <a:p>
            <a:pPr eaLnBrk="1" hangingPunct="1"/>
            <a:r>
              <a:rPr lang="en-US" sz="1000" dirty="0" smtClean="0">
                <a:latin typeface="Arial" charset="0"/>
              </a:rPr>
              <a:t> the US Food and Drug Administration (FDA) reported findings from a meta-analysis of randomized trials of abacavir and its relationship, if any, to MI risk (Capsule Summary).[23] Randomized, controlled combination antiretroviral therapy trials in which abacavir was allocated at randomization were included if they recruited </a:t>
            </a:r>
            <a:r>
              <a:rPr lang="en-US" sz="1000" b="1" dirty="0" smtClean="0">
                <a:latin typeface="Arial" charset="0"/>
              </a:rPr>
              <a:t>&gt; 50 adult participants</a:t>
            </a:r>
            <a:r>
              <a:rPr lang="en-US" sz="1000" dirty="0" smtClean="0">
                <a:latin typeface="Arial" charset="0"/>
              </a:rPr>
              <a:t> and were completed. </a:t>
            </a:r>
            <a:r>
              <a:rPr lang="en-US" sz="1000" b="1" dirty="0" smtClean="0">
                <a:latin typeface="Arial" charset="0"/>
              </a:rPr>
              <a:t>Twenty-six trials</a:t>
            </a:r>
            <a:r>
              <a:rPr lang="en-US" sz="1000" dirty="0" smtClean="0">
                <a:latin typeface="Arial" charset="0"/>
              </a:rPr>
              <a:t> were identified, including a total of</a:t>
            </a:r>
            <a:r>
              <a:rPr lang="en-US" sz="1000" b="1" dirty="0" smtClean="0">
                <a:latin typeface="Arial" charset="0"/>
              </a:rPr>
              <a:t> 9874</a:t>
            </a:r>
            <a:r>
              <a:rPr lang="en-US" sz="1000" dirty="0" smtClean="0">
                <a:latin typeface="Arial" charset="0"/>
              </a:rPr>
              <a:t> participants, of whom 5032 received abacavir-containing regimens and 4842 received non–abacavir-containing regimens. Mean follow-up across trials was 719 person-years (range: 42.2-1257.3), and mean follow-up per participant was 1.62 person-years (range: 0.49-4.72).</a:t>
            </a:r>
          </a:p>
          <a:p>
            <a:pPr eaLnBrk="1" hangingPunct="1"/>
            <a:r>
              <a:rPr lang="en-US" sz="1000" dirty="0" smtClean="0">
                <a:latin typeface="Arial" charset="0"/>
              </a:rPr>
              <a:t>The take-home message from this analysis is that there was no significant difference in the frequency of MI between patients receiving and those not receiving abacavir. Moreover, simulation models indicated that the likelihood of the analysis having missed any clinically significant increased risk associated with abacavir use was low.</a:t>
            </a:r>
          </a:p>
          <a:p>
            <a:pPr eaLnBrk="1" hangingPunct="1"/>
            <a:r>
              <a:rPr lang="en-US" sz="1000" dirty="0" smtClean="0">
                <a:latin typeface="Arial" charset="0"/>
              </a:rPr>
              <a:t>One note of caution is that the study populations were treatment-naive adults, mostly male (66% to 83%), with a mean age of 36-42 years. In general, this patient population would not be at elevated risk for MI, as with the case patient under discussion. Demonstrating an increased risk in this population is going to be more difficult than in a population which, for example, was 60 years of age and who all smoked. For that reason, I am not particularly reassured that these data exclude any MI risk from abacavir in any patient. However, I think the analysis provides some reassurance that at least for the average treatment-naive patient, MI risk is not a significant issue when considering using abacavir and is indeed safe for those such as the patient we are discussing.</a:t>
            </a:r>
          </a:p>
          <a:p>
            <a:pPr eaLnBrk="1" hangingPunct="1"/>
            <a:r>
              <a:rPr lang="en-US" sz="1000" dirty="0" smtClean="0">
                <a:latin typeface="Arial" charset="0"/>
              </a:rPr>
              <a:t>The other caveat relates to the controls. It is worth remembering that some studies in the FDA analysis had non-abacavir control groups that received a PI, who are commonly considered to be at increased MI risk. Therefore, these PI recipients may actually be positive controls that might dilute some of the differences between the abacavir and non-abacavir groups studied.</a:t>
            </a:r>
            <a:endParaRPr lang="es-ES" sz="1000" dirty="0" smtClean="0">
              <a:latin typeface="Arial" charset="0"/>
            </a:endParaRPr>
          </a:p>
        </p:txBody>
      </p:sp>
    </p:spTree>
    <p:extLst>
      <p:ext uri="{BB962C8B-B14F-4D97-AF65-F5344CB8AC3E}">
        <p14:creationId xmlns:p14="http://schemas.microsoft.com/office/powerpoint/2010/main" val="3653010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xfrm>
            <a:off x="381000" y="685800"/>
            <a:ext cx="6096000" cy="3429000"/>
          </a:xfrm>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smtClean="0"/>
              <a:t>ARV, antiretroviral; ATV, atazanavir; BL, baseline; BMI, body mass index; CKD, chronic kidney disease; CV, cardiovascular; CVD, cardiovascular disease; DM, diabetes mellitus; DRV, darunavir; IRR, incidence rate ratio; MI, myocardial infarction; MV, multivariate; RTV, ritonavir.</a:t>
            </a:r>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cs typeface="Arial" charset="0"/>
              </a:defRPr>
            </a:lvl1pPr>
            <a:lvl2pPr marL="702756" indent="-270291">
              <a:defRPr b="1">
                <a:solidFill>
                  <a:schemeClr val="tx1"/>
                </a:solidFill>
                <a:latin typeface="Arial" charset="0"/>
                <a:cs typeface="Arial" charset="0"/>
              </a:defRPr>
            </a:lvl2pPr>
            <a:lvl3pPr marL="1081164" indent="-216233">
              <a:defRPr b="1">
                <a:solidFill>
                  <a:schemeClr val="tx1"/>
                </a:solidFill>
                <a:latin typeface="Arial" charset="0"/>
                <a:cs typeface="Arial" charset="0"/>
              </a:defRPr>
            </a:lvl3pPr>
            <a:lvl4pPr marL="1513629" indent="-216233">
              <a:defRPr b="1">
                <a:solidFill>
                  <a:schemeClr val="tx1"/>
                </a:solidFill>
                <a:latin typeface="Arial" charset="0"/>
                <a:cs typeface="Arial" charset="0"/>
              </a:defRPr>
            </a:lvl4pPr>
            <a:lvl5pPr marL="1946095" indent="-216233">
              <a:defRPr b="1">
                <a:solidFill>
                  <a:schemeClr val="tx1"/>
                </a:solidFill>
                <a:latin typeface="Arial" charset="0"/>
                <a:cs typeface="Arial" charset="0"/>
              </a:defRPr>
            </a:lvl5pPr>
            <a:lvl6pPr marL="2378560" indent="-216233" eaLnBrk="0" fontAlgn="base" hangingPunct="0">
              <a:spcBef>
                <a:spcPct val="0"/>
              </a:spcBef>
              <a:spcAft>
                <a:spcPct val="0"/>
              </a:spcAft>
              <a:defRPr b="1">
                <a:solidFill>
                  <a:schemeClr val="tx1"/>
                </a:solidFill>
                <a:latin typeface="Arial" charset="0"/>
                <a:cs typeface="Arial" charset="0"/>
              </a:defRPr>
            </a:lvl6pPr>
            <a:lvl7pPr marL="2811026" indent="-216233" eaLnBrk="0" fontAlgn="base" hangingPunct="0">
              <a:spcBef>
                <a:spcPct val="0"/>
              </a:spcBef>
              <a:spcAft>
                <a:spcPct val="0"/>
              </a:spcAft>
              <a:defRPr b="1">
                <a:solidFill>
                  <a:schemeClr val="tx1"/>
                </a:solidFill>
                <a:latin typeface="Arial" charset="0"/>
                <a:cs typeface="Arial" charset="0"/>
              </a:defRPr>
            </a:lvl7pPr>
            <a:lvl8pPr marL="3243491" indent="-216233" eaLnBrk="0" fontAlgn="base" hangingPunct="0">
              <a:spcBef>
                <a:spcPct val="0"/>
              </a:spcBef>
              <a:spcAft>
                <a:spcPct val="0"/>
              </a:spcAft>
              <a:defRPr b="1">
                <a:solidFill>
                  <a:schemeClr val="tx1"/>
                </a:solidFill>
                <a:latin typeface="Arial" charset="0"/>
                <a:cs typeface="Arial" charset="0"/>
              </a:defRPr>
            </a:lvl8pPr>
            <a:lvl9pPr marL="3675957" indent="-216233" eaLnBrk="0" fontAlgn="base" hangingPunct="0">
              <a:spcBef>
                <a:spcPct val="0"/>
              </a:spcBef>
              <a:spcAft>
                <a:spcPct val="0"/>
              </a:spcAft>
              <a:defRPr b="1">
                <a:solidFill>
                  <a:schemeClr val="tx1"/>
                </a:solidFill>
                <a:latin typeface="Arial" charset="0"/>
                <a:cs typeface="Arial" charset="0"/>
              </a:defRPr>
            </a:lvl9pPr>
          </a:lstStyle>
          <a:p>
            <a:fld id="{C09C05B9-B99D-43F1-BD52-7DCA25C1F3FB}" type="slidenum">
              <a:rPr lang="en-US" altLang="en-US" b="0">
                <a:solidFill>
                  <a:prstClr val="black"/>
                </a:solidFill>
              </a:rPr>
              <a:pPr/>
              <a:t>122</a:t>
            </a:fld>
            <a:endParaRPr lang="en-US" altLang="en-US" b="0">
              <a:solidFill>
                <a:prstClr val="black"/>
              </a:solidFill>
            </a:endParaRPr>
          </a:p>
        </p:txBody>
      </p:sp>
    </p:spTree>
    <p:extLst>
      <p:ext uri="{BB962C8B-B14F-4D97-AF65-F5344CB8AC3E}">
        <p14:creationId xmlns:p14="http://schemas.microsoft.com/office/powerpoint/2010/main" val="37782632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CD7CED91-579A-4D6A-9F98-64605B06827E}" type="slidenum">
              <a:rPr lang="es-ES">
                <a:solidFill>
                  <a:prstClr val="black"/>
                </a:solidFill>
              </a:rPr>
              <a:pPr/>
              <a:t>124</a:t>
            </a:fld>
            <a:endParaRPr lang="es-ES">
              <a:solidFill>
                <a:prstClr val="black"/>
              </a:solidFill>
            </a:endParaRPr>
          </a:p>
        </p:txBody>
      </p:sp>
    </p:spTree>
    <p:extLst>
      <p:ext uri="{BB962C8B-B14F-4D97-AF65-F5344CB8AC3E}">
        <p14:creationId xmlns:p14="http://schemas.microsoft.com/office/powerpoint/2010/main" val="8447302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CD7CED91-579A-4D6A-9F98-64605B06827E}" type="slidenum">
              <a:rPr lang="es-ES" smtClean="0">
                <a:solidFill>
                  <a:prstClr val="black"/>
                </a:solidFill>
              </a:rPr>
              <a:pPr/>
              <a:t>125</a:t>
            </a:fld>
            <a:endParaRPr lang="es-ES">
              <a:solidFill>
                <a:prstClr val="black"/>
              </a:solidFill>
            </a:endParaRPr>
          </a:p>
        </p:txBody>
      </p:sp>
    </p:spTree>
    <p:extLst>
      <p:ext uri="{BB962C8B-B14F-4D97-AF65-F5344CB8AC3E}">
        <p14:creationId xmlns:p14="http://schemas.microsoft.com/office/powerpoint/2010/main" val="8447302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smtClean="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20000"/>
              </a:spcBef>
            </a:pPr>
            <a:fld id="{3EFA64C1-4FD4-4DB4-BED9-C280D3CC40C8}" type="slidenum">
              <a:rPr lang="en-US" altLang="en-US" smtClean="0">
                <a:solidFill>
                  <a:prstClr val="black"/>
                </a:solidFill>
                <a:latin typeface="Tahoma" pitchFamily="34" charset="0"/>
              </a:rPr>
              <a:pPr eaLnBrk="1" hangingPunct="1">
                <a:spcBef>
                  <a:spcPct val="20000"/>
                </a:spcBef>
              </a:pPr>
              <a:t>127</a:t>
            </a:fld>
            <a:endParaRPr lang="en-US" altLang="en-US" dirty="0" smtClean="0">
              <a:solidFill>
                <a:prstClr val="black"/>
              </a:solidFill>
              <a:latin typeface="Tahoma" pitchFamily="34" charset="0"/>
            </a:endParaRPr>
          </a:p>
        </p:txBody>
      </p:sp>
      <p:sp>
        <p:nvSpPr>
          <p:cNvPr id="12293"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20000"/>
              </a:spcBef>
            </a:pPr>
            <a:r>
              <a:rPr lang="en-US" altLang="en-US" dirty="0" smtClean="0">
                <a:solidFill>
                  <a:prstClr val="black"/>
                </a:solidFill>
                <a:latin typeface="Tahoma" pitchFamily="34" charset="0"/>
              </a:rPr>
              <a:t>22 March 2013</a:t>
            </a:r>
          </a:p>
        </p:txBody>
      </p:sp>
      <p:sp>
        <p:nvSpPr>
          <p:cNvPr id="12294"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20000"/>
              </a:spcBef>
            </a:pPr>
            <a:r>
              <a:rPr lang="en-GB" altLang="en-US" dirty="0" smtClean="0">
                <a:solidFill>
                  <a:prstClr val="black"/>
                </a:solidFill>
                <a:latin typeface="Tahoma" pitchFamily="34" charset="0"/>
              </a:rPr>
              <a:t>FS_Slide Deck_Kol Discussion Summary_43792_Millennium _Prostate Cancer_21 March 2013</a:t>
            </a:r>
            <a:endParaRPr lang="en-US" altLang="en-US" dirty="0" smtClean="0">
              <a:solidFill>
                <a:prstClr val="black"/>
              </a:solidFill>
              <a:latin typeface="Tahoma" pitchFamily="34" charset="0"/>
            </a:endParaRPr>
          </a:p>
        </p:txBody>
      </p:sp>
      <p:sp>
        <p:nvSpPr>
          <p:cNvPr id="12295" name="Header Placeholder 6"/>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20000"/>
              </a:spcBef>
            </a:pPr>
            <a:r>
              <a:rPr lang="en-US" altLang="en-US" dirty="0" smtClean="0">
                <a:solidFill>
                  <a:prstClr val="black"/>
                </a:solidFill>
                <a:latin typeface="Tahoma" pitchFamily="34" charset="0"/>
              </a:rPr>
              <a:t>PPD Global Feasibility Services</a:t>
            </a:r>
          </a:p>
        </p:txBody>
      </p:sp>
    </p:spTree>
    <p:extLst>
      <p:ext uri="{BB962C8B-B14F-4D97-AF65-F5344CB8AC3E}">
        <p14:creationId xmlns:p14="http://schemas.microsoft.com/office/powerpoint/2010/main" val="1068479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8594" name="Rectangle 6"/>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1pPr>
            <a:lvl2pPr eaLnBrk="0" hangingPunct="0">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2pPr>
            <a:lvl3pPr marL="1143000" eaLnBrk="0" hangingPunct="0">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3pPr>
            <a:lvl4pPr marL="1600200" eaLnBrk="0" hangingPunct="0">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4pPr>
            <a:lvl5pPr marL="2057400" eaLnBrk="0" hangingPunct="0">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9pPr>
          </a:lstStyle>
          <a:p>
            <a:pPr eaLnBrk="1">
              <a:buFont typeface="Times New Roman" pitchFamily="18" charset="0"/>
              <a:buNone/>
            </a:pPr>
            <a:fld id="{F42D6577-BFE5-4B60-A4C2-F7B425BE717C}" type="slidenum">
              <a:rPr lang="es-AR">
                <a:solidFill>
                  <a:srgbClr val="000000"/>
                </a:solidFill>
                <a:latin typeface="Times New Roman" pitchFamily="18" charset="0"/>
                <a:ea typeface="DejaVu Sans"/>
                <a:cs typeface="DejaVu Sans"/>
              </a:rPr>
              <a:pPr eaLnBrk="1">
                <a:buFont typeface="Times New Roman" pitchFamily="18" charset="0"/>
                <a:buNone/>
              </a:pPr>
              <a:t>128</a:t>
            </a:fld>
            <a:endParaRPr lang="es-AR">
              <a:solidFill>
                <a:srgbClr val="000000"/>
              </a:solidFill>
              <a:latin typeface="Times New Roman" pitchFamily="18" charset="0"/>
              <a:ea typeface="DejaVu Sans"/>
              <a:cs typeface="DejaVu Sans"/>
            </a:endParaRPr>
          </a:p>
        </p:txBody>
      </p:sp>
      <p:sp>
        <p:nvSpPr>
          <p:cNvPr id="238595" name="Rectangle 1"/>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8596" name="Text Box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215900" indent="-214313"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es-AR" sz="1100" i="1" smtClean="0">
                <a:latin typeface="Arial" pitchFamily="34" charset="0"/>
                <a:ea typeface="WenQuanYi Micro Hei"/>
                <a:cs typeface="WenQuanYi Micro Hei"/>
              </a:rPr>
              <a:t>DTG, dolutegravir; HBV, hepatitis B virus; RPV, rilpivirine; TDF, tenofovir disoproxil fumarate; VF, virologic failure.</a:t>
            </a:r>
          </a:p>
        </p:txBody>
      </p:sp>
      <p:sp>
        <p:nvSpPr>
          <p:cNvPr id="238597"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eaLnBrk="0" hangingPunct="0">
              <a:tabLst>
                <a:tab pos="449263" algn="l"/>
                <a:tab pos="898525" algn="l"/>
                <a:tab pos="1347788" algn="l"/>
                <a:tab pos="1797050" algn="l"/>
                <a:tab pos="2246313" algn="l"/>
                <a:tab pos="2695575" algn="l"/>
              </a:tabLst>
              <a:defRPr>
                <a:solidFill>
                  <a:schemeClr val="tx1"/>
                </a:solidFill>
                <a:latin typeface="Arial" pitchFamily="34" charset="0"/>
                <a:ea typeface="WenQuanYi Micro Hei"/>
                <a:cs typeface="WenQuanYi Micro Hei"/>
              </a:defRPr>
            </a:lvl1pPr>
            <a:lvl2pPr eaLnBrk="0" hangingPunct="0">
              <a:tabLst>
                <a:tab pos="449263" algn="l"/>
                <a:tab pos="898525" algn="l"/>
                <a:tab pos="1347788" algn="l"/>
                <a:tab pos="1797050" algn="l"/>
                <a:tab pos="2246313" algn="l"/>
                <a:tab pos="2695575" algn="l"/>
              </a:tabLst>
              <a:defRPr>
                <a:solidFill>
                  <a:schemeClr val="tx1"/>
                </a:solidFill>
                <a:latin typeface="Arial" pitchFamily="34" charset="0"/>
                <a:ea typeface="WenQuanYi Micro Hei"/>
                <a:cs typeface="WenQuanYi Micro Hei"/>
              </a:defRPr>
            </a:lvl2pPr>
            <a:lvl3pPr marL="1143000" eaLnBrk="0" hangingPunct="0">
              <a:tabLst>
                <a:tab pos="449263" algn="l"/>
                <a:tab pos="898525" algn="l"/>
                <a:tab pos="1347788" algn="l"/>
                <a:tab pos="1797050" algn="l"/>
                <a:tab pos="2246313" algn="l"/>
                <a:tab pos="2695575" algn="l"/>
              </a:tabLst>
              <a:defRPr>
                <a:solidFill>
                  <a:schemeClr val="tx1"/>
                </a:solidFill>
                <a:latin typeface="Arial" pitchFamily="34" charset="0"/>
                <a:ea typeface="WenQuanYi Micro Hei"/>
                <a:cs typeface="WenQuanYi Micro Hei"/>
              </a:defRPr>
            </a:lvl3pPr>
            <a:lvl4pPr marL="1600200" eaLnBrk="0" hangingPunct="0">
              <a:tabLst>
                <a:tab pos="449263" algn="l"/>
                <a:tab pos="898525" algn="l"/>
                <a:tab pos="1347788" algn="l"/>
                <a:tab pos="1797050" algn="l"/>
                <a:tab pos="2246313" algn="l"/>
                <a:tab pos="2695575" algn="l"/>
              </a:tabLst>
              <a:defRPr>
                <a:solidFill>
                  <a:schemeClr val="tx1"/>
                </a:solidFill>
                <a:latin typeface="Arial" pitchFamily="34" charset="0"/>
                <a:ea typeface="WenQuanYi Micro Hei"/>
                <a:cs typeface="WenQuanYi Micro Hei"/>
              </a:defRPr>
            </a:lvl4pPr>
            <a:lvl5pPr marL="2057400" eaLnBrk="0" hangingPunct="0">
              <a:tabLst>
                <a:tab pos="449263" algn="l"/>
                <a:tab pos="898525" algn="l"/>
                <a:tab pos="1347788" algn="l"/>
                <a:tab pos="1797050" algn="l"/>
                <a:tab pos="2246313" algn="l"/>
                <a:tab pos="2695575" algn="l"/>
              </a:tabLst>
              <a:defRPr>
                <a:solidFill>
                  <a:schemeClr val="tx1"/>
                </a:solidFill>
                <a:latin typeface="Arial" pitchFamily="34" charset="0"/>
                <a:ea typeface="WenQuanYi Micro Hei"/>
                <a:cs typeface="WenQuanYi Micro Hei"/>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itchFamily="34" charset="0"/>
                <a:ea typeface="WenQuanYi Micro Hei"/>
                <a:cs typeface="WenQuanYi Micro Hei"/>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itchFamily="34" charset="0"/>
                <a:ea typeface="WenQuanYi Micro Hei"/>
                <a:cs typeface="WenQuanYi Micro Hei"/>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itchFamily="34" charset="0"/>
                <a:ea typeface="WenQuanYi Micro Hei"/>
                <a:cs typeface="WenQuanYi Micro Hei"/>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itchFamily="34" charset="0"/>
                <a:ea typeface="WenQuanYi Micro Hei"/>
                <a:cs typeface="WenQuanYi Micro Hei"/>
              </a:defRPr>
            </a:lvl9pPr>
          </a:lstStyle>
          <a:p>
            <a:pPr algn="r" defTabSz="449263" eaLnBrk="1" fontAlgn="base">
              <a:spcBef>
                <a:spcPct val="0"/>
              </a:spcBef>
              <a:spcAft>
                <a:spcPct val="0"/>
              </a:spcAft>
              <a:buClr>
                <a:srgbClr val="000000"/>
              </a:buClr>
              <a:buSzPct val="100000"/>
              <a:buFont typeface="Times New Roman" pitchFamily="18" charset="0"/>
              <a:buNone/>
            </a:pPr>
            <a:fld id="{7F7318AF-A6DB-4735-926F-19D7E78C4BCC}" type="slidenum">
              <a:rPr lang="es-AR" sz="1200" smtClean="0">
                <a:solidFill>
                  <a:srgbClr val="000000"/>
                </a:solidFill>
                <a:ea typeface="DejaVu Sans"/>
                <a:cs typeface="DejaVu Sans"/>
              </a:rPr>
              <a:pPr algn="r" defTabSz="449263" eaLnBrk="1" fontAlgn="base">
                <a:spcBef>
                  <a:spcPct val="0"/>
                </a:spcBef>
                <a:spcAft>
                  <a:spcPct val="0"/>
                </a:spcAft>
                <a:buClr>
                  <a:srgbClr val="000000"/>
                </a:buClr>
                <a:buSzPct val="100000"/>
                <a:buFont typeface="Times New Roman" pitchFamily="18" charset="0"/>
                <a:buNone/>
              </a:pPr>
              <a:t>128</a:t>
            </a:fld>
            <a:endParaRPr lang="es-AR" sz="1200" smtClean="0">
              <a:solidFill>
                <a:srgbClr val="000000"/>
              </a:solidFill>
              <a:ea typeface="DejaVu Sans"/>
              <a:cs typeface="DejaVu Sans"/>
            </a:endParaRPr>
          </a:p>
        </p:txBody>
      </p:sp>
    </p:spTree>
    <p:extLst>
      <p:ext uri="{BB962C8B-B14F-4D97-AF65-F5344CB8AC3E}">
        <p14:creationId xmlns:p14="http://schemas.microsoft.com/office/powerpoint/2010/main" val="37624909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CD7CED91-579A-4D6A-9F98-64605B06827E}" type="slidenum">
              <a:rPr lang="es-ES">
                <a:solidFill>
                  <a:prstClr val="black"/>
                </a:solidFill>
              </a:rPr>
              <a:pPr/>
              <a:t>129</a:t>
            </a:fld>
            <a:endParaRPr lang="es-ES">
              <a:solidFill>
                <a:prstClr val="black"/>
              </a:solidFill>
            </a:endParaRPr>
          </a:p>
        </p:txBody>
      </p:sp>
    </p:spTree>
    <p:extLst>
      <p:ext uri="{BB962C8B-B14F-4D97-AF65-F5344CB8AC3E}">
        <p14:creationId xmlns:p14="http://schemas.microsoft.com/office/powerpoint/2010/main" val="8447302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569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dirty="0" smtClean="0"/>
          </a:p>
        </p:txBody>
      </p:sp>
      <p:sp>
        <p:nvSpPr>
          <p:cNvPr id="4" name="3 Marcador de número de diapositiva"/>
          <p:cNvSpPr>
            <a:spLocks noGrp="1"/>
          </p:cNvSpPr>
          <p:nvPr>
            <p:ph type="sldNum" sz="quarter" idx="5"/>
          </p:nvPr>
        </p:nvSpPr>
        <p:spPr>
          <a:xfrm>
            <a:off x="3884613" y="8685213"/>
            <a:ext cx="2971800" cy="457200"/>
          </a:xfrm>
          <a:prstGeom prst="rect">
            <a:avLst/>
          </a:prstGeom>
        </p:spPr>
        <p:txBody>
          <a:bodyPr/>
          <a:lstStyle/>
          <a:p>
            <a:pPr>
              <a:defRPr/>
            </a:pPr>
            <a:fld id="{E2F9B188-9322-4CD5-9414-D8F6EFAA0FB0}" type="slidenum">
              <a:rPr lang="es-ES">
                <a:solidFill>
                  <a:prstClr val="black"/>
                </a:solidFill>
              </a:rPr>
              <a:pPr>
                <a:defRPr/>
              </a:pPr>
              <a:t>130</a:t>
            </a:fld>
            <a:endParaRPr lang="es-ES">
              <a:solidFill>
                <a:prstClr val="black"/>
              </a:solidFill>
            </a:endParaRPr>
          </a:p>
        </p:txBody>
      </p:sp>
    </p:spTree>
    <p:extLst>
      <p:ext uri="{BB962C8B-B14F-4D97-AF65-F5344CB8AC3E}">
        <p14:creationId xmlns:p14="http://schemas.microsoft.com/office/powerpoint/2010/main" val="99996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Slide Image Placeholder 1"/>
          <p:cNvSpPr>
            <a:spLocks noGrp="1" noRot="1" noChangeAspect="1" noTextEdit="1"/>
          </p:cNvSpPr>
          <p:nvPr>
            <p:ph type="sldImg"/>
          </p:nvPr>
        </p:nvSpPr>
        <p:spPr>
          <a:xfrm>
            <a:off x="685800" y="1143000"/>
            <a:ext cx="5486400" cy="3086100"/>
          </a:xfrm>
          <a:ln/>
        </p:spPr>
      </p:sp>
      <p:sp>
        <p:nvSpPr>
          <p:cNvPr id="303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s-ES" dirty="0" smtClean="0">
                <a:latin typeface="Arial" pitchFamily="34" charset="0"/>
              </a:rPr>
              <a:t>The shift to </a:t>
            </a:r>
            <a:r>
              <a:rPr lang="en-US" altLang="es-ES" dirty="0" err="1" smtClean="0">
                <a:latin typeface="Arial" pitchFamily="34" charset="0"/>
              </a:rPr>
              <a:t>integrase</a:t>
            </a:r>
            <a:r>
              <a:rPr lang="en-US" altLang="es-ES" dirty="0" smtClean="0">
                <a:latin typeface="Arial" pitchFamily="34" charset="0"/>
              </a:rPr>
              <a:t> inhibitor based therapy is driving success</a:t>
            </a:r>
          </a:p>
          <a:p>
            <a:r>
              <a:rPr lang="en-US" altLang="es-ES" dirty="0" smtClean="0">
                <a:latin typeface="Arial" pitchFamily="34" charset="0"/>
              </a:rPr>
              <a:t>Proportion of patients initiating therapy started on </a:t>
            </a:r>
            <a:r>
              <a:rPr lang="en-US" altLang="es-ES" dirty="0" err="1" smtClean="0">
                <a:latin typeface="Arial" pitchFamily="34" charset="0"/>
              </a:rPr>
              <a:t>InSTI</a:t>
            </a:r>
            <a:r>
              <a:rPr lang="en-US" altLang="es-ES" dirty="0" smtClean="0">
                <a:latin typeface="Arial" pitchFamily="34" charset="0"/>
              </a:rPr>
              <a:t>, NNRTI or boosted PI regimen</a:t>
            </a:r>
          </a:p>
        </p:txBody>
      </p:sp>
      <p:sp>
        <p:nvSpPr>
          <p:cNvPr id="303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pitchFamily="34" charset="0"/>
              </a:defRPr>
            </a:lvl1pPr>
            <a:lvl2pPr marL="742950" indent="-285750">
              <a:defRPr sz="1200">
                <a:solidFill>
                  <a:schemeClr val="tx1"/>
                </a:solidFill>
                <a:latin typeface="Arial" pitchFamily="34" charset="0"/>
              </a:defRPr>
            </a:lvl2pPr>
            <a:lvl3pPr marL="1143000" indent="-228600">
              <a:defRPr sz="1200">
                <a:solidFill>
                  <a:schemeClr val="tx1"/>
                </a:solidFill>
                <a:latin typeface="Arial" pitchFamily="34" charset="0"/>
              </a:defRPr>
            </a:lvl3pPr>
            <a:lvl4pPr marL="1600200" indent="-228600">
              <a:defRPr sz="1200">
                <a:solidFill>
                  <a:schemeClr val="tx1"/>
                </a:solidFill>
                <a:latin typeface="Arial" pitchFamily="34" charset="0"/>
              </a:defRPr>
            </a:lvl4pPr>
            <a:lvl5pPr marL="2057400" indent="-228600">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fld id="{8C94631F-FA56-4B32-BEE8-F394BB1EB2C0}" type="slidenum">
              <a:rPr lang="en-US" altLang="es-ES">
                <a:solidFill>
                  <a:srgbClr val="000000"/>
                </a:solidFill>
              </a:rPr>
              <a:pPr/>
              <a:t>80</a:t>
            </a:fld>
            <a:endParaRPr lang="en-US" altLang="es-ES">
              <a:solidFill>
                <a:srgbClr val="000000"/>
              </a:solidFill>
            </a:endParaRPr>
          </a:p>
        </p:txBody>
      </p:sp>
    </p:spTree>
    <p:extLst>
      <p:ext uri="{BB962C8B-B14F-4D97-AF65-F5344CB8AC3E}">
        <p14:creationId xmlns:p14="http://schemas.microsoft.com/office/powerpoint/2010/main" val="21463853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2930" name="Rectangle 6"/>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1pPr>
            <a:lvl2pPr eaLnBrk="0" hangingPunct="0">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2pPr>
            <a:lvl3pPr marL="1143000" eaLnBrk="0" hangingPunct="0">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3pPr>
            <a:lvl4pPr marL="1600200" eaLnBrk="0" hangingPunct="0">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4pPr>
            <a:lvl5pPr marL="2057400" eaLnBrk="0" hangingPunct="0">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9pPr>
          </a:lstStyle>
          <a:p>
            <a:pPr eaLnBrk="1">
              <a:buFont typeface="Times New Roman" pitchFamily="18" charset="0"/>
              <a:buNone/>
            </a:pPr>
            <a:fld id="{2E912C4C-290E-4B98-BB92-91BE8DB28014}" type="slidenum">
              <a:rPr lang="es-AR">
                <a:solidFill>
                  <a:srgbClr val="000000"/>
                </a:solidFill>
                <a:latin typeface="Times New Roman" pitchFamily="18" charset="0"/>
                <a:ea typeface="DejaVu Sans"/>
                <a:cs typeface="DejaVu Sans"/>
              </a:rPr>
              <a:pPr eaLnBrk="1">
                <a:buFont typeface="Times New Roman" pitchFamily="18" charset="0"/>
                <a:buNone/>
              </a:pPr>
              <a:t>134</a:t>
            </a:fld>
            <a:endParaRPr lang="es-AR">
              <a:solidFill>
                <a:srgbClr val="000000"/>
              </a:solidFill>
              <a:latin typeface="Times New Roman" pitchFamily="18" charset="0"/>
              <a:ea typeface="DejaVu Sans"/>
              <a:cs typeface="DejaVu Sans"/>
            </a:endParaRPr>
          </a:p>
        </p:txBody>
      </p:sp>
      <p:sp>
        <p:nvSpPr>
          <p:cNvPr id="252931" name="Text Box 1"/>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eaLnBrk="0" hangingPunct="0">
              <a:tabLst>
                <a:tab pos="449263" algn="l"/>
                <a:tab pos="898525" algn="l"/>
                <a:tab pos="1347788" algn="l"/>
                <a:tab pos="1797050" algn="l"/>
                <a:tab pos="2246313" algn="l"/>
                <a:tab pos="2695575" algn="l"/>
              </a:tabLst>
              <a:defRPr>
                <a:solidFill>
                  <a:schemeClr val="tx1"/>
                </a:solidFill>
                <a:latin typeface="Arial" pitchFamily="34" charset="0"/>
                <a:ea typeface="WenQuanYi Micro Hei"/>
                <a:cs typeface="WenQuanYi Micro Hei"/>
              </a:defRPr>
            </a:lvl1pPr>
            <a:lvl2pPr eaLnBrk="0" hangingPunct="0">
              <a:tabLst>
                <a:tab pos="449263" algn="l"/>
                <a:tab pos="898525" algn="l"/>
                <a:tab pos="1347788" algn="l"/>
                <a:tab pos="1797050" algn="l"/>
                <a:tab pos="2246313" algn="l"/>
                <a:tab pos="2695575" algn="l"/>
              </a:tabLst>
              <a:defRPr>
                <a:solidFill>
                  <a:schemeClr val="tx1"/>
                </a:solidFill>
                <a:latin typeface="Arial" pitchFamily="34" charset="0"/>
                <a:ea typeface="WenQuanYi Micro Hei"/>
                <a:cs typeface="WenQuanYi Micro Hei"/>
              </a:defRPr>
            </a:lvl2pPr>
            <a:lvl3pPr marL="1143000" eaLnBrk="0" hangingPunct="0">
              <a:tabLst>
                <a:tab pos="449263" algn="l"/>
                <a:tab pos="898525" algn="l"/>
                <a:tab pos="1347788" algn="l"/>
                <a:tab pos="1797050" algn="l"/>
                <a:tab pos="2246313" algn="l"/>
                <a:tab pos="2695575" algn="l"/>
              </a:tabLst>
              <a:defRPr>
                <a:solidFill>
                  <a:schemeClr val="tx1"/>
                </a:solidFill>
                <a:latin typeface="Arial" pitchFamily="34" charset="0"/>
                <a:ea typeface="WenQuanYi Micro Hei"/>
                <a:cs typeface="WenQuanYi Micro Hei"/>
              </a:defRPr>
            </a:lvl3pPr>
            <a:lvl4pPr marL="1600200" eaLnBrk="0" hangingPunct="0">
              <a:tabLst>
                <a:tab pos="449263" algn="l"/>
                <a:tab pos="898525" algn="l"/>
                <a:tab pos="1347788" algn="l"/>
                <a:tab pos="1797050" algn="l"/>
                <a:tab pos="2246313" algn="l"/>
                <a:tab pos="2695575" algn="l"/>
              </a:tabLst>
              <a:defRPr>
                <a:solidFill>
                  <a:schemeClr val="tx1"/>
                </a:solidFill>
                <a:latin typeface="Arial" pitchFamily="34" charset="0"/>
                <a:ea typeface="WenQuanYi Micro Hei"/>
                <a:cs typeface="WenQuanYi Micro Hei"/>
              </a:defRPr>
            </a:lvl4pPr>
            <a:lvl5pPr marL="2057400" eaLnBrk="0" hangingPunct="0">
              <a:tabLst>
                <a:tab pos="449263" algn="l"/>
                <a:tab pos="898525" algn="l"/>
                <a:tab pos="1347788" algn="l"/>
                <a:tab pos="1797050" algn="l"/>
                <a:tab pos="2246313" algn="l"/>
                <a:tab pos="2695575" algn="l"/>
              </a:tabLst>
              <a:defRPr>
                <a:solidFill>
                  <a:schemeClr val="tx1"/>
                </a:solidFill>
                <a:latin typeface="Arial" pitchFamily="34" charset="0"/>
                <a:ea typeface="WenQuanYi Micro Hei"/>
                <a:cs typeface="WenQuanYi Micro Hei"/>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itchFamily="34" charset="0"/>
                <a:ea typeface="WenQuanYi Micro Hei"/>
                <a:cs typeface="WenQuanYi Micro Hei"/>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itchFamily="34" charset="0"/>
                <a:ea typeface="WenQuanYi Micro Hei"/>
                <a:cs typeface="WenQuanYi Micro Hei"/>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itchFamily="34" charset="0"/>
                <a:ea typeface="WenQuanYi Micro Hei"/>
                <a:cs typeface="WenQuanYi Micro Hei"/>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itchFamily="34" charset="0"/>
                <a:ea typeface="WenQuanYi Micro Hei"/>
                <a:cs typeface="WenQuanYi Micro Hei"/>
              </a:defRPr>
            </a:lvl9pPr>
          </a:lstStyle>
          <a:p>
            <a:pPr algn="r" defTabSz="449263" eaLnBrk="1" fontAlgn="base">
              <a:spcBef>
                <a:spcPct val="0"/>
              </a:spcBef>
              <a:spcAft>
                <a:spcPct val="0"/>
              </a:spcAft>
              <a:buClr>
                <a:srgbClr val="000000"/>
              </a:buClr>
              <a:buSzPct val="100000"/>
              <a:buFont typeface="Times New Roman" pitchFamily="18" charset="0"/>
              <a:buNone/>
            </a:pPr>
            <a:fld id="{1E2A08BB-DDC4-4A4E-9D20-A3521AE8895F}" type="slidenum">
              <a:rPr lang="es-AR" sz="1100" smtClean="0">
                <a:solidFill>
                  <a:srgbClr val="000000"/>
                </a:solidFill>
                <a:ea typeface="DejaVu Sans"/>
                <a:cs typeface="DejaVu Sans"/>
              </a:rPr>
              <a:pPr algn="r" defTabSz="449263" eaLnBrk="1" fontAlgn="base">
                <a:spcBef>
                  <a:spcPct val="0"/>
                </a:spcBef>
                <a:spcAft>
                  <a:spcPct val="0"/>
                </a:spcAft>
                <a:buClr>
                  <a:srgbClr val="000000"/>
                </a:buClr>
                <a:buSzPct val="100000"/>
                <a:buFont typeface="Times New Roman" pitchFamily="18" charset="0"/>
                <a:buNone/>
              </a:pPr>
              <a:t>134</a:t>
            </a:fld>
            <a:endParaRPr lang="es-AR" sz="1100" smtClean="0">
              <a:solidFill>
                <a:srgbClr val="000000"/>
              </a:solidFill>
              <a:ea typeface="DejaVu Sans"/>
              <a:cs typeface="DejaVu Sans"/>
            </a:endParaRPr>
          </a:p>
        </p:txBody>
      </p:sp>
      <p:sp>
        <p:nvSpPr>
          <p:cNvPr id="252932" name="Rectangle 2"/>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2933" name="Text Box 3"/>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215900" indent="-214313" eaLnBrk="1" hangingPunct="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es-AR" sz="2000" i="1" smtClean="0">
                <a:latin typeface="Arial" pitchFamily="34" charset="0"/>
                <a:ea typeface="WenQuanYi Micro Hei"/>
                <a:cs typeface="WenQuanYi Micro Hei"/>
              </a:rPr>
              <a:t>BL, baseline; OBT, optimized background therapy.</a:t>
            </a:r>
          </a:p>
        </p:txBody>
      </p:sp>
    </p:spTree>
    <p:extLst>
      <p:ext uri="{BB962C8B-B14F-4D97-AF65-F5344CB8AC3E}">
        <p14:creationId xmlns:p14="http://schemas.microsoft.com/office/powerpoint/2010/main" val="23693155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xfrm>
            <a:off x="1143000" y="685800"/>
            <a:ext cx="4572000" cy="3429000"/>
          </a:xfrm>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smtClean="0"/>
              <a:t>ART, antiretroviral therapy; ARV, antiretroviral; OBR, optimized background regimen.</a:t>
            </a:r>
          </a:p>
          <a:p>
            <a:endParaRPr lang="en-US" altLang="en-US" smtClean="0"/>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cs typeface="Arial" charset="0"/>
              </a:defRPr>
            </a:lvl1pPr>
            <a:lvl2pPr marL="702756" indent="-270291">
              <a:defRPr b="1">
                <a:solidFill>
                  <a:schemeClr val="tx1"/>
                </a:solidFill>
                <a:latin typeface="Arial" charset="0"/>
                <a:cs typeface="Arial" charset="0"/>
              </a:defRPr>
            </a:lvl2pPr>
            <a:lvl3pPr marL="1081164" indent="-216233">
              <a:defRPr b="1">
                <a:solidFill>
                  <a:schemeClr val="tx1"/>
                </a:solidFill>
                <a:latin typeface="Arial" charset="0"/>
                <a:cs typeface="Arial" charset="0"/>
              </a:defRPr>
            </a:lvl3pPr>
            <a:lvl4pPr marL="1513629" indent="-216233">
              <a:defRPr b="1">
                <a:solidFill>
                  <a:schemeClr val="tx1"/>
                </a:solidFill>
                <a:latin typeface="Arial" charset="0"/>
                <a:cs typeface="Arial" charset="0"/>
              </a:defRPr>
            </a:lvl4pPr>
            <a:lvl5pPr marL="1946095" indent="-216233">
              <a:defRPr b="1">
                <a:solidFill>
                  <a:schemeClr val="tx1"/>
                </a:solidFill>
                <a:latin typeface="Arial" charset="0"/>
                <a:cs typeface="Arial" charset="0"/>
              </a:defRPr>
            </a:lvl5pPr>
            <a:lvl6pPr marL="2378560" indent="-216233" eaLnBrk="0" fontAlgn="base" hangingPunct="0">
              <a:spcBef>
                <a:spcPct val="0"/>
              </a:spcBef>
              <a:spcAft>
                <a:spcPct val="0"/>
              </a:spcAft>
              <a:defRPr b="1">
                <a:solidFill>
                  <a:schemeClr val="tx1"/>
                </a:solidFill>
                <a:latin typeface="Arial" charset="0"/>
                <a:cs typeface="Arial" charset="0"/>
              </a:defRPr>
            </a:lvl6pPr>
            <a:lvl7pPr marL="2811026" indent="-216233" eaLnBrk="0" fontAlgn="base" hangingPunct="0">
              <a:spcBef>
                <a:spcPct val="0"/>
              </a:spcBef>
              <a:spcAft>
                <a:spcPct val="0"/>
              </a:spcAft>
              <a:defRPr b="1">
                <a:solidFill>
                  <a:schemeClr val="tx1"/>
                </a:solidFill>
                <a:latin typeface="Arial" charset="0"/>
                <a:cs typeface="Arial" charset="0"/>
              </a:defRPr>
            </a:lvl7pPr>
            <a:lvl8pPr marL="3243491" indent="-216233" eaLnBrk="0" fontAlgn="base" hangingPunct="0">
              <a:spcBef>
                <a:spcPct val="0"/>
              </a:spcBef>
              <a:spcAft>
                <a:spcPct val="0"/>
              </a:spcAft>
              <a:defRPr b="1">
                <a:solidFill>
                  <a:schemeClr val="tx1"/>
                </a:solidFill>
                <a:latin typeface="Arial" charset="0"/>
                <a:cs typeface="Arial" charset="0"/>
              </a:defRPr>
            </a:lvl8pPr>
            <a:lvl9pPr marL="3675957" indent="-216233" eaLnBrk="0" fontAlgn="base" hangingPunct="0">
              <a:spcBef>
                <a:spcPct val="0"/>
              </a:spcBef>
              <a:spcAft>
                <a:spcPct val="0"/>
              </a:spcAft>
              <a:defRPr b="1">
                <a:solidFill>
                  <a:schemeClr val="tx1"/>
                </a:solidFill>
                <a:latin typeface="Arial" charset="0"/>
                <a:cs typeface="Arial" charset="0"/>
              </a:defRPr>
            </a:lvl9pPr>
          </a:lstStyle>
          <a:p>
            <a:fld id="{7D1FF3FD-C713-40D3-A1CB-0FF6E5255BAF}" type="slidenum">
              <a:rPr lang="en-US" altLang="en-US" b="0">
                <a:solidFill>
                  <a:prstClr val="black"/>
                </a:solidFill>
              </a:rPr>
              <a:pPr/>
              <a:t>135</a:t>
            </a:fld>
            <a:endParaRPr lang="en-US" altLang="en-US" b="0">
              <a:solidFill>
                <a:prstClr val="black"/>
              </a:solidFill>
            </a:endParaRPr>
          </a:p>
        </p:txBody>
      </p:sp>
    </p:spTree>
    <p:extLst>
      <p:ext uri="{BB962C8B-B14F-4D97-AF65-F5344CB8AC3E}">
        <p14:creationId xmlns:p14="http://schemas.microsoft.com/office/powerpoint/2010/main" val="27927468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xfrm>
            <a:off x="1143000" y="685800"/>
            <a:ext cx="4572000" cy="3429000"/>
          </a:xfrm>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smtClean="0"/>
              <a:t>AEs, adverse events; IRIS, immune reconstitution inflammatory syndrome; OBR, optimized background regimen.</a:t>
            </a:r>
          </a:p>
          <a:p>
            <a:endParaRPr lang="en-US" altLang="en-US" i="1" smtClean="0"/>
          </a:p>
          <a:p>
            <a:endParaRPr lang="en-US" altLang="en-US" smtClean="0"/>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cs typeface="Arial" charset="0"/>
              </a:defRPr>
            </a:lvl1pPr>
            <a:lvl2pPr marL="702756" indent="-270291">
              <a:defRPr b="1">
                <a:solidFill>
                  <a:schemeClr val="tx1"/>
                </a:solidFill>
                <a:latin typeface="Arial" charset="0"/>
                <a:cs typeface="Arial" charset="0"/>
              </a:defRPr>
            </a:lvl2pPr>
            <a:lvl3pPr marL="1081164" indent="-216233">
              <a:defRPr b="1">
                <a:solidFill>
                  <a:schemeClr val="tx1"/>
                </a:solidFill>
                <a:latin typeface="Arial" charset="0"/>
                <a:cs typeface="Arial" charset="0"/>
              </a:defRPr>
            </a:lvl3pPr>
            <a:lvl4pPr marL="1513629" indent="-216233">
              <a:defRPr b="1">
                <a:solidFill>
                  <a:schemeClr val="tx1"/>
                </a:solidFill>
                <a:latin typeface="Arial" charset="0"/>
                <a:cs typeface="Arial" charset="0"/>
              </a:defRPr>
            </a:lvl4pPr>
            <a:lvl5pPr marL="1946095" indent="-216233">
              <a:defRPr b="1">
                <a:solidFill>
                  <a:schemeClr val="tx1"/>
                </a:solidFill>
                <a:latin typeface="Arial" charset="0"/>
                <a:cs typeface="Arial" charset="0"/>
              </a:defRPr>
            </a:lvl5pPr>
            <a:lvl6pPr marL="2378560" indent="-216233" eaLnBrk="0" fontAlgn="base" hangingPunct="0">
              <a:spcBef>
                <a:spcPct val="0"/>
              </a:spcBef>
              <a:spcAft>
                <a:spcPct val="0"/>
              </a:spcAft>
              <a:defRPr b="1">
                <a:solidFill>
                  <a:schemeClr val="tx1"/>
                </a:solidFill>
                <a:latin typeface="Arial" charset="0"/>
                <a:cs typeface="Arial" charset="0"/>
              </a:defRPr>
            </a:lvl6pPr>
            <a:lvl7pPr marL="2811026" indent="-216233" eaLnBrk="0" fontAlgn="base" hangingPunct="0">
              <a:spcBef>
                <a:spcPct val="0"/>
              </a:spcBef>
              <a:spcAft>
                <a:spcPct val="0"/>
              </a:spcAft>
              <a:defRPr b="1">
                <a:solidFill>
                  <a:schemeClr val="tx1"/>
                </a:solidFill>
                <a:latin typeface="Arial" charset="0"/>
                <a:cs typeface="Arial" charset="0"/>
              </a:defRPr>
            </a:lvl7pPr>
            <a:lvl8pPr marL="3243491" indent="-216233" eaLnBrk="0" fontAlgn="base" hangingPunct="0">
              <a:spcBef>
                <a:spcPct val="0"/>
              </a:spcBef>
              <a:spcAft>
                <a:spcPct val="0"/>
              </a:spcAft>
              <a:defRPr b="1">
                <a:solidFill>
                  <a:schemeClr val="tx1"/>
                </a:solidFill>
                <a:latin typeface="Arial" charset="0"/>
                <a:cs typeface="Arial" charset="0"/>
              </a:defRPr>
            </a:lvl8pPr>
            <a:lvl9pPr marL="3675957" indent="-216233" eaLnBrk="0" fontAlgn="base" hangingPunct="0">
              <a:spcBef>
                <a:spcPct val="0"/>
              </a:spcBef>
              <a:spcAft>
                <a:spcPct val="0"/>
              </a:spcAft>
              <a:defRPr b="1">
                <a:solidFill>
                  <a:schemeClr val="tx1"/>
                </a:solidFill>
                <a:latin typeface="Arial" charset="0"/>
                <a:cs typeface="Arial" charset="0"/>
              </a:defRPr>
            </a:lvl9pPr>
          </a:lstStyle>
          <a:p>
            <a:fld id="{36EB3728-6D70-466B-A215-144594BAB1C8}" type="slidenum">
              <a:rPr lang="en-US" altLang="en-US" b="0">
                <a:solidFill>
                  <a:prstClr val="black"/>
                </a:solidFill>
              </a:rPr>
              <a:pPr/>
              <a:t>136</a:t>
            </a:fld>
            <a:endParaRPr lang="en-US" altLang="en-US" b="0">
              <a:solidFill>
                <a:prstClr val="black"/>
              </a:solidFill>
            </a:endParaRPr>
          </a:p>
        </p:txBody>
      </p:sp>
    </p:spTree>
    <p:extLst>
      <p:ext uri="{BB962C8B-B14F-4D97-AF65-F5344CB8AC3E}">
        <p14:creationId xmlns:p14="http://schemas.microsoft.com/office/powerpoint/2010/main" val="31865080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3954" name="Rectangle 6"/>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1pPr>
            <a:lvl2pPr eaLnBrk="0" hangingPunct="0">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2pPr>
            <a:lvl3pPr marL="1143000" eaLnBrk="0" hangingPunct="0">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3pPr>
            <a:lvl4pPr marL="1600200" eaLnBrk="0" hangingPunct="0">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4pPr>
            <a:lvl5pPr marL="2057400" eaLnBrk="0" hangingPunct="0">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9pPr>
          </a:lstStyle>
          <a:p>
            <a:pPr eaLnBrk="1">
              <a:buFont typeface="Times New Roman" pitchFamily="18" charset="0"/>
              <a:buNone/>
            </a:pPr>
            <a:fld id="{1AB1B0C1-7259-4916-8F1C-F062682AF48B}" type="slidenum">
              <a:rPr lang="es-AR">
                <a:solidFill>
                  <a:srgbClr val="000000"/>
                </a:solidFill>
                <a:latin typeface="Times New Roman" pitchFamily="18" charset="0"/>
                <a:ea typeface="DejaVu Sans"/>
                <a:cs typeface="DejaVu Sans"/>
              </a:rPr>
              <a:pPr eaLnBrk="1">
                <a:buFont typeface="Times New Roman" pitchFamily="18" charset="0"/>
                <a:buNone/>
              </a:pPr>
              <a:t>139</a:t>
            </a:fld>
            <a:endParaRPr lang="es-AR">
              <a:solidFill>
                <a:srgbClr val="000000"/>
              </a:solidFill>
              <a:latin typeface="Times New Roman" pitchFamily="18" charset="0"/>
              <a:ea typeface="DejaVu Sans"/>
              <a:cs typeface="DejaVu Sans"/>
            </a:endParaRPr>
          </a:p>
        </p:txBody>
      </p:sp>
      <p:sp>
        <p:nvSpPr>
          <p:cNvPr id="253955" name="Rectangle 1"/>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3956" name="Text Box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215900" indent="-214313"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es-AR" sz="2000" i="1" smtClean="0">
                <a:latin typeface="Arial" pitchFamily="34" charset="0"/>
                <a:ea typeface="WenQuanYi Micro Hei"/>
                <a:cs typeface="WenQuanYi Micro Hei"/>
              </a:rPr>
              <a:t>MSM, men who have sex with men.</a:t>
            </a:r>
          </a:p>
        </p:txBody>
      </p:sp>
      <p:sp>
        <p:nvSpPr>
          <p:cNvPr id="2"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charset="0"/>
                <a:ea typeface="WenQuanYi Micro Hei" charset="0"/>
                <a:cs typeface="WenQuanYi Micro Hei" charset="0"/>
              </a:defRPr>
            </a:lvl1pPr>
            <a:lvl2pPr>
              <a:tabLst>
                <a:tab pos="449263" algn="l"/>
                <a:tab pos="898525" algn="l"/>
                <a:tab pos="1347788" algn="l"/>
                <a:tab pos="1797050" algn="l"/>
                <a:tab pos="2246313" algn="l"/>
                <a:tab pos="2695575" algn="l"/>
              </a:tabLst>
              <a:defRPr>
                <a:solidFill>
                  <a:srgbClr val="000000"/>
                </a:solidFill>
                <a:latin typeface="Arial" charset="0"/>
                <a:ea typeface="WenQuanYi Micro Hei" charset="0"/>
                <a:cs typeface="WenQuanYi Micro Hei" charset="0"/>
              </a:defRPr>
            </a:lvl2pPr>
            <a:lvl3pPr>
              <a:tabLst>
                <a:tab pos="449263" algn="l"/>
                <a:tab pos="898525" algn="l"/>
                <a:tab pos="1347788" algn="l"/>
                <a:tab pos="1797050" algn="l"/>
                <a:tab pos="2246313" algn="l"/>
                <a:tab pos="2695575" algn="l"/>
              </a:tabLst>
              <a:defRPr>
                <a:solidFill>
                  <a:srgbClr val="000000"/>
                </a:solidFill>
                <a:latin typeface="Arial" charset="0"/>
                <a:ea typeface="WenQuanYi Micro Hei" charset="0"/>
                <a:cs typeface="WenQuanYi Micro Hei" charset="0"/>
              </a:defRPr>
            </a:lvl3pPr>
            <a:lvl4pPr>
              <a:tabLst>
                <a:tab pos="449263" algn="l"/>
                <a:tab pos="898525" algn="l"/>
                <a:tab pos="1347788" algn="l"/>
                <a:tab pos="1797050" algn="l"/>
                <a:tab pos="2246313" algn="l"/>
                <a:tab pos="2695575" algn="l"/>
              </a:tabLst>
              <a:defRPr>
                <a:solidFill>
                  <a:srgbClr val="000000"/>
                </a:solidFill>
                <a:latin typeface="Arial" charset="0"/>
                <a:ea typeface="WenQuanYi Micro Hei" charset="0"/>
                <a:cs typeface="WenQuanYi Micro Hei" charset="0"/>
              </a:defRPr>
            </a:lvl4pPr>
            <a:lvl5pPr>
              <a:tabLst>
                <a:tab pos="449263" algn="l"/>
                <a:tab pos="898525" algn="l"/>
                <a:tab pos="1347788" algn="l"/>
                <a:tab pos="1797050" algn="l"/>
                <a:tab pos="2246313" algn="l"/>
                <a:tab pos="2695575" algn="l"/>
              </a:tabLst>
              <a:defRPr>
                <a:solidFill>
                  <a:srgbClr val="000000"/>
                </a:solidFill>
                <a:latin typeface="Arial" charset="0"/>
                <a:ea typeface="WenQuanYi Micro Hei" charset="0"/>
                <a:cs typeface="WenQuanYi Micro Hei" charset="0"/>
              </a:defRPr>
            </a:lvl5pPr>
            <a:lvl6pPr marL="2514600" indent="-228600" defTabSz="449263" fontAlgn="base" hangingPunct="0">
              <a:lnSpc>
                <a:spcPct val="94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WenQuanYi Micro Hei" charset="0"/>
                <a:cs typeface="WenQuanYi Micro Hei" charset="0"/>
              </a:defRPr>
            </a:lvl6pPr>
            <a:lvl7pPr marL="2971800" indent="-228600" defTabSz="449263" fontAlgn="base" hangingPunct="0">
              <a:lnSpc>
                <a:spcPct val="94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WenQuanYi Micro Hei" charset="0"/>
                <a:cs typeface="WenQuanYi Micro Hei" charset="0"/>
              </a:defRPr>
            </a:lvl7pPr>
            <a:lvl8pPr marL="3429000" indent="-228600" defTabSz="449263" fontAlgn="base" hangingPunct="0">
              <a:lnSpc>
                <a:spcPct val="94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WenQuanYi Micro Hei" charset="0"/>
                <a:cs typeface="WenQuanYi Micro Hei" charset="0"/>
              </a:defRPr>
            </a:lvl8pPr>
            <a:lvl9pPr marL="3886200" indent="-228600" defTabSz="449263" fontAlgn="base" hangingPunct="0">
              <a:lnSpc>
                <a:spcPct val="94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WenQuanYi Micro Hei" charset="0"/>
                <a:cs typeface="WenQuanYi Micro Hei" charset="0"/>
              </a:defRPr>
            </a:lvl9pPr>
          </a:lstStyle>
          <a:p>
            <a:pPr algn="r" defTabSz="449263" fontAlgn="base">
              <a:spcBef>
                <a:spcPct val="0"/>
              </a:spcBef>
              <a:spcAft>
                <a:spcPct val="0"/>
              </a:spcAft>
              <a:buClr>
                <a:srgbClr val="000000"/>
              </a:buClr>
              <a:buSzPct val="100000"/>
              <a:buFont typeface="Times New Roman" pitchFamily="16" charset="0"/>
              <a:buNone/>
              <a:defRPr/>
            </a:pPr>
            <a:fld id="{393E92B3-FB65-4F76-B4D1-D0C380749445}" type="slidenum">
              <a:rPr lang="es-AR" sz="1200" smtClean="0">
                <a:latin typeface="Calibri"/>
                <a:ea typeface="+mn-ea" charset="0"/>
                <a:cs typeface="+mn-ea" charset="0"/>
              </a:rPr>
              <a:pPr algn="r" defTabSz="449263" fontAlgn="base">
                <a:spcBef>
                  <a:spcPct val="0"/>
                </a:spcBef>
                <a:spcAft>
                  <a:spcPct val="0"/>
                </a:spcAft>
                <a:buClr>
                  <a:srgbClr val="000000"/>
                </a:buClr>
                <a:buSzPct val="100000"/>
                <a:buFont typeface="Times New Roman" pitchFamily="16" charset="0"/>
                <a:buNone/>
                <a:defRPr/>
              </a:pPr>
              <a:t>139</a:t>
            </a:fld>
            <a:endParaRPr lang="es-AR" sz="1200" smtClean="0">
              <a:latin typeface="Calibri"/>
              <a:ea typeface="+mn-ea" charset="0"/>
              <a:cs typeface="+mn-ea" charset="0"/>
            </a:endParaRPr>
          </a:p>
        </p:txBody>
      </p:sp>
    </p:spTree>
    <p:extLst>
      <p:ext uri="{BB962C8B-B14F-4D97-AF65-F5344CB8AC3E}">
        <p14:creationId xmlns:p14="http://schemas.microsoft.com/office/powerpoint/2010/main" val="5478935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7026" name="Rectangle 6"/>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1pPr>
            <a:lvl2pPr eaLnBrk="0" hangingPunct="0">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2pPr>
            <a:lvl3pPr marL="1143000" eaLnBrk="0" hangingPunct="0">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3pPr>
            <a:lvl4pPr marL="1600200" eaLnBrk="0" hangingPunct="0">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4pPr>
            <a:lvl5pPr marL="2057400" eaLnBrk="0" hangingPunct="0">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9pPr>
          </a:lstStyle>
          <a:p>
            <a:pPr eaLnBrk="1">
              <a:buFont typeface="Times New Roman" pitchFamily="18" charset="0"/>
              <a:buNone/>
            </a:pPr>
            <a:fld id="{E9B4C918-3518-4DC6-BF77-50146BE6CFC1}" type="slidenum">
              <a:rPr lang="es-AR">
                <a:solidFill>
                  <a:srgbClr val="000000"/>
                </a:solidFill>
                <a:latin typeface="Times New Roman" pitchFamily="18" charset="0"/>
                <a:ea typeface="DejaVu Sans"/>
                <a:cs typeface="DejaVu Sans"/>
              </a:rPr>
              <a:pPr eaLnBrk="1">
                <a:buFont typeface="Times New Roman" pitchFamily="18" charset="0"/>
                <a:buNone/>
              </a:pPr>
              <a:t>140</a:t>
            </a:fld>
            <a:endParaRPr lang="es-AR">
              <a:solidFill>
                <a:srgbClr val="000000"/>
              </a:solidFill>
              <a:latin typeface="Times New Roman" pitchFamily="18" charset="0"/>
              <a:ea typeface="DejaVu Sans"/>
              <a:cs typeface="DejaVu Sans"/>
            </a:endParaRPr>
          </a:p>
        </p:txBody>
      </p:sp>
      <p:sp>
        <p:nvSpPr>
          <p:cNvPr id="257027" name="Rectangle 1"/>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7028" name="Text Box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215900" indent="-214313"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es-AR" sz="2000" i="1" smtClean="0">
                <a:latin typeface="Arial" pitchFamily="34" charset="0"/>
                <a:ea typeface="WenQuanYi Micro Hei"/>
                <a:cs typeface="WenQuanYi Micro Hei"/>
              </a:rPr>
              <a:t>AE, adverse event. </a:t>
            </a:r>
          </a:p>
        </p:txBody>
      </p:sp>
      <p:sp>
        <p:nvSpPr>
          <p:cNvPr id="2"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charset="0"/>
                <a:ea typeface="WenQuanYi Micro Hei" charset="0"/>
                <a:cs typeface="WenQuanYi Micro Hei" charset="0"/>
              </a:defRPr>
            </a:lvl1pPr>
            <a:lvl2pPr>
              <a:tabLst>
                <a:tab pos="449263" algn="l"/>
                <a:tab pos="898525" algn="l"/>
                <a:tab pos="1347788" algn="l"/>
                <a:tab pos="1797050" algn="l"/>
                <a:tab pos="2246313" algn="l"/>
                <a:tab pos="2695575" algn="l"/>
              </a:tabLst>
              <a:defRPr>
                <a:solidFill>
                  <a:srgbClr val="000000"/>
                </a:solidFill>
                <a:latin typeface="Arial" charset="0"/>
                <a:ea typeface="WenQuanYi Micro Hei" charset="0"/>
                <a:cs typeface="WenQuanYi Micro Hei" charset="0"/>
              </a:defRPr>
            </a:lvl2pPr>
            <a:lvl3pPr>
              <a:tabLst>
                <a:tab pos="449263" algn="l"/>
                <a:tab pos="898525" algn="l"/>
                <a:tab pos="1347788" algn="l"/>
                <a:tab pos="1797050" algn="l"/>
                <a:tab pos="2246313" algn="l"/>
                <a:tab pos="2695575" algn="l"/>
              </a:tabLst>
              <a:defRPr>
                <a:solidFill>
                  <a:srgbClr val="000000"/>
                </a:solidFill>
                <a:latin typeface="Arial" charset="0"/>
                <a:ea typeface="WenQuanYi Micro Hei" charset="0"/>
                <a:cs typeface="WenQuanYi Micro Hei" charset="0"/>
              </a:defRPr>
            </a:lvl3pPr>
            <a:lvl4pPr>
              <a:tabLst>
                <a:tab pos="449263" algn="l"/>
                <a:tab pos="898525" algn="l"/>
                <a:tab pos="1347788" algn="l"/>
                <a:tab pos="1797050" algn="l"/>
                <a:tab pos="2246313" algn="l"/>
                <a:tab pos="2695575" algn="l"/>
              </a:tabLst>
              <a:defRPr>
                <a:solidFill>
                  <a:srgbClr val="000000"/>
                </a:solidFill>
                <a:latin typeface="Arial" charset="0"/>
                <a:ea typeface="WenQuanYi Micro Hei" charset="0"/>
                <a:cs typeface="WenQuanYi Micro Hei" charset="0"/>
              </a:defRPr>
            </a:lvl4pPr>
            <a:lvl5pPr>
              <a:tabLst>
                <a:tab pos="449263" algn="l"/>
                <a:tab pos="898525" algn="l"/>
                <a:tab pos="1347788" algn="l"/>
                <a:tab pos="1797050" algn="l"/>
                <a:tab pos="2246313" algn="l"/>
                <a:tab pos="2695575" algn="l"/>
              </a:tabLst>
              <a:defRPr>
                <a:solidFill>
                  <a:srgbClr val="000000"/>
                </a:solidFill>
                <a:latin typeface="Arial" charset="0"/>
                <a:ea typeface="WenQuanYi Micro Hei" charset="0"/>
                <a:cs typeface="WenQuanYi Micro Hei" charset="0"/>
              </a:defRPr>
            </a:lvl5pPr>
            <a:lvl6pPr marL="2514600" indent="-228600" defTabSz="449263" fontAlgn="base" hangingPunct="0">
              <a:lnSpc>
                <a:spcPct val="94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WenQuanYi Micro Hei" charset="0"/>
                <a:cs typeface="WenQuanYi Micro Hei" charset="0"/>
              </a:defRPr>
            </a:lvl6pPr>
            <a:lvl7pPr marL="2971800" indent="-228600" defTabSz="449263" fontAlgn="base" hangingPunct="0">
              <a:lnSpc>
                <a:spcPct val="94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WenQuanYi Micro Hei" charset="0"/>
                <a:cs typeface="WenQuanYi Micro Hei" charset="0"/>
              </a:defRPr>
            </a:lvl7pPr>
            <a:lvl8pPr marL="3429000" indent="-228600" defTabSz="449263" fontAlgn="base" hangingPunct="0">
              <a:lnSpc>
                <a:spcPct val="94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WenQuanYi Micro Hei" charset="0"/>
                <a:cs typeface="WenQuanYi Micro Hei" charset="0"/>
              </a:defRPr>
            </a:lvl8pPr>
            <a:lvl9pPr marL="3886200" indent="-228600" defTabSz="449263" fontAlgn="base" hangingPunct="0">
              <a:lnSpc>
                <a:spcPct val="94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WenQuanYi Micro Hei" charset="0"/>
                <a:cs typeface="WenQuanYi Micro Hei" charset="0"/>
              </a:defRPr>
            </a:lvl9pPr>
          </a:lstStyle>
          <a:p>
            <a:pPr algn="r" defTabSz="449263" fontAlgn="base">
              <a:spcBef>
                <a:spcPct val="0"/>
              </a:spcBef>
              <a:spcAft>
                <a:spcPct val="0"/>
              </a:spcAft>
              <a:buClr>
                <a:srgbClr val="000000"/>
              </a:buClr>
              <a:buSzPct val="100000"/>
              <a:buFont typeface="Times New Roman" pitchFamily="16" charset="0"/>
              <a:buNone/>
              <a:defRPr/>
            </a:pPr>
            <a:fld id="{8DC40774-6A54-4195-B67B-77C607379430}" type="slidenum">
              <a:rPr lang="es-AR" sz="1200" smtClean="0">
                <a:latin typeface="Calibri"/>
                <a:ea typeface="+mn-ea" charset="0"/>
                <a:cs typeface="+mn-ea" charset="0"/>
              </a:rPr>
              <a:pPr algn="r" defTabSz="449263" fontAlgn="base">
                <a:spcBef>
                  <a:spcPct val="0"/>
                </a:spcBef>
                <a:spcAft>
                  <a:spcPct val="0"/>
                </a:spcAft>
                <a:buClr>
                  <a:srgbClr val="000000"/>
                </a:buClr>
                <a:buSzPct val="100000"/>
                <a:buFont typeface="Times New Roman" pitchFamily="16" charset="0"/>
                <a:buNone/>
                <a:defRPr/>
              </a:pPr>
              <a:t>140</a:t>
            </a:fld>
            <a:endParaRPr lang="es-AR" sz="1200" smtClean="0">
              <a:latin typeface="Calibri"/>
              <a:ea typeface="+mn-ea" charset="0"/>
              <a:cs typeface="+mn-ea" charset="0"/>
            </a:endParaRPr>
          </a:p>
        </p:txBody>
      </p:sp>
    </p:spTree>
    <p:extLst>
      <p:ext uri="{BB962C8B-B14F-4D97-AF65-F5344CB8AC3E}">
        <p14:creationId xmlns:p14="http://schemas.microsoft.com/office/powerpoint/2010/main" val="2902956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CD7CED91-579A-4D6A-9F98-64605B06827E}" type="slidenum">
              <a:rPr lang="es-ES" smtClean="0">
                <a:solidFill>
                  <a:prstClr val="black"/>
                </a:solidFill>
              </a:rPr>
              <a:pPr/>
              <a:t>81</a:t>
            </a:fld>
            <a:endParaRPr lang="es-ES">
              <a:solidFill>
                <a:prstClr val="black"/>
              </a:solidFill>
            </a:endParaRPr>
          </a:p>
        </p:txBody>
      </p:sp>
    </p:spTree>
    <p:extLst>
      <p:ext uri="{BB962C8B-B14F-4D97-AF65-F5344CB8AC3E}">
        <p14:creationId xmlns:p14="http://schemas.microsoft.com/office/powerpoint/2010/main" val="844730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CD7CED91-579A-4D6A-9F98-64605B06827E}" type="slidenum">
              <a:rPr lang="es-ES" smtClean="0">
                <a:solidFill>
                  <a:prstClr val="black"/>
                </a:solidFill>
              </a:rPr>
              <a:pPr/>
              <a:t>82</a:t>
            </a:fld>
            <a:endParaRPr lang="es-ES">
              <a:solidFill>
                <a:prstClr val="black"/>
              </a:solidFill>
            </a:endParaRPr>
          </a:p>
        </p:txBody>
      </p:sp>
    </p:spTree>
    <p:extLst>
      <p:ext uri="{BB962C8B-B14F-4D97-AF65-F5344CB8AC3E}">
        <p14:creationId xmlns:p14="http://schemas.microsoft.com/office/powerpoint/2010/main" val="844730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xfrm>
            <a:off x="381000" y="685800"/>
            <a:ext cx="6096000" cy="3429000"/>
          </a:xfrm>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smtClean="0">
                <a:latin typeface="Arial" panose="020B0604020202020204" pitchFamily="34" charset="0"/>
              </a:rPr>
              <a:t>ART, antiretroviral therapy.</a:t>
            </a:r>
          </a:p>
          <a:p>
            <a:endParaRPr lang="en-US" altLang="en-US" i="1" smtClean="0">
              <a:latin typeface="Arial" panose="020B0604020202020204" pitchFamily="34" charset="0"/>
            </a:endParaRPr>
          </a:p>
          <a:p>
            <a:r>
              <a:rPr lang="en-US" altLang="en-US" smtClean="0">
                <a:latin typeface="Arial" panose="020B0604020202020204" pitchFamily="34" charset="0"/>
              </a:rPr>
              <a:t>For more information about this study, go to http://www.clinicaloptions.com/HIV/Conference%20Coverage/IAS%202015/Treatment/Capsules/MOSY03.aspx </a:t>
            </a:r>
          </a:p>
          <a:p>
            <a:endParaRPr lang="en-US" altLang="en-US" i="1" smtClean="0">
              <a:latin typeface="Arial" panose="020B0604020202020204" pitchFamily="34" charset="0"/>
            </a:endParaRPr>
          </a:p>
          <a:p>
            <a:endParaRPr lang="en-US" altLang="en-US" smtClean="0">
              <a:latin typeface="Arial" panose="020B0604020202020204" pitchFamily="34" charset="0"/>
            </a:endParaRP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152035B5-E6F7-4C58-9829-E169273F43B1}" type="slidenum">
              <a:rPr lang="en-US" altLang="en-US" b="0">
                <a:solidFill>
                  <a:prstClr val="black"/>
                </a:solidFill>
              </a:rPr>
              <a:pPr/>
              <a:t>83</a:t>
            </a:fld>
            <a:endParaRPr lang="en-US" altLang="en-US" b="0">
              <a:solidFill>
                <a:prstClr val="black"/>
              </a:solidFill>
            </a:endParaRPr>
          </a:p>
        </p:txBody>
      </p:sp>
    </p:spTree>
    <p:extLst>
      <p:ext uri="{BB962C8B-B14F-4D97-AF65-F5344CB8AC3E}">
        <p14:creationId xmlns:p14="http://schemas.microsoft.com/office/powerpoint/2010/main" val="2303145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Notes Placeholde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smtClean="0"/>
          </a:p>
        </p:txBody>
      </p:sp>
    </p:spTree>
    <p:extLst>
      <p:ext uri="{BB962C8B-B14F-4D97-AF65-F5344CB8AC3E}">
        <p14:creationId xmlns:p14="http://schemas.microsoft.com/office/powerpoint/2010/main" val="628104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37.xml"/><Relationship Id="rId5" Type="http://schemas.openxmlformats.org/officeDocument/2006/relationships/image" Target="../media/image12.png"/><Relationship Id="rId4" Type="http://schemas.openxmlformats.org/officeDocument/2006/relationships/image" Target="../media/image15.jpeg"/></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Master" Target="../slideMasters/slideMaster3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8.xml"/></Relationships>
</file>

<file path=ppt/slideLayouts/_rels/slideLayout4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8.xml"/></Relationships>
</file>

<file path=ppt/slideLayouts/_rels/slideLayout4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4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42.xml"/></Relationships>
</file>

<file path=ppt/slideLayouts/_rels/slideLayout47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2.xml"/></Relationships>
</file>

<file path=ppt/slideLayouts/_rels/slideLayout47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2.xml"/></Relationships>
</file>

<file path=ppt/slideLayouts/_rels/slideLayout47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2.xml"/></Relationships>
</file>

<file path=ppt/slideLayouts/_rels/slideLayout47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2.xml"/></Relationships>
</file>

<file path=ppt/slideLayouts/_rels/slideLayout47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2.xml"/></Relationships>
</file>

<file path=ppt/slideLayouts/_rels/slideLayout47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2.xml"/></Relationships>
</file>

<file path=ppt/slideLayouts/_rels/slideLayout47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43.xml"/></Relationships>
</file>

<file path=ppt/slideLayouts/_rels/slideLayout48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43.xml"/></Relationships>
</file>

<file path=ppt/slideLayouts/_rels/slideLayout48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3.xml"/></Relationships>
</file>

<file path=ppt/slideLayouts/_rels/slideLayout48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3.xml"/></Relationships>
</file>

<file path=ppt/slideLayouts/_rels/slideLayout48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3.xml"/></Relationships>
</file>

<file path=ppt/slideLayouts/_rels/slideLayout48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3.xml"/></Relationships>
</file>

<file path=ppt/slideLayouts/_rels/slideLayout48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3.xml"/></Relationships>
</file>

<file path=ppt/slideLayouts/_rels/slideLayout48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3.xml"/></Relationships>
</file>

<file path=ppt/slideLayouts/_rels/slideLayout48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44.xml"/></Relationships>
</file>

<file path=ppt/slideLayouts/_rels/slideLayout49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44.xml"/></Relationships>
</file>

<file path=ppt/slideLayouts/_rels/slideLayout49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4.xml"/></Relationships>
</file>

<file path=ppt/slideLayouts/_rels/slideLayout49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4.xml"/></Relationships>
</file>

<file path=ppt/slideLayouts/_rels/slideLayout49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4.xml"/></Relationships>
</file>

<file path=ppt/slideLayouts/_rels/slideLayout49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4.xml"/></Relationships>
</file>

<file path=ppt/slideLayouts/_rels/slideLayout49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4.xml"/></Relationships>
</file>

<file path=ppt/slideLayouts/_rels/slideLayout50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4.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6.xml"/></Relationships>
</file>

<file path=ppt/slideLayouts/_rels/slideLayout5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6.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6.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7.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7.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5" y="2130499"/>
            <a:ext cx="103632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828800" y="3886200"/>
            <a:ext cx="8534401" cy="1752600"/>
          </a:xfrm>
        </p:spPr>
        <p:txBody>
          <a:bodyPr/>
          <a:lstStyle>
            <a:lvl1pPr marL="0" indent="0" algn="ctr">
              <a:buNone/>
              <a:defRPr/>
            </a:lvl1pPr>
            <a:lvl2pPr marL="457087" indent="0" algn="ctr">
              <a:buNone/>
              <a:defRPr/>
            </a:lvl2pPr>
            <a:lvl3pPr marL="914178" indent="0" algn="ctr">
              <a:buNone/>
              <a:defRPr/>
            </a:lvl3pPr>
            <a:lvl4pPr marL="1371268" indent="0" algn="ctr">
              <a:buNone/>
              <a:defRPr/>
            </a:lvl4pPr>
            <a:lvl5pPr marL="1828357" indent="0" algn="ctr">
              <a:buNone/>
              <a:defRPr/>
            </a:lvl5pPr>
            <a:lvl6pPr marL="2285450" indent="0" algn="ctr">
              <a:buNone/>
              <a:defRPr/>
            </a:lvl6pPr>
            <a:lvl7pPr marL="2742534" indent="0" algn="ctr">
              <a:buNone/>
              <a:defRPr/>
            </a:lvl7pPr>
            <a:lvl8pPr marL="3199616" indent="0" algn="ctr">
              <a:buNone/>
              <a:defRPr/>
            </a:lvl8pPr>
            <a:lvl9pPr marL="3656703"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9C24785C-6B4D-4CCD-BB41-F964CCB19909}" type="slidenum">
              <a:rPr lang="en-US" altLang="es-AR"/>
              <a:pPr>
                <a:defRPr/>
              </a:pPr>
              <a:t>‹Nº›</a:t>
            </a:fld>
            <a:endParaRPr lang="en-US" altLang="es-AR"/>
          </a:p>
        </p:txBody>
      </p:sp>
    </p:spTree>
    <p:extLst>
      <p:ext uri="{BB962C8B-B14F-4D97-AF65-F5344CB8AC3E}">
        <p14:creationId xmlns:p14="http://schemas.microsoft.com/office/powerpoint/2010/main" val="2578322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7D91B712-AC8D-4297-B886-BC4D7ADEC1A6}" type="slidenum">
              <a:rPr lang="en-US" altLang="es-AR"/>
              <a:pPr>
                <a:defRPr/>
              </a:pPr>
              <a:t>‹Nº›</a:t>
            </a:fld>
            <a:endParaRPr lang="en-US" altLang="es-AR"/>
          </a:p>
        </p:txBody>
      </p:sp>
    </p:spTree>
    <p:extLst>
      <p:ext uri="{BB962C8B-B14F-4D97-AF65-F5344CB8AC3E}">
        <p14:creationId xmlns:p14="http://schemas.microsoft.com/office/powerpoint/2010/main" val="111326848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srgbClr val="629DD1"/>
                </a:solidFill>
              </a:rPr>
              <a:pPr/>
              <a:t>11/23/2018</a:t>
            </a:fld>
            <a:endParaRPr lang="en-US" dirty="0">
              <a:solidFill>
                <a:srgbClr val="629DD1"/>
              </a:solidFill>
            </a:endParaRPr>
          </a:p>
        </p:txBody>
      </p:sp>
      <p:sp>
        <p:nvSpPr>
          <p:cNvPr id="3" name="Footer Placeholder 2"/>
          <p:cNvSpPr>
            <a:spLocks noGrp="1"/>
          </p:cNvSpPr>
          <p:nvPr>
            <p:ph type="ftr" sz="quarter" idx="11"/>
          </p:nvPr>
        </p:nvSpPr>
        <p:spPr/>
        <p:txBody>
          <a:bodyPr/>
          <a:lstStyle/>
          <a:p>
            <a:endParaRPr lang="en-US" dirty="0">
              <a:solidFill>
                <a:srgbClr val="629DD1"/>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177319695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9" name="Rectangle 8"/>
          <p:cNvSpPr>
            <a:spLocks noChangeAspect="1"/>
          </p:cNvSpPr>
          <p:nvPr/>
        </p:nvSpPr>
        <p:spPr>
          <a:xfrm>
            <a:off x="447817" y="5142217"/>
            <a:ext cx="11298200" cy="127470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537"/>
            <a:ext cx="4909445" cy="689515"/>
          </a:xfrm>
        </p:spPr>
        <p:txBody>
          <a:bodyPr anchor="ctr"/>
          <a:lstStyle>
            <a:lvl1pPr algn="l">
              <a:defRPr sz="2000" b="0">
                <a:solidFill>
                  <a:schemeClr val="accent1">
                    <a:lumMod val="75000"/>
                    <a:lumOff val="25000"/>
                  </a:schemeClr>
                </a:solidFill>
              </a:defRPr>
            </a:lvl1pPr>
          </a:lstStyle>
          <a:p>
            <a:r>
              <a:rPr lang="es-ES" smtClean="0"/>
              <a:t>Clic para editar título</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900">
                <a:solidFill>
                  <a:schemeClr val="tx2"/>
                </a:solidFill>
              </a:defRPr>
            </a:lvl2pPr>
            <a:lvl3pPr>
              <a:defRPr sz="1600">
                <a:solidFill>
                  <a:schemeClr val="tx2"/>
                </a:solidFill>
              </a:defRPr>
            </a:lvl3pPr>
            <a:lvl4pPr>
              <a:defRPr sz="1500">
                <a:solidFill>
                  <a:schemeClr val="tx2"/>
                </a:solidFill>
              </a:defRPr>
            </a:lvl4pPr>
            <a:lvl5pPr>
              <a:defRPr sz="1500">
                <a:solidFill>
                  <a:schemeClr val="tx2"/>
                </a:solidFill>
              </a:defRPr>
            </a:lvl5pPr>
            <a:lvl6pPr>
              <a:defRPr sz="1500">
                <a:solidFill>
                  <a:schemeClr val="tx2"/>
                </a:solidFill>
              </a:defRPr>
            </a:lvl6pPr>
            <a:lvl7pPr>
              <a:defRPr sz="1500">
                <a:solidFill>
                  <a:schemeClr val="tx2"/>
                </a:solidFill>
              </a:defRPr>
            </a:lvl7pPr>
            <a:lvl8pPr>
              <a:defRPr sz="1500">
                <a:solidFill>
                  <a:schemeClr val="tx2"/>
                </a:solidFill>
              </a:defRPr>
            </a:lvl8pPr>
            <a:lvl9pPr>
              <a:defRPr sz="1500">
                <a:solidFill>
                  <a:schemeClr val="tx2"/>
                </a:solidFill>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5740830" y="5262537"/>
            <a:ext cx="5869987" cy="689515"/>
          </a:xfrm>
        </p:spPr>
        <p:txBody>
          <a:bodyPr anchor="ctr">
            <a:normAutofit/>
          </a:bodyPr>
          <a:lstStyle>
            <a:lvl1pPr marL="0" indent="0" algn="r">
              <a:buNone/>
              <a:defRPr sz="1100">
                <a:solidFill>
                  <a:schemeClr val="bg1"/>
                </a:solidFill>
              </a:defRPr>
            </a:lvl1pPr>
            <a:lvl2pPr marL="457167" indent="0">
              <a:buNone/>
              <a:defRPr sz="1100"/>
            </a:lvl2pPr>
            <a:lvl3pPr marL="914332" indent="0">
              <a:buNone/>
              <a:defRPr sz="11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solidFill>
                  <a:srgbClr val="4A66AC">
                    <a:lumMod val="75000"/>
                    <a:lumOff val="25000"/>
                  </a:srgbClr>
                </a:solidFill>
              </a:rPr>
              <a:pPr/>
              <a:t>11/23/2018</a:t>
            </a:fld>
            <a:endParaRPr lang="en-US" dirty="0">
              <a:solidFill>
                <a:srgbClr val="4A66AC">
                  <a:lumMod val="75000"/>
                  <a:lumOff val="25000"/>
                </a:srgbClr>
              </a:solidFill>
            </a:endParaRP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4A66AC">
                  <a:lumMod val="75000"/>
                  <a:lumOff val="25000"/>
                </a:srgbClr>
              </a:solidFill>
            </a:endParaRP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solidFill>
                  <a:srgbClr val="4A66AC">
                    <a:lumMod val="75000"/>
                    <a:lumOff val="25000"/>
                  </a:srgbClr>
                </a:solidFill>
              </a:rPr>
              <a:pPr/>
              <a:t>‹Nº›</a:t>
            </a:fld>
            <a:endParaRPr lang="en-US" dirty="0">
              <a:solidFill>
                <a:srgbClr val="4A66AC">
                  <a:lumMod val="75000"/>
                  <a:lumOff val="25000"/>
                </a:srgbClr>
              </a:solidFill>
            </a:endParaRPr>
          </a:p>
        </p:txBody>
      </p:sp>
    </p:spTree>
    <p:extLst>
      <p:ext uri="{BB962C8B-B14F-4D97-AF65-F5344CB8AC3E}">
        <p14:creationId xmlns:p14="http://schemas.microsoft.com/office/powerpoint/2010/main" val="104580851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629"/>
            <a:ext cx="11029616" cy="566739"/>
          </a:xfrm>
        </p:spPr>
        <p:txBody>
          <a:bodyPr anchor="b">
            <a:normAutofit/>
          </a:bodyPr>
          <a:lstStyle>
            <a:lvl1pPr algn="l">
              <a:defRPr sz="2400" b="0">
                <a:solidFill>
                  <a:schemeClr val="accent1"/>
                </a:solidFill>
              </a:defRPr>
            </a:lvl1pPr>
          </a:lstStyle>
          <a:p>
            <a:r>
              <a:rPr lang="es-ES" smtClean="0"/>
              <a:t>Clic para editar título</a:t>
            </a:r>
            <a:endParaRPr lang="en-US" dirty="0"/>
          </a:p>
        </p:txBody>
      </p:sp>
      <p:sp>
        <p:nvSpPr>
          <p:cNvPr id="3" name="Picture Placeholder 2"/>
          <p:cNvSpPr>
            <a:spLocks noGrp="1" noChangeAspect="1"/>
          </p:cNvSpPr>
          <p:nvPr>
            <p:ph type="pic" idx="1"/>
          </p:nvPr>
        </p:nvSpPr>
        <p:spPr>
          <a:xfrm>
            <a:off x="447822" y="599727"/>
            <a:ext cx="11290859" cy="3557252"/>
          </a:xfrm>
        </p:spPr>
        <p:txBody>
          <a:bodyPr anchor="t">
            <a:normAutofit/>
          </a:bodyPr>
          <a:lstStyle>
            <a:lvl1pPr marL="0" indent="0" algn="ctr">
              <a:buNone/>
              <a:defRPr sz="1600"/>
            </a:lvl1pPr>
            <a:lvl2pPr marL="457167" indent="0">
              <a:buNone/>
              <a:defRPr sz="1600"/>
            </a:lvl2pPr>
            <a:lvl3pPr marL="914332" indent="0">
              <a:buNone/>
              <a:defRPr sz="1600"/>
            </a:lvl3pPr>
            <a:lvl4pPr marL="1371498" indent="0">
              <a:buNone/>
              <a:defRPr sz="1600"/>
            </a:lvl4pPr>
            <a:lvl5pPr marL="1828664" indent="0">
              <a:buNone/>
              <a:defRPr sz="1600"/>
            </a:lvl5pPr>
            <a:lvl6pPr marL="2285830" indent="0">
              <a:buNone/>
              <a:defRPr sz="1600"/>
            </a:lvl6pPr>
            <a:lvl7pPr marL="2742994" indent="0">
              <a:buNone/>
              <a:defRPr sz="1600"/>
            </a:lvl7pPr>
            <a:lvl8pPr marL="3200160" indent="0">
              <a:buNone/>
              <a:defRPr sz="1600"/>
            </a:lvl8pPr>
            <a:lvl9pPr marL="3657327" indent="0">
              <a:buNone/>
              <a:defRPr sz="1600"/>
            </a:lvl9pPr>
          </a:lstStyle>
          <a:p>
            <a:r>
              <a:rPr lang="es-ES" smtClean="0"/>
              <a:t>Arrastre la imagen al marcador de posición o haga clic en el icono para agregar</a:t>
            </a:r>
            <a:endParaRPr lang="en-US" dirty="0"/>
          </a:p>
        </p:txBody>
      </p:sp>
      <p:sp>
        <p:nvSpPr>
          <p:cNvPr id="4" name="Text Placeholder 3"/>
          <p:cNvSpPr>
            <a:spLocks noGrp="1"/>
          </p:cNvSpPr>
          <p:nvPr>
            <p:ph type="body" sz="half" idx="2"/>
          </p:nvPr>
        </p:nvSpPr>
        <p:spPr>
          <a:xfrm>
            <a:off x="581248" y="5260371"/>
            <a:ext cx="11029617" cy="598671"/>
          </a:xfrm>
        </p:spPr>
        <p:txBody>
          <a:bodyPr>
            <a:normAutofit/>
          </a:bodyPr>
          <a:lstStyle>
            <a:lvl1pPr marL="0" indent="0">
              <a:buNone/>
              <a:defRPr sz="1200"/>
            </a:lvl1pPr>
            <a:lvl2pPr marL="457167" indent="0">
              <a:buNone/>
              <a:defRPr sz="1200"/>
            </a:lvl2pPr>
            <a:lvl3pPr marL="914332" indent="0">
              <a:buNone/>
              <a:defRPr sz="11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629DD1"/>
                </a:solidFill>
              </a:rPr>
              <a:pPr/>
              <a:t>11/23/2018</a:t>
            </a:fld>
            <a:endParaRPr lang="en-US" dirty="0">
              <a:solidFill>
                <a:srgbClr val="629DD1"/>
              </a:solidFill>
            </a:endParaRPr>
          </a:p>
        </p:txBody>
      </p:sp>
      <p:sp>
        <p:nvSpPr>
          <p:cNvPr id="6" name="Footer Placeholder 5"/>
          <p:cNvSpPr>
            <a:spLocks noGrp="1"/>
          </p:cNvSpPr>
          <p:nvPr>
            <p:ph type="ftr" sz="quarter" idx="11"/>
          </p:nvPr>
        </p:nvSpPr>
        <p:spPr/>
        <p:txBody>
          <a:bodyPr/>
          <a:lstStyle/>
          <a:p>
            <a:endParaRPr lang="en-US" dirty="0">
              <a:solidFill>
                <a:srgbClr val="629DD1"/>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11471694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8" name="Rectangle 7"/>
          <p:cNvSpPr>
            <a:spLocks noChangeAspect="1"/>
          </p:cNvSpPr>
          <p:nvPr/>
        </p:nvSpPr>
        <p:spPr>
          <a:xfrm>
            <a:off x="440290" y="614649"/>
            <a:ext cx="11309339" cy="11892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3" y="702156"/>
            <a:ext cx="11029616" cy="1013800"/>
          </a:xfrm>
        </p:spPr>
        <p:txBody>
          <a:bodyPr/>
          <a:lstStyle/>
          <a:p>
            <a:r>
              <a:rPr lang="es-ES" smtClean="0"/>
              <a:t>Clic para editar título</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629DD1"/>
                </a:solidFill>
              </a:rPr>
              <a:pPr/>
              <a:t>11/23/2018</a:t>
            </a:fld>
            <a:endParaRPr lang="en-US" dirty="0">
              <a:solidFill>
                <a:srgbClr val="629DD1"/>
              </a:solidFill>
            </a:endParaRPr>
          </a:p>
        </p:txBody>
      </p:sp>
      <p:sp>
        <p:nvSpPr>
          <p:cNvPr id="5" name="Footer Placeholder 4"/>
          <p:cNvSpPr>
            <a:spLocks noGrp="1"/>
          </p:cNvSpPr>
          <p:nvPr>
            <p:ph type="ftr" sz="quarter" idx="11"/>
          </p:nvPr>
        </p:nvSpPr>
        <p:spPr/>
        <p:txBody>
          <a:bodyPr/>
          <a:lstStyle/>
          <a:p>
            <a:endParaRPr lang="en-US" dirty="0">
              <a:solidFill>
                <a:srgbClr val="629DD1"/>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188109987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7" name="Rectangle 6"/>
          <p:cNvSpPr>
            <a:spLocks noChangeAspect="1"/>
          </p:cNvSpPr>
          <p:nvPr/>
        </p:nvSpPr>
        <p:spPr>
          <a:xfrm>
            <a:off x="8839363" y="599735"/>
            <a:ext cx="2906817" cy="581695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3" y="675970"/>
            <a:ext cx="2004164" cy="5183073"/>
          </a:xfrm>
        </p:spPr>
        <p:txBody>
          <a:bodyPr vert="eaVert"/>
          <a:lstStyle/>
          <a:p>
            <a:r>
              <a:rPr lang="es-ES" smtClean="0"/>
              <a:t>Clic para editar título</a:t>
            </a:r>
            <a:endParaRPr lang="en-US" dirty="0"/>
          </a:p>
        </p:txBody>
      </p:sp>
      <p:sp>
        <p:nvSpPr>
          <p:cNvPr id="3" name="Vertical Text Placeholder 2"/>
          <p:cNvSpPr>
            <a:spLocks noGrp="1"/>
          </p:cNvSpPr>
          <p:nvPr>
            <p:ph type="body" orient="vert" idx="1"/>
          </p:nvPr>
        </p:nvSpPr>
        <p:spPr>
          <a:xfrm>
            <a:off x="775086" y="675970"/>
            <a:ext cx="7896279" cy="5183073"/>
          </a:xfrm>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8993681" y="5956380"/>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solidFill>
                  <a:srgbClr val="4A66AC">
                    <a:lumMod val="75000"/>
                    <a:lumOff val="25000"/>
                  </a:srgbClr>
                </a:solidFill>
              </a:rPr>
              <a:pPr/>
              <a:t>11/23/2018</a:t>
            </a:fld>
            <a:endParaRPr lang="en-US" dirty="0">
              <a:solidFill>
                <a:srgbClr val="4A66AC">
                  <a:lumMod val="75000"/>
                  <a:lumOff val="25000"/>
                </a:srgbClr>
              </a:solidFill>
            </a:endParaRPr>
          </a:p>
        </p:txBody>
      </p:sp>
      <p:sp>
        <p:nvSpPr>
          <p:cNvPr id="5" name="Footer Placeholder 4"/>
          <p:cNvSpPr>
            <a:spLocks noGrp="1"/>
          </p:cNvSpPr>
          <p:nvPr>
            <p:ph type="ftr" sz="quarter" idx="11"/>
          </p:nvPr>
        </p:nvSpPr>
        <p:spPr>
          <a:xfrm>
            <a:off x="775086" y="5952052"/>
            <a:ext cx="7896279" cy="365125"/>
          </a:xfrm>
        </p:spPr>
        <p:txBody>
          <a:bodyPr/>
          <a:lstStyle/>
          <a:p>
            <a:endParaRPr lang="en-US" dirty="0">
              <a:solidFill>
                <a:srgbClr val="629DD1"/>
              </a:solidFill>
            </a:endParaRPr>
          </a:p>
        </p:txBody>
      </p:sp>
      <p:sp>
        <p:nvSpPr>
          <p:cNvPr id="6" name="Slide Number Placeholder 5"/>
          <p:cNvSpPr>
            <a:spLocks noGrp="1"/>
          </p:cNvSpPr>
          <p:nvPr>
            <p:ph type="sldNum" sz="quarter" idx="12"/>
          </p:nvPr>
        </p:nvSpPr>
        <p:spPr>
          <a:xfrm>
            <a:off x="10446622" y="5956380"/>
            <a:ext cx="1164195" cy="365125"/>
          </a:xfrm>
        </p:spPr>
        <p:txBody>
          <a:bodyPr/>
          <a:lstStyle>
            <a:lvl1pPr>
              <a:defRPr>
                <a:solidFill>
                  <a:schemeClr val="accent1">
                    <a:lumMod val="75000"/>
                    <a:lumOff val="25000"/>
                  </a:schemeClr>
                </a:solidFill>
              </a:defRPr>
            </a:lvl1pPr>
          </a:lstStyle>
          <a:p>
            <a:fld id="{D57F1E4F-1CFF-5643-939E-217C01CDF565}" type="slidenum">
              <a:rPr lang="en-US" dirty="0">
                <a:solidFill>
                  <a:srgbClr val="4A66AC">
                    <a:lumMod val="75000"/>
                    <a:lumOff val="25000"/>
                  </a:srgbClr>
                </a:solidFill>
              </a:rPr>
              <a:pPr/>
              <a:t>‹Nº›</a:t>
            </a:fld>
            <a:endParaRPr lang="en-US" dirty="0">
              <a:solidFill>
                <a:srgbClr val="4A66AC">
                  <a:lumMod val="75000"/>
                  <a:lumOff val="25000"/>
                </a:srgbClr>
              </a:solidFill>
            </a:endParaRPr>
          </a:p>
        </p:txBody>
      </p:sp>
    </p:spTree>
    <p:extLst>
      <p:ext uri="{BB962C8B-B14F-4D97-AF65-F5344CB8AC3E}">
        <p14:creationId xmlns:p14="http://schemas.microsoft.com/office/powerpoint/2010/main" val="227870147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446533" y="3085765"/>
            <a:ext cx="11262867"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1020436"/>
            <a:ext cx="10993549" cy="1475013"/>
          </a:xfrm>
          <a:effectLst/>
        </p:spPr>
        <p:txBody>
          <a:bodyPr anchor="b">
            <a:normAutofit/>
          </a:bodyPr>
          <a:lstStyle>
            <a:lvl1pPr>
              <a:defRPr sz="3600">
                <a:solidFill>
                  <a:schemeClr val="accent1"/>
                </a:solidFill>
              </a:defRPr>
            </a:lvl1pPr>
          </a:lstStyle>
          <a:p>
            <a:r>
              <a:rPr lang="es-ES" smtClean="0"/>
              <a:t>Clic para editar título</a:t>
            </a:r>
            <a:endParaRPr lang="en-US" dirty="0"/>
          </a:p>
        </p:txBody>
      </p:sp>
      <p:sp>
        <p:nvSpPr>
          <p:cNvPr id="3" name="Subtitle 2"/>
          <p:cNvSpPr>
            <a:spLocks noGrp="1"/>
          </p:cNvSpPr>
          <p:nvPr>
            <p:ph type="subTitle" idx="1"/>
          </p:nvPr>
        </p:nvSpPr>
        <p:spPr>
          <a:xfrm>
            <a:off x="581193" y="2495689"/>
            <a:ext cx="10993547" cy="590321"/>
          </a:xfrm>
        </p:spPr>
        <p:txBody>
          <a:bodyPr anchor="t">
            <a:normAutofit/>
          </a:bodyPr>
          <a:lstStyle>
            <a:lvl1pPr marL="0" indent="0" algn="l">
              <a:buNone/>
              <a:defRPr sz="1600" cap="all">
                <a:solidFill>
                  <a:schemeClr val="accent2"/>
                </a:solidFill>
              </a:defRPr>
            </a:lvl1pPr>
            <a:lvl2pPr marL="457167" indent="0" algn="ctr">
              <a:buNone/>
              <a:defRPr>
                <a:solidFill>
                  <a:schemeClr val="tx1">
                    <a:tint val="75000"/>
                  </a:schemeClr>
                </a:solidFill>
              </a:defRPr>
            </a:lvl2pPr>
            <a:lvl3pPr marL="914332" indent="0" algn="ctr">
              <a:buNone/>
              <a:defRPr>
                <a:solidFill>
                  <a:schemeClr val="tx1">
                    <a:tint val="75000"/>
                  </a:schemeClr>
                </a:solidFill>
              </a:defRPr>
            </a:lvl3pPr>
            <a:lvl4pPr marL="1371498" indent="0" algn="ctr">
              <a:buNone/>
              <a:defRPr>
                <a:solidFill>
                  <a:schemeClr val="tx1">
                    <a:tint val="75000"/>
                  </a:schemeClr>
                </a:solidFill>
              </a:defRPr>
            </a:lvl4pPr>
            <a:lvl5pPr marL="1828664" indent="0" algn="ctr">
              <a:buNone/>
              <a:defRPr>
                <a:solidFill>
                  <a:schemeClr val="tx1">
                    <a:tint val="75000"/>
                  </a:schemeClr>
                </a:solidFill>
              </a:defRPr>
            </a:lvl5pPr>
            <a:lvl6pPr marL="2285830" indent="0" algn="ctr">
              <a:buNone/>
              <a:defRPr>
                <a:solidFill>
                  <a:schemeClr val="tx1">
                    <a:tint val="75000"/>
                  </a:schemeClr>
                </a:solidFill>
              </a:defRPr>
            </a:lvl6pPr>
            <a:lvl7pPr marL="2742994" indent="0" algn="ctr">
              <a:buNone/>
              <a:defRPr>
                <a:solidFill>
                  <a:schemeClr val="tx1">
                    <a:tint val="75000"/>
                  </a:schemeClr>
                </a:solidFill>
              </a:defRPr>
            </a:lvl7pPr>
            <a:lvl8pPr marL="3200160" indent="0" algn="ctr">
              <a:buNone/>
              <a:defRPr>
                <a:solidFill>
                  <a:schemeClr val="tx1">
                    <a:tint val="75000"/>
                  </a:schemeClr>
                </a:solidFill>
              </a:defRPr>
            </a:lvl8pPr>
            <a:lvl9pPr marL="3657327"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7605951" y="5956380"/>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solidFill>
                  <a:srgbClr val="4A66AC">
                    <a:lumMod val="75000"/>
                    <a:lumOff val="25000"/>
                  </a:srgbClr>
                </a:solidFill>
              </a:rPr>
              <a:pPr/>
              <a:t>11/23/2018</a:t>
            </a:fld>
            <a:endParaRPr lang="en-US" dirty="0">
              <a:solidFill>
                <a:srgbClr val="4A66AC">
                  <a:lumMod val="75000"/>
                  <a:lumOff val="25000"/>
                </a:srgbClr>
              </a:solidFill>
            </a:endParaRPr>
          </a:p>
        </p:txBody>
      </p:sp>
      <p:sp>
        <p:nvSpPr>
          <p:cNvPr id="5" name="Footer Placeholder 4"/>
          <p:cNvSpPr>
            <a:spLocks noGrp="1"/>
          </p:cNvSpPr>
          <p:nvPr>
            <p:ph type="ftr" sz="quarter" idx="11"/>
          </p:nvPr>
        </p:nvSpPr>
        <p:spPr>
          <a:xfrm>
            <a:off x="581198" y="5952052"/>
            <a:ext cx="6917211" cy="365125"/>
          </a:xfrm>
        </p:spPr>
        <p:txBody>
          <a:bodyPr/>
          <a:lstStyle>
            <a:lvl1pPr>
              <a:defRPr>
                <a:solidFill>
                  <a:schemeClr val="accent1">
                    <a:lumMod val="75000"/>
                    <a:lumOff val="25000"/>
                  </a:schemeClr>
                </a:solidFill>
              </a:defRPr>
            </a:lvl1pPr>
          </a:lstStyle>
          <a:p>
            <a:endParaRPr lang="en-US" dirty="0">
              <a:solidFill>
                <a:srgbClr val="4A66AC">
                  <a:lumMod val="75000"/>
                  <a:lumOff val="25000"/>
                </a:srgbClr>
              </a:solidFill>
            </a:endParaRPr>
          </a:p>
        </p:txBody>
      </p:sp>
      <p:sp>
        <p:nvSpPr>
          <p:cNvPr id="6" name="Slide Number Placeholder 5"/>
          <p:cNvSpPr>
            <a:spLocks noGrp="1"/>
          </p:cNvSpPr>
          <p:nvPr>
            <p:ph type="sldNum" sz="quarter" idx="12"/>
          </p:nvPr>
        </p:nvSpPr>
        <p:spPr>
          <a:xfrm>
            <a:off x="10558305" y="5956380"/>
            <a:ext cx="1016440" cy="365125"/>
          </a:xfrm>
        </p:spPr>
        <p:txBody>
          <a:bodyPr/>
          <a:lstStyle>
            <a:lvl1pPr>
              <a:defRPr>
                <a:solidFill>
                  <a:schemeClr val="accent1">
                    <a:lumMod val="75000"/>
                    <a:lumOff val="25000"/>
                  </a:schemeClr>
                </a:solidFill>
              </a:defRPr>
            </a:lvl1pPr>
          </a:lstStyle>
          <a:p>
            <a:fld id="{D57F1E4F-1CFF-5643-939E-217C01CDF565}" type="slidenum">
              <a:rPr lang="en-US" dirty="0">
                <a:solidFill>
                  <a:srgbClr val="4A66AC">
                    <a:lumMod val="75000"/>
                    <a:lumOff val="25000"/>
                  </a:srgbClr>
                </a:solidFill>
              </a:rPr>
              <a:pPr/>
              <a:t>‹Nº›</a:t>
            </a:fld>
            <a:endParaRPr lang="en-US" dirty="0">
              <a:solidFill>
                <a:srgbClr val="4A66AC">
                  <a:lumMod val="75000"/>
                  <a:lumOff val="25000"/>
                </a:srgbClr>
              </a:solidFill>
            </a:endParaRPr>
          </a:p>
        </p:txBody>
      </p:sp>
    </p:spTree>
    <p:extLst>
      <p:ext uri="{BB962C8B-B14F-4D97-AF65-F5344CB8AC3E}">
        <p14:creationId xmlns:p14="http://schemas.microsoft.com/office/powerpoint/2010/main" val="394811694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7" name="Rectangle 6"/>
          <p:cNvSpPr>
            <a:spLocks noChangeAspect="1"/>
          </p:cNvSpPr>
          <p:nvPr/>
        </p:nvSpPr>
        <p:spPr>
          <a:xfrm>
            <a:off x="440290" y="614649"/>
            <a:ext cx="11309339" cy="11892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02156"/>
            <a:ext cx="11029616" cy="1013800"/>
          </a:xfrm>
        </p:spPr>
        <p:txBody>
          <a:bodyPr/>
          <a:lstStyle/>
          <a:p>
            <a:r>
              <a:rPr lang="es-ES" smtClean="0"/>
              <a:t>Clic para editar título</a:t>
            </a:r>
            <a:endParaRPr lang="en-US" dirty="0"/>
          </a:p>
        </p:txBody>
      </p:sp>
      <p:sp>
        <p:nvSpPr>
          <p:cNvPr id="3" name="Content Placeholder 2"/>
          <p:cNvSpPr>
            <a:spLocks noGrp="1"/>
          </p:cNvSpPr>
          <p:nvPr>
            <p:ph idx="1"/>
          </p:nvPr>
        </p:nvSpPr>
        <p:spPr>
          <a:xfrm>
            <a:off x="581249" y="2180502"/>
            <a:ext cx="11029615" cy="367830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629DD1"/>
                </a:solidFill>
              </a:rPr>
              <a:pPr/>
              <a:t>11/23/2018</a:t>
            </a:fld>
            <a:endParaRPr lang="en-US" dirty="0">
              <a:solidFill>
                <a:srgbClr val="629DD1"/>
              </a:solidFill>
            </a:endParaRPr>
          </a:p>
        </p:txBody>
      </p:sp>
      <p:sp>
        <p:nvSpPr>
          <p:cNvPr id="5" name="Footer Placeholder 4"/>
          <p:cNvSpPr>
            <a:spLocks noGrp="1"/>
          </p:cNvSpPr>
          <p:nvPr>
            <p:ph type="ftr" sz="quarter" idx="11"/>
          </p:nvPr>
        </p:nvSpPr>
        <p:spPr/>
        <p:txBody>
          <a:bodyPr/>
          <a:lstStyle/>
          <a:p>
            <a:endParaRPr lang="en-US" dirty="0">
              <a:solidFill>
                <a:srgbClr val="629DD1"/>
              </a:solidFill>
            </a:endParaRPr>
          </a:p>
        </p:txBody>
      </p:sp>
      <p:sp>
        <p:nvSpPr>
          <p:cNvPr id="6" name="Slide Number Placeholder 5"/>
          <p:cNvSpPr>
            <a:spLocks noGrp="1"/>
          </p:cNvSpPr>
          <p:nvPr>
            <p:ph type="sldNum" sz="quarter" idx="12"/>
          </p:nvPr>
        </p:nvSpPr>
        <p:spPr>
          <a:xfrm>
            <a:off x="10558303" y="5956380"/>
            <a:ext cx="1052508" cy="365125"/>
          </a:xfrm>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1852807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8" name="Rectangle 7"/>
          <p:cNvSpPr>
            <a:spLocks noChangeAspect="1"/>
          </p:cNvSpPr>
          <p:nvPr/>
        </p:nvSpPr>
        <p:spPr>
          <a:xfrm>
            <a:off x="447819" y="5142217"/>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249" y="3043915"/>
            <a:ext cx="11029615" cy="1497507"/>
          </a:xfrm>
        </p:spPr>
        <p:txBody>
          <a:bodyPr anchor="b">
            <a:normAutofit/>
          </a:bodyPr>
          <a:lstStyle>
            <a:lvl1pPr algn="l">
              <a:defRPr sz="3600" b="0" cap="all">
                <a:solidFill>
                  <a:schemeClr val="accent1"/>
                </a:solidFill>
              </a:defRPr>
            </a:lvl1pPr>
          </a:lstStyle>
          <a:p>
            <a:r>
              <a:rPr lang="es-ES" smtClean="0"/>
              <a:t>Clic para editar título</a:t>
            </a:r>
            <a:endParaRPr lang="en-US" dirty="0"/>
          </a:p>
        </p:txBody>
      </p:sp>
      <p:sp>
        <p:nvSpPr>
          <p:cNvPr id="3" name="Text Placeholder 2"/>
          <p:cNvSpPr>
            <a:spLocks noGrp="1"/>
          </p:cNvSpPr>
          <p:nvPr>
            <p:ph type="body" idx="1"/>
          </p:nvPr>
        </p:nvSpPr>
        <p:spPr>
          <a:xfrm>
            <a:off x="581249" y="4541419"/>
            <a:ext cx="11029615" cy="600556"/>
          </a:xfrm>
        </p:spPr>
        <p:txBody>
          <a:bodyPr anchor="t">
            <a:normAutofit/>
          </a:bodyPr>
          <a:lstStyle>
            <a:lvl1pPr marL="0" indent="0" algn="l">
              <a:buNone/>
              <a:defRPr sz="1900" cap="all">
                <a:solidFill>
                  <a:schemeClr val="accent2"/>
                </a:solidFill>
              </a:defRPr>
            </a:lvl1pPr>
            <a:lvl2pPr marL="457167" indent="0">
              <a:buNone/>
              <a:defRPr sz="1900">
                <a:solidFill>
                  <a:schemeClr val="tx1">
                    <a:tint val="75000"/>
                  </a:schemeClr>
                </a:solidFill>
              </a:defRPr>
            </a:lvl2pPr>
            <a:lvl3pPr marL="914332" indent="0">
              <a:buNone/>
              <a:defRPr sz="1600">
                <a:solidFill>
                  <a:schemeClr val="tx1">
                    <a:tint val="75000"/>
                  </a:schemeClr>
                </a:solidFill>
              </a:defRPr>
            </a:lvl3pPr>
            <a:lvl4pPr marL="1371498" indent="0">
              <a:buNone/>
              <a:defRPr sz="1500">
                <a:solidFill>
                  <a:schemeClr val="tx1">
                    <a:tint val="75000"/>
                  </a:schemeClr>
                </a:solidFill>
              </a:defRPr>
            </a:lvl4pPr>
            <a:lvl5pPr marL="1828664" indent="0">
              <a:buNone/>
              <a:defRPr sz="1500">
                <a:solidFill>
                  <a:schemeClr val="tx1">
                    <a:tint val="75000"/>
                  </a:schemeClr>
                </a:solidFill>
              </a:defRPr>
            </a:lvl5pPr>
            <a:lvl6pPr marL="2285830" indent="0">
              <a:buNone/>
              <a:defRPr sz="1500">
                <a:solidFill>
                  <a:schemeClr val="tx1">
                    <a:tint val="75000"/>
                  </a:schemeClr>
                </a:solidFill>
              </a:defRPr>
            </a:lvl6pPr>
            <a:lvl7pPr marL="2742994" indent="0">
              <a:buNone/>
              <a:defRPr sz="1500">
                <a:solidFill>
                  <a:schemeClr val="tx1">
                    <a:tint val="75000"/>
                  </a:schemeClr>
                </a:solidFill>
              </a:defRPr>
            </a:lvl7pPr>
            <a:lvl8pPr marL="3200160" indent="0">
              <a:buNone/>
              <a:defRPr sz="1500">
                <a:solidFill>
                  <a:schemeClr val="tx1">
                    <a:tint val="75000"/>
                  </a:schemeClr>
                </a:solidFill>
              </a:defRPr>
            </a:lvl8pPr>
            <a:lvl9pPr marL="3657327" indent="0">
              <a:buNone/>
              <a:defRPr sz="15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solidFill>
                  <a:srgbClr val="4A66AC">
                    <a:lumMod val="75000"/>
                    <a:lumOff val="25000"/>
                  </a:srgbClr>
                </a:solidFill>
              </a:rPr>
              <a:pPr/>
              <a:t>11/23/2018</a:t>
            </a:fld>
            <a:endParaRPr lang="en-US" dirty="0">
              <a:solidFill>
                <a:srgbClr val="4A66AC">
                  <a:lumMod val="75000"/>
                  <a:lumOff val="25000"/>
                </a:srgbClr>
              </a:solidFill>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4A66AC">
                  <a:lumMod val="75000"/>
                  <a:lumOff val="25000"/>
                </a:srgbClr>
              </a:solidFill>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solidFill>
                  <a:srgbClr val="4A66AC">
                    <a:lumMod val="75000"/>
                    <a:lumOff val="25000"/>
                  </a:srgbClr>
                </a:solidFill>
              </a:rPr>
              <a:pPr/>
              <a:t>‹Nº›</a:t>
            </a:fld>
            <a:endParaRPr lang="en-US" dirty="0">
              <a:solidFill>
                <a:srgbClr val="4A66AC">
                  <a:lumMod val="75000"/>
                  <a:lumOff val="25000"/>
                </a:srgbClr>
              </a:solidFill>
            </a:endParaRPr>
          </a:p>
        </p:txBody>
      </p:sp>
    </p:spTree>
    <p:extLst>
      <p:ext uri="{BB962C8B-B14F-4D97-AF65-F5344CB8AC3E}">
        <p14:creationId xmlns:p14="http://schemas.microsoft.com/office/powerpoint/2010/main" val="185642861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Rectangle 7"/>
          <p:cNvSpPr>
            <a:spLocks noChangeAspect="1"/>
          </p:cNvSpPr>
          <p:nvPr/>
        </p:nvSpPr>
        <p:spPr>
          <a:xfrm>
            <a:off x="445988" y="606797"/>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9"/>
            <a:ext cx="11029616" cy="988332"/>
          </a:xfrm>
        </p:spPr>
        <p:txBody>
          <a:bodyPr/>
          <a:lstStyle/>
          <a:p>
            <a:r>
              <a:rPr lang="es-ES" smtClean="0"/>
              <a:t>Clic para editar título</a:t>
            </a:r>
            <a:endParaRPr lang="en-US" dirty="0"/>
          </a:p>
        </p:txBody>
      </p:sp>
      <p:sp>
        <p:nvSpPr>
          <p:cNvPr id="3" name="Content Placeholder 2"/>
          <p:cNvSpPr>
            <a:spLocks noGrp="1"/>
          </p:cNvSpPr>
          <p:nvPr>
            <p:ph sz="half" idx="1"/>
          </p:nvPr>
        </p:nvSpPr>
        <p:spPr>
          <a:xfrm>
            <a:off x="581277" y="2228014"/>
            <a:ext cx="5422391" cy="363304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88417" y="2228014"/>
            <a:ext cx="5422392" cy="363304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629DD1"/>
                </a:solidFill>
              </a:rPr>
              <a:pPr/>
              <a:t>11/23/2018</a:t>
            </a:fld>
            <a:endParaRPr lang="en-US" dirty="0">
              <a:solidFill>
                <a:srgbClr val="629DD1"/>
              </a:solidFill>
            </a:endParaRPr>
          </a:p>
        </p:txBody>
      </p:sp>
      <p:sp>
        <p:nvSpPr>
          <p:cNvPr id="6" name="Footer Placeholder 5"/>
          <p:cNvSpPr>
            <a:spLocks noGrp="1"/>
          </p:cNvSpPr>
          <p:nvPr>
            <p:ph type="ftr" sz="quarter" idx="11"/>
          </p:nvPr>
        </p:nvSpPr>
        <p:spPr/>
        <p:txBody>
          <a:bodyPr/>
          <a:lstStyle/>
          <a:p>
            <a:endParaRPr lang="en-US" dirty="0">
              <a:solidFill>
                <a:srgbClr val="629DD1"/>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242525159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1" name="Rectangle 10"/>
          <p:cNvSpPr>
            <a:spLocks noChangeAspect="1"/>
          </p:cNvSpPr>
          <p:nvPr/>
        </p:nvSpPr>
        <p:spPr>
          <a:xfrm>
            <a:off x="445988" y="606797"/>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9"/>
            <a:ext cx="11029616" cy="988332"/>
          </a:xfrm>
        </p:spPr>
        <p:txBody>
          <a:bodyPr/>
          <a:lstStyle/>
          <a:p>
            <a:r>
              <a:rPr lang="es-ES" smtClean="0"/>
              <a:t>Clic para editar título</a:t>
            </a:r>
            <a:endParaRPr lang="en-US" dirty="0"/>
          </a:p>
        </p:txBody>
      </p:sp>
      <p:sp>
        <p:nvSpPr>
          <p:cNvPr id="3" name="Text Placeholder 2"/>
          <p:cNvSpPr>
            <a:spLocks noGrp="1"/>
          </p:cNvSpPr>
          <p:nvPr>
            <p:ph type="body" idx="1"/>
          </p:nvPr>
        </p:nvSpPr>
        <p:spPr>
          <a:xfrm>
            <a:off x="887226" y="2251132"/>
            <a:ext cx="5087075" cy="536005"/>
          </a:xfrm>
        </p:spPr>
        <p:txBody>
          <a:bodyPr anchor="b">
            <a:noAutofit/>
          </a:bodyPr>
          <a:lstStyle>
            <a:lvl1pPr marL="0" indent="0">
              <a:buNone/>
              <a:defRPr sz="2300" b="0">
                <a:solidFill>
                  <a:schemeClr val="accent2"/>
                </a:solidFill>
              </a:defRPr>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581195" y="2926297"/>
            <a:ext cx="5393100" cy="2934999"/>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523898" y="2251132"/>
            <a:ext cx="5087073" cy="553373"/>
          </a:xfrm>
        </p:spPr>
        <p:txBody>
          <a:bodyPr anchor="b">
            <a:noAutofit/>
          </a:bodyPr>
          <a:lstStyle>
            <a:lvl1pPr marL="0" indent="0">
              <a:buNone/>
              <a:defRPr sz="2300" b="0">
                <a:solidFill>
                  <a:schemeClr val="accent2"/>
                </a:solidFill>
              </a:defRPr>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217711" y="2926297"/>
            <a:ext cx="5393100" cy="2934999"/>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srgbClr val="629DD1"/>
                </a:solidFill>
              </a:rPr>
              <a:pPr/>
              <a:t>11/23/2018</a:t>
            </a:fld>
            <a:endParaRPr lang="en-US" dirty="0">
              <a:solidFill>
                <a:srgbClr val="629DD1"/>
              </a:solidFill>
            </a:endParaRPr>
          </a:p>
        </p:txBody>
      </p:sp>
      <p:sp>
        <p:nvSpPr>
          <p:cNvPr id="8" name="Footer Placeholder 7"/>
          <p:cNvSpPr>
            <a:spLocks noGrp="1"/>
          </p:cNvSpPr>
          <p:nvPr>
            <p:ph type="ftr" sz="quarter" idx="11"/>
          </p:nvPr>
        </p:nvSpPr>
        <p:spPr/>
        <p:txBody>
          <a:bodyPr/>
          <a:lstStyle/>
          <a:p>
            <a:endParaRPr lang="en-US" dirty="0">
              <a:solidFill>
                <a:srgbClr val="629DD1"/>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2817843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98"/>
            <a:ext cx="27432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09603" y="274698"/>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7433738B-7478-49A9-8807-671148C0FE83}" type="slidenum">
              <a:rPr lang="en-US" altLang="es-AR"/>
              <a:pPr>
                <a:defRPr/>
              </a:pPr>
              <a:t>‹Nº›</a:t>
            </a:fld>
            <a:endParaRPr lang="en-US" altLang="es-AR"/>
          </a:p>
        </p:txBody>
      </p:sp>
    </p:spTree>
    <p:extLst>
      <p:ext uri="{BB962C8B-B14F-4D97-AF65-F5344CB8AC3E}">
        <p14:creationId xmlns:p14="http://schemas.microsoft.com/office/powerpoint/2010/main" val="284325320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7" name="Rectangle 6"/>
          <p:cNvSpPr>
            <a:spLocks noChangeAspect="1"/>
          </p:cNvSpPr>
          <p:nvPr/>
        </p:nvSpPr>
        <p:spPr>
          <a:xfrm>
            <a:off x="440683" y="606797"/>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5" y="729659"/>
            <a:ext cx="11029616" cy="988332"/>
          </a:xfrm>
        </p:spPr>
        <p:txBody>
          <a:bodyPr/>
          <a:lstStyle/>
          <a:p>
            <a:r>
              <a:rPr lang="es-ES" smtClean="0"/>
              <a:t>Clic para editar título</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srgbClr val="629DD1"/>
                </a:solidFill>
              </a:rPr>
              <a:pPr/>
              <a:t>11/23/2018</a:t>
            </a:fld>
            <a:endParaRPr lang="en-US" dirty="0">
              <a:solidFill>
                <a:srgbClr val="629DD1"/>
              </a:solidFill>
            </a:endParaRPr>
          </a:p>
        </p:txBody>
      </p:sp>
      <p:sp>
        <p:nvSpPr>
          <p:cNvPr id="4" name="Footer Placeholder 3"/>
          <p:cNvSpPr>
            <a:spLocks noGrp="1"/>
          </p:cNvSpPr>
          <p:nvPr>
            <p:ph type="ftr" sz="quarter" idx="11"/>
          </p:nvPr>
        </p:nvSpPr>
        <p:spPr/>
        <p:txBody>
          <a:bodyPr/>
          <a:lstStyle/>
          <a:p>
            <a:endParaRPr lang="en-US" dirty="0">
              <a:solidFill>
                <a:srgbClr val="629DD1"/>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385348894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srgbClr val="629DD1"/>
                </a:solidFill>
              </a:rPr>
              <a:pPr/>
              <a:t>11/23/2018</a:t>
            </a:fld>
            <a:endParaRPr lang="en-US" dirty="0">
              <a:solidFill>
                <a:srgbClr val="629DD1"/>
              </a:solidFill>
            </a:endParaRPr>
          </a:p>
        </p:txBody>
      </p:sp>
      <p:sp>
        <p:nvSpPr>
          <p:cNvPr id="3" name="Footer Placeholder 2"/>
          <p:cNvSpPr>
            <a:spLocks noGrp="1"/>
          </p:cNvSpPr>
          <p:nvPr>
            <p:ph type="ftr" sz="quarter" idx="11"/>
          </p:nvPr>
        </p:nvSpPr>
        <p:spPr/>
        <p:txBody>
          <a:bodyPr/>
          <a:lstStyle/>
          <a:p>
            <a:endParaRPr lang="en-US" dirty="0">
              <a:solidFill>
                <a:srgbClr val="629DD1"/>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32593699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9" name="Rectangle 8"/>
          <p:cNvSpPr>
            <a:spLocks noChangeAspect="1"/>
          </p:cNvSpPr>
          <p:nvPr/>
        </p:nvSpPr>
        <p:spPr>
          <a:xfrm>
            <a:off x="447817" y="5142217"/>
            <a:ext cx="11298200" cy="127470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537"/>
            <a:ext cx="4909445" cy="689515"/>
          </a:xfrm>
        </p:spPr>
        <p:txBody>
          <a:bodyPr anchor="ctr"/>
          <a:lstStyle>
            <a:lvl1pPr algn="l">
              <a:defRPr sz="2000" b="0">
                <a:solidFill>
                  <a:schemeClr val="accent1">
                    <a:lumMod val="75000"/>
                    <a:lumOff val="25000"/>
                  </a:schemeClr>
                </a:solidFill>
              </a:defRPr>
            </a:lvl1pPr>
          </a:lstStyle>
          <a:p>
            <a:r>
              <a:rPr lang="es-ES" smtClean="0"/>
              <a:t>Clic para editar título</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900">
                <a:solidFill>
                  <a:schemeClr val="tx2"/>
                </a:solidFill>
              </a:defRPr>
            </a:lvl2pPr>
            <a:lvl3pPr>
              <a:defRPr sz="1600">
                <a:solidFill>
                  <a:schemeClr val="tx2"/>
                </a:solidFill>
              </a:defRPr>
            </a:lvl3pPr>
            <a:lvl4pPr>
              <a:defRPr sz="1500">
                <a:solidFill>
                  <a:schemeClr val="tx2"/>
                </a:solidFill>
              </a:defRPr>
            </a:lvl4pPr>
            <a:lvl5pPr>
              <a:defRPr sz="1500">
                <a:solidFill>
                  <a:schemeClr val="tx2"/>
                </a:solidFill>
              </a:defRPr>
            </a:lvl5pPr>
            <a:lvl6pPr>
              <a:defRPr sz="1500">
                <a:solidFill>
                  <a:schemeClr val="tx2"/>
                </a:solidFill>
              </a:defRPr>
            </a:lvl6pPr>
            <a:lvl7pPr>
              <a:defRPr sz="1500">
                <a:solidFill>
                  <a:schemeClr val="tx2"/>
                </a:solidFill>
              </a:defRPr>
            </a:lvl7pPr>
            <a:lvl8pPr>
              <a:defRPr sz="1500">
                <a:solidFill>
                  <a:schemeClr val="tx2"/>
                </a:solidFill>
              </a:defRPr>
            </a:lvl8pPr>
            <a:lvl9pPr>
              <a:defRPr sz="1500">
                <a:solidFill>
                  <a:schemeClr val="tx2"/>
                </a:solidFill>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5740830" y="5262537"/>
            <a:ext cx="5869987" cy="689515"/>
          </a:xfrm>
        </p:spPr>
        <p:txBody>
          <a:bodyPr anchor="ctr">
            <a:normAutofit/>
          </a:bodyPr>
          <a:lstStyle>
            <a:lvl1pPr marL="0" indent="0" algn="r">
              <a:buNone/>
              <a:defRPr sz="1100">
                <a:solidFill>
                  <a:schemeClr val="bg1"/>
                </a:solidFill>
              </a:defRPr>
            </a:lvl1pPr>
            <a:lvl2pPr marL="457167" indent="0">
              <a:buNone/>
              <a:defRPr sz="1100"/>
            </a:lvl2pPr>
            <a:lvl3pPr marL="914332" indent="0">
              <a:buNone/>
              <a:defRPr sz="11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solidFill>
                  <a:srgbClr val="4A66AC">
                    <a:lumMod val="75000"/>
                    <a:lumOff val="25000"/>
                  </a:srgbClr>
                </a:solidFill>
              </a:rPr>
              <a:pPr/>
              <a:t>11/23/2018</a:t>
            </a:fld>
            <a:endParaRPr lang="en-US" dirty="0">
              <a:solidFill>
                <a:srgbClr val="4A66AC">
                  <a:lumMod val="75000"/>
                  <a:lumOff val="25000"/>
                </a:srgbClr>
              </a:solidFill>
            </a:endParaRP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4A66AC">
                  <a:lumMod val="75000"/>
                  <a:lumOff val="25000"/>
                </a:srgbClr>
              </a:solidFill>
            </a:endParaRP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solidFill>
                  <a:srgbClr val="4A66AC">
                    <a:lumMod val="75000"/>
                    <a:lumOff val="25000"/>
                  </a:srgbClr>
                </a:solidFill>
              </a:rPr>
              <a:pPr/>
              <a:t>‹Nº›</a:t>
            </a:fld>
            <a:endParaRPr lang="en-US" dirty="0">
              <a:solidFill>
                <a:srgbClr val="4A66AC">
                  <a:lumMod val="75000"/>
                  <a:lumOff val="25000"/>
                </a:srgbClr>
              </a:solidFill>
            </a:endParaRPr>
          </a:p>
        </p:txBody>
      </p:sp>
    </p:spTree>
    <p:extLst>
      <p:ext uri="{BB962C8B-B14F-4D97-AF65-F5344CB8AC3E}">
        <p14:creationId xmlns:p14="http://schemas.microsoft.com/office/powerpoint/2010/main" val="184460253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629"/>
            <a:ext cx="11029616" cy="566739"/>
          </a:xfrm>
        </p:spPr>
        <p:txBody>
          <a:bodyPr anchor="b">
            <a:normAutofit/>
          </a:bodyPr>
          <a:lstStyle>
            <a:lvl1pPr algn="l">
              <a:defRPr sz="2400" b="0">
                <a:solidFill>
                  <a:schemeClr val="accent1"/>
                </a:solidFill>
              </a:defRPr>
            </a:lvl1pPr>
          </a:lstStyle>
          <a:p>
            <a:r>
              <a:rPr lang="es-ES" smtClean="0"/>
              <a:t>Clic para editar título</a:t>
            </a:r>
            <a:endParaRPr lang="en-US" dirty="0"/>
          </a:p>
        </p:txBody>
      </p:sp>
      <p:sp>
        <p:nvSpPr>
          <p:cNvPr id="3" name="Picture Placeholder 2"/>
          <p:cNvSpPr>
            <a:spLocks noGrp="1" noChangeAspect="1"/>
          </p:cNvSpPr>
          <p:nvPr>
            <p:ph type="pic" idx="1"/>
          </p:nvPr>
        </p:nvSpPr>
        <p:spPr>
          <a:xfrm>
            <a:off x="447822" y="599727"/>
            <a:ext cx="11290859" cy="3557252"/>
          </a:xfrm>
        </p:spPr>
        <p:txBody>
          <a:bodyPr anchor="t">
            <a:normAutofit/>
          </a:bodyPr>
          <a:lstStyle>
            <a:lvl1pPr marL="0" indent="0" algn="ctr">
              <a:buNone/>
              <a:defRPr sz="1600"/>
            </a:lvl1pPr>
            <a:lvl2pPr marL="457167" indent="0">
              <a:buNone/>
              <a:defRPr sz="1600"/>
            </a:lvl2pPr>
            <a:lvl3pPr marL="914332" indent="0">
              <a:buNone/>
              <a:defRPr sz="1600"/>
            </a:lvl3pPr>
            <a:lvl4pPr marL="1371498" indent="0">
              <a:buNone/>
              <a:defRPr sz="1600"/>
            </a:lvl4pPr>
            <a:lvl5pPr marL="1828664" indent="0">
              <a:buNone/>
              <a:defRPr sz="1600"/>
            </a:lvl5pPr>
            <a:lvl6pPr marL="2285830" indent="0">
              <a:buNone/>
              <a:defRPr sz="1600"/>
            </a:lvl6pPr>
            <a:lvl7pPr marL="2742994" indent="0">
              <a:buNone/>
              <a:defRPr sz="1600"/>
            </a:lvl7pPr>
            <a:lvl8pPr marL="3200160" indent="0">
              <a:buNone/>
              <a:defRPr sz="1600"/>
            </a:lvl8pPr>
            <a:lvl9pPr marL="3657327" indent="0">
              <a:buNone/>
              <a:defRPr sz="1600"/>
            </a:lvl9pPr>
          </a:lstStyle>
          <a:p>
            <a:r>
              <a:rPr lang="es-ES" smtClean="0"/>
              <a:t>Arrastre la imagen al marcador de posición o haga clic en el icono para agregar</a:t>
            </a:r>
            <a:endParaRPr lang="en-US" dirty="0"/>
          </a:p>
        </p:txBody>
      </p:sp>
      <p:sp>
        <p:nvSpPr>
          <p:cNvPr id="4" name="Text Placeholder 3"/>
          <p:cNvSpPr>
            <a:spLocks noGrp="1"/>
          </p:cNvSpPr>
          <p:nvPr>
            <p:ph type="body" sz="half" idx="2"/>
          </p:nvPr>
        </p:nvSpPr>
        <p:spPr>
          <a:xfrm>
            <a:off x="581248" y="5260371"/>
            <a:ext cx="11029617" cy="598671"/>
          </a:xfrm>
        </p:spPr>
        <p:txBody>
          <a:bodyPr>
            <a:normAutofit/>
          </a:bodyPr>
          <a:lstStyle>
            <a:lvl1pPr marL="0" indent="0">
              <a:buNone/>
              <a:defRPr sz="1200"/>
            </a:lvl1pPr>
            <a:lvl2pPr marL="457167" indent="0">
              <a:buNone/>
              <a:defRPr sz="1200"/>
            </a:lvl2pPr>
            <a:lvl3pPr marL="914332" indent="0">
              <a:buNone/>
              <a:defRPr sz="11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629DD1"/>
                </a:solidFill>
              </a:rPr>
              <a:pPr/>
              <a:t>11/23/2018</a:t>
            </a:fld>
            <a:endParaRPr lang="en-US" dirty="0">
              <a:solidFill>
                <a:srgbClr val="629DD1"/>
              </a:solidFill>
            </a:endParaRPr>
          </a:p>
        </p:txBody>
      </p:sp>
      <p:sp>
        <p:nvSpPr>
          <p:cNvPr id="6" name="Footer Placeholder 5"/>
          <p:cNvSpPr>
            <a:spLocks noGrp="1"/>
          </p:cNvSpPr>
          <p:nvPr>
            <p:ph type="ftr" sz="quarter" idx="11"/>
          </p:nvPr>
        </p:nvSpPr>
        <p:spPr/>
        <p:txBody>
          <a:bodyPr/>
          <a:lstStyle/>
          <a:p>
            <a:endParaRPr lang="en-US" dirty="0">
              <a:solidFill>
                <a:srgbClr val="629DD1"/>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168803684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8" name="Rectangle 7"/>
          <p:cNvSpPr>
            <a:spLocks noChangeAspect="1"/>
          </p:cNvSpPr>
          <p:nvPr/>
        </p:nvSpPr>
        <p:spPr>
          <a:xfrm>
            <a:off x="440290" y="614649"/>
            <a:ext cx="11309339" cy="11892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3" y="702156"/>
            <a:ext cx="11029616" cy="1013800"/>
          </a:xfrm>
        </p:spPr>
        <p:txBody>
          <a:bodyPr/>
          <a:lstStyle/>
          <a:p>
            <a:r>
              <a:rPr lang="es-ES" smtClean="0"/>
              <a:t>Clic para editar título</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629DD1"/>
                </a:solidFill>
              </a:rPr>
              <a:pPr/>
              <a:t>11/23/2018</a:t>
            </a:fld>
            <a:endParaRPr lang="en-US" dirty="0">
              <a:solidFill>
                <a:srgbClr val="629DD1"/>
              </a:solidFill>
            </a:endParaRPr>
          </a:p>
        </p:txBody>
      </p:sp>
      <p:sp>
        <p:nvSpPr>
          <p:cNvPr id="5" name="Footer Placeholder 4"/>
          <p:cNvSpPr>
            <a:spLocks noGrp="1"/>
          </p:cNvSpPr>
          <p:nvPr>
            <p:ph type="ftr" sz="quarter" idx="11"/>
          </p:nvPr>
        </p:nvSpPr>
        <p:spPr/>
        <p:txBody>
          <a:bodyPr/>
          <a:lstStyle/>
          <a:p>
            <a:endParaRPr lang="en-US" dirty="0">
              <a:solidFill>
                <a:srgbClr val="629DD1"/>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215584341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7" name="Rectangle 6"/>
          <p:cNvSpPr>
            <a:spLocks noChangeAspect="1"/>
          </p:cNvSpPr>
          <p:nvPr/>
        </p:nvSpPr>
        <p:spPr>
          <a:xfrm>
            <a:off x="8839363" y="599735"/>
            <a:ext cx="2906817" cy="581695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3" y="675970"/>
            <a:ext cx="2004164" cy="5183073"/>
          </a:xfrm>
        </p:spPr>
        <p:txBody>
          <a:bodyPr vert="eaVert"/>
          <a:lstStyle/>
          <a:p>
            <a:r>
              <a:rPr lang="es-ES" smtClean="0"/>
              <a:t>Clic para editar título</a:t>
            </a:r>
            <a:endParaRPr lang="en-US" dirty="0"/>
          </a:p>
        </p:txBody>
      </p:sp>
      <p:sp>
        <p:nvSpPr>
          <p:cNvPr id="3" name="Vertical Text Placeholder 2"/>
          <p:cNvSpPr>
            <a:spLocks noGrp="1"/>
          </p:cNvSpPr>
          <p:nvPr>
            <p:ph type="body" orient="vert" idx="1"/>
          </p:nvPr>
        </p:nvSpPr>
        <p:spPr>
          <a:xfrm>
            <a:off x="775086" y="675970"/>
            <a:ext cx="7896279" cy="5183073"/>
          </a:xfrm>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8993681" y="5956380"/>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solidFill>
                  <a:srgbClr val="4A66AC">
                    <a:lumMod val="75000"/>
                    <a:lumOff val="25000"/>
                  </a:srgbClr>
                </a:solidFill>
              </a:rPr>
              <a:pPr/>
              <a:t>11/23/2018</a:t>
            </a:fld>
            <a:endParaRPr lang="en-US" dirty="0">
              <a:solidFill>
                <a:srgbClr val="4A66AC">
                  <a:lumMod val="75000"/>
                  <a:lumOff val="25000"/>
                </a:srgbClr>
              </a:solidFill>
            </a:endParaRPr>
          </a:p>
        </p:txBody>
      </p:sp>
      <p:sp>
        <p:nvSpPr>
          <p:cNvPr id="5" name="Footer Placeholder 4"/>
          <p:cNvSpPr>
            <a:spLocks noGrp="1"/>
          </p:cNvSpPr>
          <p:nvPr>
            <p:ph type="ftr" sz="quarter" idx="11"/>
          </p:nvPr>
        </p:nvSpPr>
        <p:spPr>
          <a:xfrm>
            <a:off x="775086" y="5952052"/>
            <a:ext cx="7896279" cy="365125"/>
          </a:xfrm>
        </p:spPr>
        <p:txBody>
          <a:bodyPr/>
          <a:lstStyle/>
          <a:p>
            <a:endParaRPr lang="en-US" dirty="0">
              <a:solidFill>
                <a:srgbClr val="629DD1"/>
              </a:solidFill>
            </a:endParaRPr>
          </a:p>
        </p:txBody>
      </p:sp>
      <p:sp>
        <p:nvSpPr>
          <p:cNvPr id="6" name="Slide Number Placeholder 5"/>
          <p:cNvSpPr>
            <a:spLocks noGrp="1"/>
          </p:cNvSpPr>
          <p:nvPr>
            <p:ph type="sldNum" sz="quarter" idx="12"/>
          </p:nvPr>
        </p:nvSpPr>
        <p:spPr>
          <a:xfrm>
            <a:off x="10446622" y="5956380"/>
            <a:ext cx="1164195" cy="365125"/>
          </a:xfrm>
        </p:spPr>
        <p:txBody>
          <a:bodyPr/>
          <a:lstStyle>
            <a:lvl1pPr>
              <a:defRPr>
                <a:solidFill>
                  <a:schemeClr val="accent1">
                    <a:lumMod val="75000"/>
                    <a:lumOff val="25000"/>
                  </a:schemeClr>
                </a:solidFill>
              </a:defRPr>
            </a:lvl1pPr>
          </a:lstStyle>
          <a:p>
            <a:fld id="{D57F1E4F-1CFF-5643-939E-217C01CDF565}" type="slidenum">
              <a:rPr lang="en-US" dirty="0">
                <a:solidFill>
                  <a:srgbClr val="4A66AC">
                    <a:lumMod val="75000"/>
                    <a:lumOff val="25000"/>
                  </a:srgbClr>
                </a:solidFill>
              </a:rPr>
              <a:pPr/>
              <a:t>‹Nº›</a:t>
            </a:fld>
            <a:endParaRPr lang="en-US" dirty="0">
              <a:solidFill>
                <a:srgbClr val="4A66AC">
                  <a:lumMod val="75000"/>
                  <a:lumOff val="25000"/>
                </a:srgbClr>
              </a:solidFill>
            </a:endParaRPr>
          </a:p>
        </p:txBody>
      </p:sp>
    </p:spTree>
    <p:extLst>
      <p:ext uri="{BB962C8B-B14F-4D97-AF65-F5344CB8AC3E}">
        <p14:creationId xmlns:p14="http://schemas.microsoft.com/office/powerpoint/2010/main" val="15315261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446533" y="3085765"/>
            <a:ext cx="11262867"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1020436"/>
            <a:ext cx="10993549" cy="1475013"/>
          </a:xfrm>
          <a:effectLst/>
        </p:spPr>
        <p:txBody>
          <a:bodyPr anchor="b">
            <a:normAutofit/>
          </a:bodyPr>
          <a:lstStyle>
            <a:lvl1pPr>
              <a:defRPr sz="3600">
                <a:solidFill>
                  <a:schemeClr val="accent1"/>
                </a:solidFill>
              </a:defRPr>
            </a:lvl1pPr>
          </a:lstStyle>
          <a:p>
            <a:r>
              <a:rPr lang="es-ES" smtClean="0"/>
              <a:t>Clic para editar título</a:t>
            </a:r>
            <a:endParaRPr lang="en-US" dirty="0"/>
          </a:p>
        </p:txBody>
      </p:sp>
      <p:sp>
        <p:nvSpPr>
          <p:cNvPr id="3" name="Subtitle 2"/>
          <p:cNvSpPr>
            <a:spLocks noGrp="1"/>
          </p:cNvSpPr>
          <p:nvPr>
            <p:ph type="subTitle" idx="1"/>
          </p:nvPr>
        </p:nvSpPr>
        <p:spPr>
          <a:xfrm>
            <a:off x="581193" y="2495689"/>
            <a:ext cx="10993547" cy="590321"/>
          </a:xfrm>
        </p:spPr>
        <p:txBody>
          <a:bodyPr anchor="t">
            <a:normAutofit/>
          </a:bodyPr>
          <a:lstStyle>
            <a:lvl1pPr marL="0" indent="0" algn="l">
              <a:buNone/>
              <a:defRPr sz="1600" cap="all">
                <a:solidFill>
                  <a:schemeClr val="accent2"/>
                </a:solidFill>
              </a:defRPr>
            </a:lvl1pPr>
            <a:lvl2pPr marL="457167" indent="0" algn="ctr">
              <a:buNone/>
              <a:defRPr>
                <a:solidFill>
                  <a:schemeClr val="tx1">
                    <a:tint val="75000"/>
                  </a:schemeClr>
                </a:solidFill>
              </a:defRPr>
            </a:lvl2pPr>
            <a:lvl3pPr marL="914332" indent="0" algn="ctr">
              <a:buNone/>
              <a:defRPr>
                <a:solidFill>
                  <a:schemeClr val="tx1">
                    <a:tint val="75000"/>
                  </a:schemeClr>
                </a:solidFill>
              </a:defRPr>
            </a:lvl3pPr>
            <a:lvl4pPr marL="1371498" indent="0" algn="ctr">
              <a:buNone/>
              <a:defRPr>
                <a:solidFill>
                  <a:schemeClr val="tx1">
                    <a:tint val="75000"/>
                  </a:schemeClr>
                </a:solidFill>
              </a:defRPr>
            </a:lvl4pPr>
            <a:lvl5pPr marL="1828664" indent="0" algn="ctr">
              <a:buNone/>
              <a:defRPr>
                <a:solidFill>
                  <a:schemeClr val="tx1">
                    <a:tint val="75000"/>
                  </a:schemeClr>
                </a:solidFill>
              </a:defRPr>
            </a:lvl5pPr>
            <a:lvl6pPr marL="2285830" indent="0" algn="ctr">
              <a:buNone/>
              <a:defRPr>
                <a:solidFill>
                  <a:schemeClr val="tx1">
                    <a:tint val="75000"/>
                  </a:schemeClr>
                </a:solidFill>
              </a:defRPr>
            </a:lvl6pPr>
            <a:lvl7pPr marL="2742994" indent="0" algn="ctr">
              <a:buNone/>
              <a:defRPr>
                <a:solidFill>
                  <a:schemeClr val="tx1">
                    <a:tint val="75000"/>
                  </a:schemeClr>
                </a:solidFill>
              </a:defRPr>
            </a:lvl7pPr>
            <a:lvl8pPr marL="3200160" indent="0" algn="ctr">
              <a:buNone/>
              <a:defRPr>
                <a:solidFill>
                  <a:schemeClr val="tx1">
                    <a:tint val="75000"/>
                  </a:schemeClr>
                </a:solidFill>
              </a:defRPr>
            </a:lvl8pPr>
            <a:lvl9pPr marL="3657327"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7605951" y="5956380"/>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solidFill>
                  <a:srgbClr val="4A66AC">
                    <a:lumMod val="75000"/>
                    <a:lumOff val="25000"/>
                  </a:srgbClr>
                </a:solidFill>
              </a:rPr>
              <a:pPr/>
              <a:t>11/23/2018</a:t>
            </a:fld>
            <a:endParaRPr lang="en-US" dirty="0">
              <a:solidFill>
                <a:srgbClr val="4A66AC">
                  <a:lumMod val="75000"/>
                  <a:lumOff val="25000"/>
                </a:srgbClr>
              </a:solidFill>
            </a:endParaRPr>
          </a:p>
        </p:txBody>
      </p:sp>
      <p:sp>
        <p:nvSpPr>
          <p:cNvPr id="5" name="Footer Placeholder 4"/>
          <p:cNvSpPr>
            <a:spLocks noGrp="1"/>
          </p:cNvSpPr>
          <p:nvPr>
            <p:ph type="ftr" sz="quarter" idx="11"/>
          </p:nvPr>
        </p:nvSpPr>
        <p:spPr>
          <a:xfrm>
            <a:off x="581198" y="5952052"/>
            <a:ext cx="6917211" cy="365125"/>
          </a:xfrm>
        </p:spPr>
        <p:txBody>
          <a:bodyPr/>
          <a:lstStyle>
            <a:lvl1pPr>
              <a:defRPr>
                <a:solidFill>
                  <a:schemeClr val="accent1">
                    <a:lumMod val="75000"/>
                    <a:lumOff val="25000"/>
                  </a:schemeClr>
                </a:solidFill>
              </a:defRPr>
            </a:lvl1pPr>
          </a:lstStyle>
          <a:p>
            <a:endParaRPr lang="en-US" dirty="0">
              <a:solidFill>
                <a:srgbClr val="4A66AC">
                  <a:lumMod val="75000"/>
                  <a:lumOff val="25000"/>
                </a:srgbClr>
              </a:solidFill>
            </a:endParaRPr>
          </a:p>
        </p:txBody>
      </p:sp>
      <p:sp>
        <p:nvSpPr>
          <p:cNvPr id="6" name="Slide Number Placeholder 5"/>
          <p:cNvSpPr>
            <a:spLocks noGrp="1"/>
          </p:cNvSpPr>
          <p:nvPr>
            <p:ph type="sldNum" sz="quarter" idx="12"/>
          </p:nvPr>
        </p:nvSpPr>
        <p:spPr>
          <a:xfrm>
            <a:off x="10558305" y="5956380"/>
            <a:ext cx="1016440" cy="365125"/>
          </a:xfrm>
        </p:spPr>
        <p:txBody>
          <a:bodyPr/>
          <a:lstStyle>
            <a:lvl1pPr>
              <a:defRPr>
                <a:solidFill>
                  <a:schemeClr val="accent1">
                    <a:lumMod val="75000"/>
                    <a:lumOff val="25000"/>
                  </a:schemeClr>
                </a:solidFill>
              </a:defRPr>
            </a:lvl1pPr>
          </a:lstStyle>
          <a:p>
            <a:fld id="{D57F1E4F-1CFF-5643-939E-217C01CDF565}" type="slidenum">
              <a:rPr lang="en-US" dirty="0">
                <a:solidFill>
                  <a:srgbClr val="4A66AC">
                    <a:lumMod val="75000"/>
                    <a:lumOff val="25000"/>
                  </a:srgbClr>
                </a:solidFill>
              </a:rPr>
              <a:pPr/>
              <a:t>‹Nº›</a:t>
            </a:fld>
            <a:endParaRPr lang="en-US" dirty="0">
              <a:solidFill>
                <a:srgbClr val="4A66AC">
                  <a:lumMod val="75000"/>
                  <a:lumOff val="25000"/>
                </a:srgbClr>
              </a:solidFill>
            </a:endParaRPr>
          </a:p>
        </p:txBody>
      </p:sp>
    </p:spTree>
    <p:extLst>
      <p:ext uri="{BB962C8B-B14F-4D97-AF65-F5344CB8AC3E}">
        <p14:creationId xmlns:p14="http://schemas.microsoft.com/office/powerpoint/2010/main" val="105648556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7" name="Rectangle 6"/>
          <p:cNvSpPr>
            <a:spLocks noChangeAspect="1"/>
          </p:cNvSpPr>
          <p:nvPr/>
        </p:nvSpPr>
        <p:spPr>
          <a:xfrm>
            <a:off x="440290" y="614649"/>
            <a:ext cx="11309339" cy="11892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02156"/>
            <a:ext cx="11029616" cy="1013800"/>
          </a:xfrm>
        </p:spPr>
        <p:txBody>
          <a:bodyPr/>
          <a:lstStyle/>
          <a:p>
            <a:r>
              <a:rPr lang="es-ES" smtClean="0"/>
              <a:t>Clic para editar título</a:t>
            </a:r>
            <a:endParaRPr lang="en-US" dirty="0"/>
          </a:p>
        </p:txBody>
      </p:sp>
      <p:sp>
        <p:nvSpPr>
          <p:cNvPr id="3" name="Content Placeholder 2"/>
          <p:cNvSpPr>
            <a:spLocks noGrp="1"/>
          </p:cNvSpPr>
          <p:nvPr>
            <p:ph idx="1"/>
          </p:nvPr>
        </p:nvSpPr>
        <p:spPr>
          <a:xfrm>
            <a:off x="581249" y="2180502"/>
            <a:ext cx="11029615" cy="367830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629DD1"/>
                </a:solidFill>
              </a:rPr>
              <a:pPr/>
              <a:t>11/23/2018</a:t>
            </a:fld>
            <a:endParaRPr lang="en-US" dirty="0">
              <a:solidFill>
                <a:srgbClr val="629DD1"/>
              </a:solidFill>
            </a:endParaRPr>
          </a:p>
        </p:txBody>
      </p:sp>
      <p:sp>
        <p:nvSpPr>
          <p:cNvPr id="5" name="Footer Placeholder 4"/>
          <p:cNvSpPr>
            <a:spLocks noGrp="1"/>
          </p:cNvSpPr>
          <p:nvPr>
            <p:ph type="ftr" sz="quarter" idx="11"/>
          </p:nvPr>
        </p:nvSpPr>
        <p:spPr/>
        <p:txBody>
          <a:bodyPr/>
          <a:lstStyle/>
          <a:p>
            <a:endParaRPr lang="en-US" dirty="0">
              <a:solidFill>
                <a:srgbClr val="629DD1"/>
              </a:solidFill>
            </a:endParaRPr>
          </a:p>
        </p:txBody>
      </p:sp>
      <p:sp>
        <p:nvSpPr>
          <p:cNvPr id="6" name="Slide Number Placeholder 5"/>
          <p:cNvSpPr>
            <a:spLocks noGrp="1"/>
          </p:cNvSpPr>
          <p:nvPr>
            <p:ph type="sldNum" sz="quarter" idx="12"/>
          </p:nvPr>
        </p:nvSpPr>
        <p:spPr>
          <a:xfrm>
            <a:off x="10558303" y="5956380"/>
            <a:ext cx="1052508" cy="365125"/>
          </a:xfrm>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393968581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8" name="Rectangle 7"/>
          <p:cNvSpPr>
            <a:spLocks noChangeAspect="1"/>
          </p:cNvSpPr>
          <p:nvPr/>
        </p:nvSpPr>
        <p:spPr>
          <a:xfrm>
            <a:off x="447819" y="5142217"/>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249" y="3043915"/>
            <a:ext cx="11029615" cy="1497507"/>
          </a:xfrm>
        </p:spPr>
        <p:txBody>
          <a:bodyPr anchor="b">
            <a:normAutofit/>
          </a:bodyPr>
          <a:lstStyle>
            <a:lvl1pPr algn="l">
              <a:defRPr sz="3600" b="0" cap="all">
                <a:solidFill>
                  <a:schemeClr val="accent1"/>
                </a:solidFill>
              </a:defRPr>
            </a:lvl1pPr>
          </a:lstStyle>
          <a:p>
            <a:r>
              <a:rPr lang="es-ES" smtClean="0"/>
              <a:t>Clic para editar título</a:t>
            </a:r>
            <a:endParaRPr lang="en-US" dirty="0"/>
          </a:p>
        </p:txBody>
      </p:sp>
      <p:sp>
        <p:nvSpPr>
          <p:cNvPr id="3" name="Text Placeholder 2"/>
          <p:cNvSpPr>
            <a:spLocks noGrp="1"/>
          </p:cNvSpPr>
          <p:nvPr>
            <p:ph type="body" idx="1"/>
          </p:nvPr>
        </p:nvSpPr>
        <p:spPr>
          <a:xfrm>
            <a:off x="581249" y="4541419"/>
            <a:ext cx="11029615" cy="600556"/>
          </a:xfrm>
        </p:spPr>
        <p:txBody>
          <a:bodyPr anchor="t">
            <a:normAutofit/>
          </a:bodyPr>
          <a:lstStyle>
            <a:lvl1pPr marL="0" indent="0" algn="l">
              <a:buNone/>
              <a:defRPr sz="1900" cap="all">
                <a:solidFill>
                  <a:schemeClr val="accent2"/>
                </a:solidFill>
              </a:defRPr>
            </a:lvl1pPr>
            <a:lvl2pPr marL="457167" indent="0">
              <a:buNone/>
              <a:defRPr sz="1900">
                <a:solidFill>
                  <a:schemeClr val="tx1">
                    <a:tint val="75000"/>
                  </a:schemeClr>
                </a:solidFill>
              </a:defRPr>
            </a:lvl2pPr>
            <a:lvl3pPr marL="914332" indent="0">
              <a:buNone/>
              <a:defRPr sz="1600">
                <a:solidFill>
                  <a:schemeClr val="tx1">
                    <a:tint val="75000"/>
                  </a:schemeClr>
                </a:solidFill>
              </a:defRPr>
            </a:lvl3pPr>
            <a:lvl4pPr marL="1371498" indent="0">
              <a:buNone/>
              <a:defRPr sz="1500">
                <a:solidFill>
                  <a:schemeClr val="tx1">
                    <a:tint val="75000"/>
                  </a:schemeClr>
                </a:solidFill>
              </a:defRPr>
            </a:lvl4pPr>
            <a:lvl5pPr marL="1828664" indent="0">
              <a:buNone/>
              <a:defRPr sz="1500">
                <a:solidFill>
                  <a:schemeClr val="tx1">
                    <a:tint val="75000"/>
                  </a:schemeClr>
                </a:solidFill>
              </a:defRPr>
            </a:lvl5pPr>
            <a:lvl6pPr marL="2285830" indent="0">
              <a:buNone/>
              <a:defRPr sz="1500">
                <a:solidFill>
                  <a:schemeClr val="tx1">
                    <a:tint val="75000"/>
                  </a:schemeClr>
                </a:solidFill>
              </a:defRPr>
            </a:lvl6pPr>
            <a:lvl7pPr marL="2742994" indent="0">
              <a:buNone/>
              <a:defRPr sz="1500">
                <a:solidFill>
                  <a:schemeClr val="tx1">
                    <a:tint val="75000"/>
                  </a:schemeClr>
                </a:solidFill>
              </a:defRPr>
            </a:lvl7pPr>
            <a:lvl8pPr marL="3200160" indent="0">
              <a:buNone/>
              <a:defRPr sz="1500">
                <a:solidFill>
                  <a:schemeClr val="tx1">
                    <a:tint val="75000"/>
                  </a:schemeClr>
                </a:solidFill>
              </a:defRPr>
            </a:lvl8pPr>
            <a:lvl9pPr marL="3657327" indent="0">
              <a:buNone/>
              <a:defRPr sz="15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solidFill>
                  <a:srgbClr val="4A66AC">
                    <a:lumMod val="75000"/>
                    <a:lumOff val="25000"/>
                  </a:srgbClr>
                </a:solidFill>
              </a:rPr>
              <a:pPr/>
              <a:t>11/23/2018</a:t>
            </a:fld>
            <a:endParaRPr lang="en-US" dirty="0">
              <a:solidFill>
                <a:srgbClr val="4A66AC">
                  <a:lumMod val="75000"/>
                  <a:lumOff val="25000"/>
                </a:srgbClr>
              </a:solidFill>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4A66AC">
                  <a:lumMod val="75000"/>
                  <a:lumOff val="25000"/>
                </a:srgbClr>
              </a:solidFill>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solidFill>
                  <a:srgbClr val="4A66AC">
                    <a:lumMod val="75000"/>
                    <a:lumOff val="25000"/>
                  </a:srgbClr>
                </a:solidFill>
              </a:rPr>
              <a:pPr/>
              <a:t>‹Nº›</a:t>
            </a:fld>
            <a:endParaRPr lang="en-US" dirty="0">
              <a:solidFill>
                <a:srgbClr val="4A66AC">
                  <a:lumMod val="75000"/>
                  <a:lumOff val="25000"/>
                </a:srgbClr>
              </a:solidFill>
            </a:endParaRPr>
          </a:p>
        </p:txBody>
      </p:sp>
    </p:spTree>
    <p:extLst>
      <p:ext uri="{BB962C8B-B14F-4D97-AF65-F5344CB8AC3E}">
        <p14:creationId xmlns:p14="http://schemas.microsoft.com/office/powerpoint/2010/main" val="158032245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Rectangle 7"/>
          <p:cNvSpPr>
            <a:spLocks noChangeAspect="1"/>
          </p:cNvSpPr>
          <p:nvPr/>
        </p:nvSpPr>
        <p:spPr>
          <a:xfrm>
            <a:off x="445988" y="606797"/>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9"/>
            <a:ext cx="11029616" cy="988332"/>
          </a:xfrm>
        </p:spPr>
        <p:txBody>
          <a:bodyPr/>
          <a:lstStyle/>
          <a:p>
            <a:r>
              <a:rPr lang="es-ES" smtClean="0"/>
              <a:t>Clic para editar título</a:t>
            </a:r>
            <a:endParaRPr lang="en-US" dirty="0"/>
          </a:p>
        </p:txBody>
      </p:sp>
      <p:sp>
        <p:nvSpPr>
          <p:cNvPr id="3" name="Content Placeholder 2"/>
          <p:cNvSpPr>
            <a:spLocks noGrp="1"/>
          </p:cNvSpPr>
          <p:nvPr>
            <p:ph sz="half" idx="1"/>
          </p:nvPr>
        </p:nvSpPr>
        <p:spPr>
          <a:xfrm>
            <a:off x="581277" y="2228014"/>
            <a:ext cx="5422391" cy="363304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88417" y="2228014"/>
            <a:ext cx="5422392" cy="363304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629DD1"/>
                </a:solidFill>
              </a:rPr>
              <a:pPr/>
              <a:t>11/23/2018</a:t>
            </a:fld>
            <a:endParaRPr lang="en-US" dirty="0">
              <a:solidFill>
                <a:srgbClr val="629DD1"/>
              </a:solidFill>
            </a:endParaRPr>
          </a:p>
        </p:txBody>
      </p:sp>
      <p:sp>
        <p:nvSpPr>
          <p:cNvPr id="6" name="Footer Placeholder 5"/>
          <p:cNvSpPr>
            <a:spLocks noGrp="1"/>
          </p:cNvSpPr>
          <p:nvPr>
            <p:ph type="ftr" sz="quarter" idx="11"/>
          </p:nvPr>
        </p:nvSpPr>
        <p:spPr/>
        <p:txBody>
          <a:bodyPr/>
          <a:lstStyle/>
          <a:p>
            <a:endParaRPr lang="en-US" dirty="0">
              <a:solidFill>
                <a:srgbClr val="629DD1"/>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114016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d Box_Title_Bold Sub_Italic Sub">
    <p:spTree>
      <p:nvGrpSpPr>
        <p:cNvPr id="1" name=""/>
        <p:cNvGrpSpPr/>
        <p:nvPr/>
      </p:nvGrpSpPr>
      <p:grpSpPr>
        <a:xfrm>
          <a:off x="0" y="0"/>
          <a:ext cx="0" cy="0"/>
          <a:chOff x="0" y="0"/>
          <a:chExt cx="0" cy="0"/>
        </a:xfrm>
      </p:grpSpPr>
      <p:pic>
        <p:nvPicPr>
          <p:cNvPr id="7"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 y="2146335"/>
            <a:ext cx="12192000" cy="254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 y="6467514"/>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4">
            <a:extLst>
              <a:ext uri="{FF2B5EF4-FFF2-40B4-BE49-F238E27FC236}"/>
            </a:extLst>
          </p:cNvPr>
          <p:cNvSpPr txBox="1">
            <a:spLocks noChangeArrowheads="1"/>
          </p:cNvSpPr>
          <p:nvPr userDrawn="1"/>
        </p:nvSpPr>
        <p:spPr bwMode="auto">
          <a:xfrm>
            <a:off x="77791" y="6505611"/>
            <a:ext cx="12012612"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8" rIns="91432" bIns="45718">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304" eaLnBrk="1" hangingPunct="1">
              <a:defRPr/>
            </a:pPr>
            <a:r>
              <a:rPr lang="en-US" sz="1100" b="1" dirty="0">
                <a:solidFill>
                  <a:srgbClr val="000000"/>
                </a:solidFill>
              </a:rPr>
              <a:t>22nd International AIDS Conference; July 23-27, 2018; Amsterdam, the Netherlands</a:t>
            </a:r>
          </a:p>
        </p:txBody>
      </p:sp>
      <p:sp>
        <p:nvSpPr>
          <p:cNvPr id="4" name="Text Placeholder 19"/>
          <p:cNvSpPr>
            <a:spLocks noGrp="1"/>
          </p:cNvSpPr>
          <p:nvPr>
            <p:ph type="body" sz="quarter" idx="11"/>
          </p:nvPr>
        </p:nvSpPr>
        <p:spPr>
          <a:xfrm>
            <a:off x="1117600" y="5574792"/>
            <a:ext cx="8631936" cy="859536"/>
          </a:xfrm>
        </p:spPr>
        <p:txBody>
          <a:bodyPr/>
          <a:lstStyle>
            <a:lvl1pPr marL="0" indent="0">
              <a:buNone/>
              <a:defRPr sz="1300" i="1">
                <a:solidFill>
                  <a:schemeClr val="tx1"/>
                </a:solidFill>
              </a:defRPr>
            </a:lvl1pPr>
            <a:lvl2pPr marL="185722" indent="0">
              <a:buNone/>
              <a:defRPr/>
            </a:lvl2pPr>
            <a:lvl3pPr marL="380962" indent="0">
              <a:buNone/>
              <a:defRPr/>
            </a:lvl3pPr>
            <a:lvl4pPr marL="552397" indent="0">
              <a:buNone/>
              <a:defRPr/>
            </a:lvl4pPr>
            <a:lvl5pPr marL="715889" indent="0">
              <a:buNone/>
              <a:defRPr/>
            </a:lvl5pPr>
          </a:lstStyle>
          <a:p>
            <a:pPr lvl="0"/>
            <a:r>
              <a:rPr lang="en-US" dirty="0"/>
              <a:t>Click to edit Master text styles</a:t>
            </a:r>
          </a:p>
        </p:txBody>
      </p:sp>
      <p:sp>
        <p:nvSpPr>
          <p:cNvPr id="5" name="Title 1"/>
          <p:cNvSpPr>
            <a:spLocks noGrp="1"/>
          </p:cNvSpPr>
          <p:nvPr>
            <p:ph type="ctrTitle"/>
          </p:nvPr>
        </p:nvSpPr>
        <p:spPr>
          <a:xfrm>
            <a:off x="1117605" y="2694010"/>
            <a:ext cx="8636000" cy="1470025"/>
          </a:xfrm>
          <a:prstGeom prst="rect">
            <a:avLst/>
          </a:prstGeom>
        </p:spPr>
        <p:txBody>
          <a:bodyPr anchor="t">
            <a:normAutofit/>
          </a:bodyPr>
          <a:lstStyle>
            <a:lvl1pPr algn="l">
              <a:defRPr sz="3300">
                <a:solidFill>
                  <a:schemeClr val="bg1"/>
                </a:solidFill>
                <a:effectLst>
                  <a:outerShdw blurRad="38100" dist="38100" dir="2700000" algn="tl">
                    <a:srgbClr val="000000">
                      <a:alpha val="43137"/>
                    </a:srgbClr>
                  </a:outerShdw>
                </a:effectLst>
                <a:latin typeface="Arial"/>
                <a:cs typeface="Arial"/>
              </a:defRPr>
            </a:lvl1pPr>
          </a:lstStyle>
          <a:p>
            <a:r>
              <a:rPr lang="en-US" dirty="0"/>
              <a:t>Click to edit Master title style</a:t>
            </a:r>
          </a:p>
        </p:txBody>
      </p:sp>
      <p:sp>
        <p:nvSpPr>
          <p:cNvPr id="6" name="Subtitle 2"/>
          <p:cNvSpPr>
            <a:spLocks noGrp="1"/>
          </p:cNvSpPr>
          <p:nvPr>
            <p:ph type="subTitle" idx="1"/>
          </p:nvPr>
        </p:nvSpPr>
        <p:spPr>
          <a:xfrm>
            <a:off x="1117600" y="4509619"/>
            <a:ext cx="8631936" cy="1046923"/>
          </a:xfrm>
          <a:prstGeom prst="rect">
            <a:avLst/>
          </a:prstGeom>
        </p:spPr>
        <p:txBody>
          <a:bodyPr>
            <a:normAutofit/>
          </a:bodyPr>
          <a:lstStyle>
            <a:lvl1pPr marL="0" indent="0" algn="l">
              <a:buNone/>
              <a:defRPr sz="1600" b="1" i="0">
                <a:solidFill>
                  <a:schemeClr val="tx1"/>
                </a:solidFill>
                <a:effectLst/>
                <a:latin typeface="Arial"/>
                <a:cs typeface="Arial"/>
              </a:defRPr>
            </a:lvl1pPr>
            <a:lvl2pPr marL="457155" indent="0" algn="ctr">
              <a:buNone/>
              <a:defRPr>
                <a:solidFill>
                  <a:schemeClr val="tx1">
                    <a:tint val="75000"/>
                  </a:schemeClr>
                </a:solidFill>
              </a:defRPr>
            </a:lvl2pPr>
            <a:lvl3pPr marL="914304" indent="0" algn="ctr">
              <a:buNone/>
              <a:defRPr>
                <a:solidFill>
                  <a:schemeClr val="tx1">
                    <a:tint val="75000"/>
                  </a:schemeClr>
                </a:solidFill>
              </a:defRPr>
            </a:lvl3pPr>
            <a:lvl4pPr marL="1371458" indent="0" algn="ctr">
              <a:buNone/>
              <a:defRPr>
                <a:solidFill>
                  <a:schemeClr val="tx1">
                    <a:tint val="75000"/>
                  </a:schemeClr>
                </a:solidFill>
              </a:defRPr>
            </a:lvl4pPr>
            <a:lvl5pPr marL="1828612" indent="0" algn="ctr">
              <a:buNone/>
              <a:defRPr>
                <a:solidFill>
                  <a:schemeClr val="tx1">
                    <a:tint val="75000"/>
                  </a:schemeClr>
                </a:solidFill>
              </a:defRPr>
            </a:lvl5pPr>
            <a:lvl6pPr marL="2285766" indent="0" algn="ctr">
              <a:buNone/>
              <a:defRPr>
                <a:solidFill>
                  <a:schemeClr val="tx1">
                    <a:tint val="75000"/>
                  </a:schemeClr>
                </a:solidFill>
              </a:defRPr>
            </a:lvl6pPr>
            <a:lvl7pPr marL="2742914" indent="0" algn="ctr">
              <a:buNone/>
              <a:defRPr>
                <a:solidFill>
                  <a:schemeClr val="tx1">
                    <a:tint val="75000"/>
                  </a:schemeClr>
                </a:solidFill>
              </a:defRPr>
            </a:lvl7pPr>
            <a:lvl8pPr marL="3200067" indent="0" algn="ctr">
              <a:buNone/>
              <a:defRPr>
                <a:solidFill>
                  <a:schemeClr val="tx1">
                    <a:tint val="75000"/>
                  </a:schemeClr>
                </a:solidFill>
              </a:defRPr>
            </a:lvl8pPr>
            <a:lvl9pPr marL="3657219"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18540672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1" name="Rectangle 10"/>
          <p:cNvSpPr>
            <a:spLocks noChangeAspect="1"/>
          </p:cNvSpPr>
          <p:nvPr/>
        </p:nvSpPr>
        <p:spPr>
          <a:xfrm>
            <a:off x="445988" y="606797"/>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9"/>
            <a:ext cx="11029616" cy="988332"/>
          </a:xfrm>
        </p:spPr>
        <p:txBody>
          <a:bodyPr/>
          <a:lstStyle/>
          <a:p>
            <a:r>
              <a:rPr lang="es-ES" smtClean="0"/>
              <a:t>Clic para editar título</a:t>
            </a:r>
            <a:endParaRPr lang="en-US" dirty="0"/>
          </a:p>
        </p:txBody>
      </p:sp>
      <p:sp>
        <p:nvSpPr>
          <p:cNvPr id="3" name="Text Placeholder 2"/>
          <p:cNvSpPr>
            <a:spLocks noGrp="1"/>
          </p:cNvSpPr>
          <p:nvPr>
            <p:ph type="body" idx="1"/>
          </p:nvPr>
        </p:nvSpPr>
        <p:spPr>
          <a:xfrm>
            <a:off x="887226" y="2251132"/>
            <a:ext cx="5087075" cy="536005"/>
          </a:xfrm>
        </p:spPr>
        <p:txBody>
          <a:bodyPr anchor="b">
            <a:noAutofit/>
          </a:bodyPr>
          <a:lstStyle>
            <a:lvl1pPr marL="0" indent="0">
              <a:buNone/>
              <a:defRPr sz="2300" b="0">
                <a:solidFill>
                  <a:schemeClr val="accent2"/>
                </a:solidFill>
              </a:defRPr>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581195" y="2926297"/>
            <a:ext cx="5393100" cy="2934999"/>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523898" y="2251132"/>
            <a:ext cx="5087073" cy="553373"/>
          </a:xfrm>
        </p:spPr>
        <p:txBody>
          <a:bodyPr anchor="b">
            <a:noAutofit/>
          </a:bodyPr>
          <a:lstStyle>
            <a:lvl1pPr marL="0" indent="0">
              <a:buNone/>
              <a:defRPr sz="2300" b="0">
                <a:solidFill>
                  <a:schemeClr val="accent2"/>
                </a:solidFill>
              </a:defRPr>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217711" y="2926297"/>
            <a:ext cx="5393100" cy="2934999"/>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srgbClr val="629DD1"/>
                </a:solidFill>
              </a:rPr>
              <a:pPr/>
              <a:t>11/23/2018</a:t>
            </a:fld>
            <a:endParaRPr lang="en-US" dirty="0">
              <a:solidFill>
                <a:srgbClr val="629DD1"/>
              </a:solidFill>
            </a:endParaRPr>
          </a:p>
        </p:txBody>
      </p:sp>
      <p:sp>
        <p:nvSpPr>
          <p:cNvPr id="8" name="Footer Placeholder 7"/>
          <p:cNvSpPr>
            <a:spLocks noGrp="1"/>
          </p:cNvSpPr>
          <p:nvPr>
            <p:ph type="ftr" sz="quarter" idx="11"/>
          </p:nvPr>
        </p:nvSpPr>
        <p:spPr/>
        <p:txBody>
          <a:bodyPr/>
          <a:lstStyle/>
          <a:p>
            <a:endParaRPr lang="en-US" dirty="0">
              <a:solidFill>
                <a:srgbClr val="629DD1"/>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12785757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7" name="Rectangle 6"/>
          <p:cNvSpPr>
            <a:spLocks noChangeAspect="1"/>
          </p:cNvSpPr>
          <p:nvPr/>
        </p:nvSpPr>
        <p:spPr>
          <a:xfrm>
            <a:off x="440683" y="606797"/>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5" y="729659"/>
            <a:ext cx="11029616" cy="988332"/>
          </a:xfrm>
        </p:spPr>
        <p:txBody>
          <a:bodyPr/>
          <a:lstStyle/>
          <a:p>
            <a:r>
              <a:rPr lang="es-ES" smtClean="0"/>
              <a:t>Clic para editar título</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srgbClr val="629DD1"/>
                </a:solidFill>
              </a:rPr>
              <a:pPr/>
              <a:t>11/23/2018</a:t>
            </a:fld>
            <a:endParaRPr lang="en-US" dirty="0">
              <a:solidFill>
                <a:srgbClr val="629DD1"/>
              </a:solidFill>
            </a:endParaRPr>
          </a:p>
        </p:txBody>
      </p:sp>
      <p:sp>
        <p:nvSpPr>
          <p:cNvPr id="4" name="Footer Placeholder 3"/>
          <p:cNvSpPr>
            <a:spLocks noGrp="1"/>
          </p:cNvSpPr>
          <p:nvPr>
            <p:ph type="ftr" sz="quarter" idx="11"/>
          </p:nvPr>
        </p:nvSpPr>
        <p:spPr/>
        <p:txBody>
          <a:bodyPr/>
          <a:lstStyle/>
          <a:p>
            <a:endParaRPr lang="en-US" dirty="0">
              <a:solidFill>
                <a:srgbClr val="629DD1"/>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205645157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srgbClr val="629DD1"/>
                </a:solidFill>
              </a:rPr>
              <a:pPr/>
              <a:t>11/23/2018</a:t>
            </a:fld>
            <a:endParaRPr lang="en-US" dirty="0">
              <a:solidFill>
                <a:srgbClr val="629DD1"/>
              </a:solidFill>
            </a:endParaRPr>
          </a:p>
        </p:txBody>
      </p:sp>
      <p:sp>
        <p:nvSpPr>
          <p:cNvPr id="3" name="Footer Placeholder 2"/>
          <p:cNvSpPr>
            <a:spLocks noGrp="1"/>
          </p:cNvSpPr>
          <p:nvPr>
            <p:ph type="ftr" sz="quarter" idx="11"/>
          </p:nvPr>
        </p:nvSpPr>
        <p:spPr/>
        <p:txBody>
          <a:bodyPr/>
          <a:lstStyle/>
          <a:p>
            <a:endParaRPr lang="en-US" dirty="0">
              <a:solidFill>
                <a:srgbClr val="629DD1"/>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97654748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9" name="Rectangle 8"/>
          <p:cNvSpPr>
            <a:spLocks noChangeAspect="1"/>
          </p:cNvSpPr>
          <p:nvPr/>
        </p:nvSpPr>
        <p:spPr>
          <a:xfrm>
            <a:off x="447817" y="5142217"/>
            <a:ext cx="11298200" cy="127470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537"/>
            <a:ext cx="4909445" cy="689515"/>
          </a:xfrm>
        </p:spPr>
        <p:txBody>
          <a:bodyPr anchor="ctr"/>
          <a:lstStyle>
            <a:lvl1pPr algn="l">
              <a:defRPr sz="2000" b="0">
                <a:solidFill>
                  <a:schemeClr val="accent1">
                    <a:lumMod val="75000"/>
                    <a:lumOff val="25000"/>
                  </a:schemeClr>
                </a:solidFill>
              </a:defRPr>
            </a:lvl1pPr>
          </a:lstStyle>
          <a:p>
            <a:r>
              <a:rPr lang="es-ES" smtClean="0"/>
              <a:t>Clic para editar título</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900">
                <a:solidFill>
                  <a:schemeClr val="tx2"/>
                </a:solidFill>
              </a:defRPr>
            </a:lvl2pPr>
            <a:lvl3pPr>
              <a:defRPr sz="1600">
                <a:solidFill>
                  <a:schemeClr val="tx2"/>
                </a:solidFill>
              </a:defRPr>
            </a:lvl3pPr>
            <a:lvl4pPr>
              <a:defRPr sz="1500">
                <a:solidFill>
                  <a:schemeClr val="tx2"/>
                </a:solidFill>
              </a:defRPr>
            </a:lvl4pPr>
            <a:lvl5pPr>
              <a:defRPr sz="1500">
                <a:solidFill>
                  <a:schemeClr val="tx2"/>
                </a:solidFill>
              </a:defRPr>
            </a:lvl5pPr>
            <a:lvl6pPr>
              <a:defRPr sz="1500">
                <a:solidFill>
                  <a:schemeClr val="tx2"/>
                </a:solidFill>
              </a:defRPr>
            </a:lvl6pPr>
            <a:lvl7pPr>
              <a:defRPr sz="1500">
                <a:solidFill>
                  <a:schemeClr val="tx2"/>
                </a:solidFill>
              </a:defRPr>
            </a:lvl7pPr>
            <a:lvl8pPr>
              <a:defRPr sz="1500">
                <a:solidFill>
                  <a:schemeClr val="tx2"/>
                </a:solidFill>
              </a:defRPr>
            </a:lvl8pPr>
            <a:lvl9pPr>
              <a:defRPr sz="1500">
                <a:solidFill>
                  <a:schemeClr val="tx2"/>
                </a:solidFill>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5740830" y="5262537"/>
            <a:ext cx="5869987" cy="689515"/>
          </a:xfrm>
        </p:spPr>
        <p:txBody>
          <a:bodyPr anchor="ctr">
            <a:normAutofit/>
          </a:bodyPr>
          <a:lstStyle>
            <a:lvl1pPr marL="0" indent="0" algn="r">
              <a:buNone/>
              <a:defRPr sz="1100">
                <a:solidFill>
                  <a:schemeClr val="bg1"/>
                </a:solidFill>
              </a:defRPr>
            </a:lvl1pPr>
            <a:lvl2pPr marL="457167" indent="0">
              <a:buNone/>
              <a:defRPr sz="1100"/>
            </a:lvl2pPr>
            <a:lvl3pPr marL="914332" indent="0">
              <a:buNone/>
              <a:defRPr sz="11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solidFill>
                  <a:srgbClr val="4A66AC">
                    <a:lumMod val="75000"/>
                    <a:lumOff val="25000"/>
                  </a:srgbClr>
                </a:solidFill>
              </a:rPr>
              <a:pPr/>
              <a:t>11/23/2018</a:t>
            </a:fld>
            <a:endParaRPr lang="en-US" dirty="0">
              <a:solidFill>
                <a:srgbClr val="4A66AC">
                  <a:lumMod val="75000"/>
                  <a:lumOff val="25000"/>
                </a:srgbClr>
              </a:solidFill>
            </a:endParaRP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4A66AC">
                  <a:lumMod val="75000"/>
                  <a:lumOff val="25000"/>
                </a:srgbClr>
              </a:solidFill>
            </a:endParaRP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solidFill>
                  <a:srgbClr val="4A66AC">
                    <a:lumMod val="75000"/>
                    <a:lumOff val="25000"/>
                  </a:srgbClr>
                </a:solidFill>
              </a:rPr>
              <a:pPr/>
              <a:t>‹Nº›</a:t>
            </a:fld>
            <a:endParaRPr lang="en-US" dirty="0">
              <a:solidFill>
                <a:srgbClr val="4A66AC">
                  <a:lumMod val="75000"/>
                  <a:lumOff val="25000"/>
                </a:srgbClr>
              </a:solidFill>
            </a:endParaRPr>
          </a:p>
        </p:txBody>
      </p:sp>
    </p:spTree>
    <p:extLst>
      <p:ext uri="{BB962C8B-B14F-4D97-AF65-F5344CB8AC3E}">
        <p14:creationId xmlns:p14="http://schemas.microsoft.com/office/powerpoint/2010/main" val="44655964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629"/>
            <a:ext cx="11029616" cy="566739"/>
          </a:xfrm>
        </p:spPr>
        <p:txBody>
          <a:bodyPr anchor="b">
            <a:normAutofit/>
          </a:bodyPr>
          <a:lstStyle>
            <a:lvl1pPr algn="l">
              <a:defRPr sz="2400" b="0">
                <a:solidFill>
                  <a:schemeClr val="accent1"/>
                </a:solidFill>
              </a:defRPr>
            </a:lvl1pPr>
          </a:lstStyle>
          <a:p>
            <a:r>
              <a:rPr lang="es-ES" smtClean="0"/>
              <a:t>Clic para editar título</a:t>
            </a:r>
            <a:endParaRPr lang="en-US" dirty="0"/>
          </a:p>
        </p:txBody>
      </p:sp>
      <p:sp>
        <p:nvSpPr>
          <p:cNvPr id="3" name="Picture Placeholder 2"/>
          <p:cNvSpPr>
            <a:spLocks noGrp="1" noChangeAspect="1"/>
          </p:cNvSpPr>
          <p:nvPr>
            <p:ph type="pic" idx="1"/>
          </p:nvPr>
        </p:nvSpPr>
        <p:spPr>
          <a:xfrm>
            <a:off x="447822" y="599727"/>
            <a:ext cx="11290859" cy="3557252"/>
          </a:xfrm>
        </p:spPr>
        <p:txBody>
          <a:bodyPr anchor="t">
            <a:normAutofit/>
          </a:bodyPr>
          <a:lstStyle>
            <a:lvl1pPr marL="0" indent="0" algn="ctr">
              <a:buNone/>
              <a:defRPr sz="1600"/>
            </a:lvl1pPr>
            <a:lvl2pPr marL="457167" indent="0">
              <a:buNone/>
              <a:defRPr sz="1600"/>
            </a:lvl2pPr>
            <a:lvl3pPr marL="914332" indent="0">
              <a:buNone/>
              <a:defRPr sz="1600"/>
            </a:lvl3pPr>
            <a:lvl4pPr marL="1371498" indent="0">
              <a:buNone/>
              <a:defRPr sz="1600"/>
            </a:lvl4pPr>
            <a:lvl5pPr marL="1828664" indent="0">
              <a:buNone/>
              <a:defRPr sz="1600"/>
            </a:lvl5pPr>
            <a:lvl6pPr marL="2285830" indent="0">
              <a:buNone/>
              <a:defRPr sz="1600"/>
            </a:lvl6pPr>
            <a:lvl7pPr marL="2742994" indent="0">
              <a:buNone/>
              <a:defRPr sz="1600"/>
            </a:lvl7pPr>
            <a:lvl8pPr marL="3200160" indent="0">
              <a:buNone/>
              <a:defRPr sz="1600"/>
            </a:lvl8pPr>
            <a:lvl9pPr marL="3657327" indent="0">
              <a:buNone/>
              <a:defRPr sz="1600"/>
            </a:lvl9pPr>
          </a:lstStyle>
          <a:p>
            <a:r>
              <a:rPr lang="es-ES" smtClean="0"/>
              <a:t>Arrastre la imagen al marcador de posición o haga clic en el icono para agregar</a:t>
            </a:r>
            <a:endParaRPr lang="en-US" dirty="0"/>
          </a:p>
        </p:txBody>
      </p:sp>
      <p:sp>
        <p:nvSpPr>
          <p:cNvPr id="4" name="Text Placeholder 3"/>
          <p:cNvSpPr>
            <a:spLocks noGrp="1"/>
          </p:cNvSpPr>
          <p:nvPr>
            <p:ph type="body" sz="half" idx="2"/>
          </p:nvPr>
        </p:nvSpPr>
        <p:spPr>
          <a:xfrm>
            <a:off x="581248" y="5260371"/>
            <a:ext cx="11029617" cy="598671"/>
          </a:xfrm>
        </p:spPr>
        <p:txBody>
          <a:bodyPr>
            <a:normAutofit/>
          </a:bodyPr>
          <a:lstStyle>
            <a:lvl1pPr marL="0" indent="0">
              <a:buNone/>
              <a:defRPr sz="1200"/>
            </a:lvl1pPr>
            <a:lvl2pPr marL="457167" indent="0">
              <a:buNone/>
              <a:defRPr sz="1200"/>
            </a:lvl2pPr>
            <a:lvl3pPr marL="914332" indent="0">
              <a:buNone/>
              <a:defRPr sz="11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629DD1"/>
                </a:solidFill>
              </a:rPr>
              <a:pPr/>
              <a:t>11/23/2018</a:t>
            </a:fld>
            <a:endParaRPr lang="en-US" dirty="0">
              <a:solidFill>
                <a:srgbClr val="629DD1"/>
              </a:solidFill>
            </a:endParaRPr>
          </a:p>
        </p:txBody>
      </p:sp>
      <p:sp>
        <p:nvSpPr>
          <p:cNvPr id="6" name="Footer Placeholder 5"/>
          <p:cNvSpPr>
            <a:spLocks noGrp="1"/>
          </p:cNvSpPr>
          <p:nvPr>
            <p:ph type="ftr" sz="quarter" idx="11"/>
          </p:nvPr>
        </p:nvSpPr>
        <p:spPr/>
        <p:txBody>
          <a:bodyPr/>
          <a:lstStyle/>
          <a:p>
            <a:endParaRPr lang="en-US" dirty="0">
              <a:solidFill>
                <a:srgbClr val="629DD1"/>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198324846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8" name="Rectangle 7"/>
          <p:cNvSpPr>
            <a:spLocks noChangeAspect="1"/>
          </p:cNvSpPr>
          <p:nvPr/>
        </p:nvSpPr>
        <p:spPr>
          <a:xfrm>
            <a:off x="440290" y="614649"/>
            <a:ext cx="11309339" cy="11892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3" y="702156"/>
            <a:ext cx="11029616" cy="1013800"/>
          </a:xfrm>
        </p:spPr>
        <p:txBody>
          <a:bodyPr/>
          <a:lstStyle/>
          <a:p>
            <a:r>
              <a:rPr lang="es-ES" smtClean="0"/>
              <a:t>Clic para editar título</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629DD1"/>
                </a:solidFill>
              </a:rPr>
              <a:pPr/>
              <a:t>11/23/2018</a:t>
            </a:fld>
            <a:endParaRPr lang="en-US" dirty="0">
              <a:solidFill>
                <a:srgbClr val="629DD1"/>
              </a:solidFill>
            </a:endParaRPr>
          </a:p>
        </p:txBody>
      </p:sp>
      <p:sp>
        <p:nvSpPr>
          <p:cNvPr id="5" name="Footer Placeholder 4"/>
          <p:cNvSpPr>
            <a:spLocks noGrp="1"/>
          </p:cNvSpPr>
          <p:nvPr>
            <p:ph type="ftr" sz="quarter" idx="11"/>
          </p:nvPr>
        </p:nvSpPr>
        <p:spPr/>
        <p:txBody>
          <a:bodyPr/>
          <a:lstStyle/>
          <a:p>
            <a:endParaRPr lang="en-US" dirty="0">
              <a:solidFill>
                <a:srgbClr val="629DD1"/>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400896177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7" name="Rectangle 6"/>
          <p:cNvSpPr>
            <a:spLocks noChangeAspect="1"/>
          </p:cNvSpPr>
          <p:nvPr/>
        </p:nvSpPr>
        <p:spPr>
          <a:xfrm>
            <a:off x="8839363" y="599735"/>
            <a:ext cx="2906817" cy="581695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3" y="675970"/>
            <a:ext cx="2004164" cy="5183073"/>
          </a:xfrm>
        </p:spPr>
        <p:txBody>
          <a:bodyPr vert="eaVert"/>
          <a:lstStyle/>
          <a:p>
            <a:r>
              <a:rPr lang="es-ES" smtClean="0"/>
              <a:t>Clic para editar título</a:t>
            </a:r>
            <a:endParaRPr lang="en-US" dirty="0"/>
          </a:p>
        </p:txBody>
      </p:sp>
      <p:sp>
        <p:nvSpPr>
          <p:cNvPr id="3" name="Vertical Text Placeholder 2"/>
          <p:cNvSpPr>
            <a:spLocks noGrp="1"/>
          </p:cNvSpPr>
          <p:nvPr>
            <p:ph type="body" orient="vert" idx="1"/>
          </p:nvPr>
        </p:nvSpPr>
        <p:spPr>
          <a:xfrm>
            <a:off x="775086" y="675970"/>
            <a:ext cx="7896279" cy="5183073"/>
          </a:xfrm>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8993681" y="5956380"/>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solidFill>
                  <a:srgbClr val="4A66AC">
                    <a:lumMod val="75000"/>
                    <a:lumOff val="25000"/>
                  </a:srgbClr>
                </a:solidFill>
              </a:rPr>
              <a:pPr/>
              <a:t>11/23/2018</a:t>
            </a:fld>
            <a:endParaRPr lang="en-US" dirty="0">
              <a:solidFill>
                <a:srgbClr val="4A66AC">
                  <a:lumMod val="75000"/>
                  <a:lumOff val="25000"/>
                </a:srgbClr>
              </a:solidFill>
            </a:endParaRPr>
          </a:p>
        </p:txBody>
      </p:sp>
      <p:sp>
        <p:nvSpPr>
          <p:cNvPr id="5" name="Footer Placeholder 4"/>
          <p:cNvSpPr>
            <a:spLocks noGrp="1"/>
          </p:cNvSpPr>
          <p:nvPr>
            <p:ph type="ftr" sz="quarter" idx="11"/>
          </p:nvPr>
        </p:nvSpPr>
        <p:spPr>
          <a:xfrm>
            <a:off x="775086" y="5952052"/>
            <a:ext cx="7896279" cy="365125"/>
          </a:xfrm>
        </p:spPr>
        <p:txBody>
          <a:bodyPr/>
          <a:lstStyle/>
          <a:p>
            <a:endParaRPr lang="en-US" dirty="0">
              <a:solidFill>
                <a:srgbClr val="629DD1"/>
              </a:solidFill>
            </a:endParaRPr>
          </a:p>
        </p:txBody>
      </p:sp>
      <p:sp>
        <p:nvSpPr>
          <p:cNvPr id="6" name="Slide Number Placeholder 5"/>
          <p:cNvSpPr>
            <a:spLocks noGrp="1"/>
          </p:cNvSpPr>
          <p:nvPr>
            <p:ph type="sldNum" sz="quarter" idx="12"/>
          </p:nvPr>
        </p:nvSpPr>
        <p:spPr>
          <a:xfrm>
            <a:off x="10446622" y="5956380"/>
            <a:ext cx="1164195" cy="365125"/>
          </a:xfrm>
        </p:spPr>
        <p:txBody>
          <a:bodyPr/>
          <a:lstStyle>
            <a:lvl1pPr>
              <a:defRPr>
                <a:solidFill>
                  <a:schemeClr val="accent1">
                    <a:lumMod val="75000"/>
                    <a:lumOff val="25000"/>
                  </a:schemeClr>
                </a:solidFill>
              </a:defRPr>
            </a:lvl1pPr>
          </a:lstStyle>
          <a:p>
            <a:fld id="{D57F1E4F-1CFF-5643-939E-217C01CDF565}" type="slidenum">
              <a:rPr lang="en-US" dirty="0">
                <a:solidFill>
                  <a:srgbClr val="4A66AC">
                    <a:lumMod val="75000"/>
                    <a:lumOff val="25000"/>
                  </a:srgbClr>
                </a:solidFill>
              </a:rPr>
              <a:pPr/>
              <a:t>‹Nº›</a:t>
            </a:fld>
            <a:endParaRPr lang="en-US" dirty="0">
              <a:solidFill>
                <a:srgbClr val="4A66AC">
                  <a:lumMod val="75000"/>
                  <a:lumOff val="25000"/>
                </a:srgbClr>
              </a:solidFill>
            </a:endParaRPr>
          </a:p>
        </p:txBody>
      </p:sp>
    </p:spTree>
    <p:extLst>
      <p:ext uri="{BB962C8B-B14F-4D97-AF65-F5344CB8AC3E}">
        <p14:creationId xmlns:p14="http://schemas.microsoft.com/office/powerpoint/2010/main" val="287799116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446534" y="3085765"/>
            <a:ext cx="11262867"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s-ES" smtClean="0"/>
              <a:t>Clic para editar título</a:t>
            </a:r>
            <a:endParaRPr lang="en-US" dirty="0"/>
          </a:p>
        </p:txBody>
      </p:sp>
      <p:sp>
        <p:nvSpPr>
          <p:cNvPr id="3" name="Subtitle 2"/>
          <p:cNvSpPr>
            <a:spLocks noGrp="1"/>
          </p:cNvSpPr>
          <p:nvPr>
            <p:ph type="subTitle" idx="1"/>
          </p:nvPr>
        </p:nvSpPr>
        <p:spPr>
          <a:xfrm>
            <a:off x="581195" y="2495497"/>
            <a:ext cx="10993545"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7605951" y="5956189"/>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solidFill>
                  <a:srgbClr val="4A66AC">
                    <a:lumMod val="75000"/>
                    <a:lumOff val="25000"/>
                  </a:srgbClr>
                </a:solidFill>
              </a:rPr>
              <a:pPr/>
              <a:t>11/23/2018</a:t>
            </a:fld>
            <a:endParaRPr lang="en-US" dirty="0">
              <a:solidFill>
                <a:srgbClr val="4A66AC">
                  <a:lumMod val="75000"/>
                  <a:lumOff val="25000"/>
                </a:srgbClr>
              </a:solidFill>
            </a:endParaRPr>
          </a:p>
        </p:txBody>
      </p:sp>
      <p:sp>
        <p:nvSpPr>
          <p:cNvPr id="5" name="Footer Placeholder 4"/>
          <p:cNvSpPr>
            <a:spLocks noGrp="1"/>
          </p:cNvSpPr>
          <p:nvPr>
            <p:ph type="ftr" sz="quarter" idx="11"/>
          </p:nvPr>
        </p:nvSpPr>
        <p:spPr>
          <a:xfrm>
            <a:off x="581194" y="5951863"/>
            <a:ext cx="6917210" cy="365125"/>
          </a:xfrm>
        </p:spPr>
        <p:txBody>
          <a:bodyPr/>
          <a:lstStyle>
            <a:lvl1pPr>
              <a:defRPr>
                <a:solidFill>
                  <a:schemeClr val="accent1">
                    <a:lumMod val="75000"/>
                    <a:lumOff val="25000"/>
                  </a:schemeClr>
                </a:solidFill>
              </a:defRPr>
            </a:lvl1pPr>
          </a:lstStyle>
          <a:p>
            <a:endParaRPr lang="en-US" dirty="0">
              <a:solidFill>
                <a:srgbClr val="4A66AC">
                  <a:lumMod val="75000"/>
                  <a:lumOff val="25000"/>
                </a:srgbClr>
              </a:solidFill>
            </a:endParaRPr>
          </a:p>
        </p:txBody>
      </p:sp>
      <p:sp>
        <p:nvSpPr>
          <p:cNvPr id="6" name="Slide Number Placeholder 5"/>
          <p:cNvSpPr>
            <a:spLocks noGrp="1"/>
          </p:cNvSpPr>
          <p:nvPr>
            <p:ph type="sldNum" sz="quarter" idx="12"/>
          </p:nvPr>
        </p:nvSpPr>
        <p:spPr>
          <a:xfrm>
            <a:off x="10558302" y="5956189"/>
            <a:ext cx="1016440" cy="365125"/>
          </a:xfrm>
        </p:spPr>
        <p:txBody>
          <a:bodyPr/>
          <a:lstStyle>
            <a:lvl1pPr>
              <a:defRPr>
                <a:solidFill>
                  <a:schemeClr val="accent1">
                    <a:lumMod val="75000"/>
                    <a:lumOff val="25000"/>
                  </a:schemeClr>
                </a:solidFill>
              </a:defRPr>
            </a:lvl1pPr>
          </a:lstStyle>
          <a:p>
            <a:fld id="{D57F1E4F-1CFF-5643-939E-217C01CDF565}" type="slidenum">
              <a:rPr lang="en-US" dirty="0">
                <a:solidFill>
                  <a:srgbClr val="4A66AC">
                    <a:lumMod val="75000"/>
                    <a:lumOff val="25000"/>
                  </a:srgbClr>
                </a:solidFill>
              </a:rPr>
              <a:pPr/>
              <a:t>‹Nº›</a:t>
            </a:fld>
            <a:endParaRPr lang="en-US" dirty="0">
              <a:solidFill>
                <a:srgbClr val="4A66AC">
                  <a:lumMod val="75000"/>
                  <a:lumOff val="25000"/>
                </a:srgbClr>
              </a:solidFill>
            </a:endParaRPr>
          </a:p>
        </p:txBody>
      </p:sp>
    </p:spTree>
    <p:extLst>
      <p:ext uri="{BB962C8B-B14F-4D97-AF65-F5344CB8AC3E}">
        <p14:creationId xmlns:p14="http://schemas.microsoft.com/office/powerpoint/2010/main" val="105175406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7" name="Rectangle 6"/>
          <p:cNvSpPr>
            <a:spLocks noChangeAspect="1"/>
          </p:cNvSpPr>
          <p:nvPr/>
        </p:nvSpPr>
        <p:spPr>
          <a:xfrm>
            <a:off x="440285" y="614407"/>
            <a:ext cx="11309339"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02156"/>
            <a:ext cx="11029616" cy="1013800"/>
          </a:xfrm>
        </p:spPr>
        <p:txBody>
          <a:bodyPr/>
          <a:lstStyle/>
          <a:p>
            <a:r>
              <a:rPr lang="es-ES" smtClean="0"/>
              <a:t>Clic para editar título</a:t>
            </a:r>
            <a:endParaRPr lang="en-US" dirty="0"/>
          </a:p>
        </p:txBody>
      </p:sp>
      <p:sp>
        <p:nvSpPr>
          <p:cNvPr id="3" name="Content Placeholder 2"/>
          <p:cNvSpPr>
            <a:spLocks noGrp="1"/>
          </p:cNvSpPr>
          <p:nvPr>
            <p:ph idx="1"/>
          </p:nvPr>
        </p:nvSpPr>
        <p:spPr>
          <a:xfrm>
            <a:off x="581196" y="2180502"/>
            <a:ext cx="11029614" cy="367830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629DD1"/>
                </a:solidFill>
              </a:rPr>
              <a:pPr/>
              <a:t>11/23/2018</a:t>
            </a:fld>
            <a:endParaRPr lang="en-US" dirty="0">
              <a:solidFill>
                <a:srgbClr val="629DD1"/>
              </a:solidFill>
            </a:endParaRPr>
          </a:p>
        </p:txBody>
      </p:sp>
      <p:sp>
        <p:nvSpPr>
          <p:cNvPr id="5" name="Footer Placeholder 4"/>
          <p:cNvSpPr>
            <a:spLocks noGrp="1"/>
          </p:cNvSpPr>
          <p:nvPr>
            <p:ph type="ftr" sz="quarter" idx="11"/>
          </p:nvPr>
        </p:nvSpPr>
        <p:spPr/>
        <p:txBody>
          <a:bodyPr/>
          <a:lstStyle/>
          <a:p>
            <a:endParaRPr lang="en-US" dirty="0">
              <a:solidFill>
                <a:srgbClr val="629DD1"/>
              </a:solidFill>
            </a:endParaRPr>
          </a:p>
        </p:txBody>
      </p:sp>
      <p:sp>
        <p:nvSpPr>
          <p:cNvPr id="6" name="Slide Number Placeholder 5"/>
          <p:cNvSpPr>
            <a:spLocks noGrp="1"/>
          </p:cNvSpPr>
          <p:nvPr>
            <p:ph type="sldNum" sz="quarter" idx="12"/>
          </p:nvPr>
        </p:nvSpPr>
        <p:spPr>
          <a:xfrm>
            <a:off x="10558301" y="5956189"/>
            <a:ext cx="1052508" cy="365125"/>
          </a:xfrm>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325880876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8" name="Rectangle 7"/>
          <p:cNvSpPr>
            <a:spLocks noChangeAspect="1"/>
          </p:cNvSpPr>
          <p:nvPr/>
        </p:nvSpPr>
        <p:spPr>
          <a:xfrm>
            <a:off x="447818" y="5142026"/>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6" y="3043915"/>
            <a:ext cx="11029614" cy="1497507"/>
          </a:xfrm>
        </p:spPr>
        <p:txBody>
          <a:bodyPr anchor="b">
            <a:normAutofit/>
          </a:bodyPr>
          <a:lstStyle>
            <a:lvl1pPr algn="l">
              <a:defRPr sz="3600" b="0" cap="all">
                <a:solidFill>
                  <a:schemeClr val="accent1"/>
                </a:solidFill>
              </a:defRPr>
            </a:lvl1pPr>
          </a:lstStyle>
          <a:p>
            <a:r>
              <a:rPr lang="es-ES" smtClean="0"/>
              <a:t>Clic para editar título</a:t>
            </a:r>
            <a:endParaRPr lang="en-US" dirty="0"/>
          </a:p>
        </p:txBody>
      </p:sp>
      <p:sp>
        <p:nvSpPr>
          <p:cNvPr id="3" name="Text Placeholder 2"/>
          <p:cNvSpPr>
            <a:spLocks noGrp="1"/>
          </p:cNvSpPr>
          <p:nvPr>
            <p:ph type="body" idx="1"/>
          </p:nvPr>
        </p:nvSpPr>
        <p:spPr>
          <a:xfrm>
            <a:off x="581196" y="4541417"/>
            <a:ext cx="11029614"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solidFill>
                  <a:srgbClr val="4A66AC">
                    <a:lumMod val="75000"/>
                    <a:lumOff val="25000"/>
                  </a:srgbClr>
                </a:solidFill>
              </a:rPr>
              <a:pPr/>
              <a:t>11/23/2018</a:t>
            </a:fld>
            <a:endParaRPr lang="en-US" dirty="0">
              <a:solidFill>
                <a:srgbClr val="4A66AC">
                  <a:lumMod val="75000"/>
                  <a:lumOff val="25000"/>
                </a:srgbClr>
              </a:solidFill>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4A66AC">
                  <a:lumMod val="75000"/>
                  <a:lumOff val="25000"/>
                </a:srgbClr>
              </a:solidFill>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solidFill>
                  <a:srgbClr val="4A66AC">
                    <a:lumMod val="75000"/>
                    <a:lumOff val="25000"/>
                  </a:srgbClr>
                </a:solidFill>
              </a:rPr>
              <a:pPr/>
              <a:t>‹Nº›</a:t>
            </a:fld>
            <a:endParaRPr lang="en-US" dirty="0">
              <a:solidFill>
                <a:srgbClr val="4A66AC">
                  <a:lumMod val="75000"/>
                  <a:lumOff val="25000"/>
                </a:srgbClr>
              </a:solidFill>
            </a:endParaRPr>
          </a:p>
        </p:txBody>
      </p:sp>
    </p:spTree>
    <p:extLst>
      <p:ext uri="{BB962C8B-B14F-4D97-AF65-F5344CB8AC3E}">
        <p14:creationId xmlns:p14="http://schemas.microsoft.com/office/powerpoint/2010/main" val="7368298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ed Box_Title_Italic sub">
    <p:spTree>
      <p:nvGrpSpPr>
        <p:cNvPr id="1" name=""/>
        <p:cNvGrpSpPr/>
        <p:nvPr/>
      </p:nvGrpSpPr>
      <p:grpSpPr>
        <a:xfrm>
          <a:off x="0" y="0"/>
          <a:ext cx="0" cy="0"/>
          <a:chOff x="0" y="0"/>
          <a:chExt cx="0" cy="0"/>
        </a:xfrm>
      </p:grpSpPr>
      <p:pic>
        <p:nvPicPr>
          <p:cNvPr id="4"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 y="2146335"/>
            <a:ext cx="12192000" cy="254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 y="6467514"/>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4">
            <a:extLst>
              <a:ext uri="{FF2B5EF4-FFF2-40B4-BE49-F238E27FC236}"/>
            </a:extLst>
          </p:cNvPr>
          <p:cNvSpPr txBox="1">
            <a:spLocks noChangeArrowheads="1"/>
          </p:cNvSpPr>
          <p:nvPr userDrawn="1"/>
        </p:nvSpPr>
        <p:spPr bwMode="auto">
          <a:xfrm>
            <a:off x="77791" y="6505611"/>
            <a:ext cx="12012612"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8" rIns="91432" bIns="45718">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304" eaLnBrk="1" hangingPunct="1">
              <a:defRPr/>
            </a:pPr>
            <a:r>
              <a:rPr lang="en-US" sz="1100" b="1" dirty="0">
                <a:solidFill>
                  <a:srgbClr val="000000"/>
                </a:solidFill>
              </a:rPr>
              <a:t>22nd International AIDS Conference; July 23-27, 2018; Amsterdam, the Netherlands</a:t>
            </a:r>
          </a:p>
        </p:txBody>
      </p:sp>
      <p:sp>
        <p:nvSpPr>
          <p:cNvPr id="5" name="Title 1"/>
          <p:cNvSpPr>
            <a:spLocks noGrp="1"/>
          </p:cNvSpPr>
          <p:nvPr>
            <p:ph type="ctrTitle"/>
          </p:nvPr>
        </p:nvSpPr>
        <p:spPr>
          <a:xfrm>
            <a:off x="1117605" y="2694010"/>
            <a:ext cx="8636000" cy="1470025"/>
          </a:xfrm>
          <a:prstGeom prst="rect">
            <a:avLst/>
          </a:prstGeom>
        </p:spPr>
        <p:txBody>
          <a:bodyPr anchor="t">
            <a:normAutofit/>
          </a:bodyPr>
          <a:lstStyle>
            <a:lvl1pPr algn="l">
              <a:defRPr sz="3300">
                <a:solidFill>
                  <a:schemeClr val="bg1"/>
                </a:solidFill>
                <a:effectLst>
                  <a:outerShdw blurRad="38100" dist="38100" dir="2700000" algn="tl">
                    <a:srgbClr val="000000">
                      <a:alpha val="43137"/>
                    </a:srgbClr>
                  </a:outerShdw>
                </a:effectLst>
                <a:latin typeface="Arial"/>
                <a:cs typeface="Arial"/>
              </a:defRPr>
            </a:lvl1pPr>
          </a:lstStyle>
          <a:p>
            <a:r>
              <a:rPr lang="en-US" dirty="0"/>
              <a:t>Click to edit Master title style</a:t>
            </a:r>
          </a:p>
        </p:txBody>
      </p:sp>
      <p:sp>
        <p:nvSpPr>
          <p:cNvPr id="7" name="Subtitle 2"/>
          <p:cNvSpPr>
            <a:spLocks noGrp="1"/>
          </p:cNvSpPr>
          <p:nvPr>
            <p:ph type="subTitle" idx="1"/>
          </p:nvPr>
        </p:nvSpPr>
        <p:spPr>
          <a:xfrm>
            <a:off x="1117600" y="4511040"/>
            <a:ext cx="8631936" cy="1889760"/>
          </a:xfrm>
          <a:prstGeom prst="rect">
            <a:avLst/>
          </a:prstGeom>
        </p:spPr>
        <p:txBody>
          <a:bodyPr>
            <a:normAutofit/>
          </a:bodyPr>
          <a:lstStyle>
            <a:lvl1pPr marL="0" indent="0" algn="l">
              <a:buNone/>
              <a:defRPr sz="1600" b="0" i="1">
                <a:solidFill>
                  <a:schemeClr val="tx1"/>
                </a:solidFill>
                <a:effectLst/>
                <a:latin typeface="Arial"/>
                <a:cs typeface="Arial"/>
              </a:defRPr>
            </a:lvl1pPr>
            <a:lvl2pPr marL="457155" indent="0" algn="ctr">
              <a:buNone/>
              <a:defRPr>
                <a:solidFill>
                  <a:schemeClr val="tx1">
                    <a:tint val="75000"/>
                  </a:schemeClr>
                </a:solidFill>
              </a:defRPr>
            </a:lvl2pPr>
            <a:lvl3pPr marL="914304" indent="0" algn="ctr">
              <a:buNone/>
              <a:defRPr>
                <a:solidFill>
                  <a:schemeClr val="tx1">
                    <a:tint val="75000"/>
                  </a:schemeClr>
                </a:solidFill>
              </a:defRPr>
            </a:lvl3pPr>
            <a:lvl4pPr marL="1371458" indent="0" algn="ctr">
              <a:buNone/>
              <a:defRPr>
                <a:solidFill>
                  <a:schemeClr val="tx1">
                    <a:tint val="75000"/>
                  </a:schemeClr>
                </a:solidFill>
              </a:defRPr>
            </a:lvl4pPr>
            <a:lvl5pPr marL="1828612" indent="0" algn="ctr">
              <a:buNone/>
              <a:defRPr>
                <a:solidFill>
                  <a:schemeClr val="tx1">
                    <a:tint val="75000"/>
                  </a:schemeClr>
                </a:solidFill>
              </a:defRPr>
            </a:lvl5pPr>
            <a:lvl6pPr marL="2285766" indent="0" algn="ctr">
              <a:buNone/>
              <a:defRPr>
                <a:solidFill>
                  <a:schemeClr val="tx1">
                    <a:tint val="75000"/>
                  </a:schemeClr>
                </a:solidFill>
              </a:defRPr>
            </a:lvl6pPr>
            <a:lvl7pPr marL="2742914" indent="0" algn="ctr">
              <a:buNone/>
              <a:defRPr>
                <a:solidFill>
                  <a:schemeClr val="tx1">
                    <a:tint val="75000"/>
                  </a:schemeClr>
                </a:solidFill>
              </a:defRPr>
            </a:lvl7pPr>
            <a:lvl8pPr marL="3200067" indent="0" algn="ctr">
              <a:buNone/>
              <a:defRPr>
                <a:solidFill>
                  <a:schemeClr val="tx1">
                    <a:tint val="75000"/>
                  </a:schemeClr>
                </a:solidFill>
              </a:defRPr>
            </a:lvl8pPr>
            <a:lvl9pPr marL="3657219"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9612408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Rectangle 7"/>
          <p:cNvSpPr>
            <a:spLocks noChangeAspect="1"/>
          </p:cNvSpPr>
          <p:nvPr/>
        </p:nvSpPr>
        <p:spPr>
          <a:xfrm>
            <a:off x="446016" y="606606"/>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s-ES" smtClean="0"/>
              <a:t>Clic para editar título</a:t>
            </a:r>
            <a:endParaRPr lang="en-US" dirty="0"/>
          </a:p>
        </p:txBody>
      </p:sp>
      <p:sp>
        <p:nvSpPr>
          <p:cNvPr id="3" name="Content Placeholder 2"/>
          <p:cNvSpPr>
            <a:spLocks noGrp="1"/>
          </p:cNvSpPr>
          <p:nvPr>
            <p:ph sz="half" idx="1"/>
          </p:nvPr>
        </p:nvSpPr>
        <p:spPr>
          <a:xfrm>
            <a:off x="581226" y="2228004"/>
            <a:ext cx="5422391" cy="363304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88416" y="2228004"/>
            <a:ext cx="5422392" cy="363304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629DD1"/>
                </a:solidFill>
              </a:rPr>
              <a:pPr/>
              <a:t>11/23/2018</a:t>
            </a:fld>
            <a:endParaRPr lang="en-US" dirty="0">
              <a:solidFill>
                <a:srgbClr val="629DD1"/>
              </a:solidFill>
            </a:endParaRPr>
          </a:p>
        </p:txBody>
      </p:sp>
      <p:sp>
        <p:nvSpPr>
          <p:cNvPr id="6" name="Footer Placeholder 5"/>
          <p:cNvSpPr>
            <a:spLocks noGrp="1"/>
          </p:cNvSpPr>
          <p:nvPr>
            <p:ph type="ftr" sz="quarter" idx="11"/>
          </p:nvPr>
        </p:nvSpPr>
        <p:spPr/>
        <p:txBody>
          <a:bodyPr/>
          <a:lstStyle/>
          <a:p>
            <a:endParaRPr lang="en-US" dirty="0">
              <a:solidFill>
                <a:srgbClr val="629DD1"/>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100942651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1" name="Rectangle 10"/>
          <p:cNvSpPr>
            <a:spLocks noChangeAspect="1"/>
          </p:cNvSpPr>
          <p:nvPr/>
        </p:nvSpPr>
        <p:spPr>
          <a:xfrm>
            <a:off x="446016" y="606606"/>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s-ES" smtClean="0"/>
              <a:t>Clic para editar título</a:t>
            </a:r>
            <a:endParaRPr lang="en-US" dirty="0"/>
          </a:p>
        </p:txBody>
      </p:sp>
      <p:sp>
        <p:nvSpPr>
          <p:cNvPr id="3" name="Text Placeholder 2"/>
          <p:cNvSpPr>
            <a:spLocks noGrp="1"/>
          </p:cNvSpPr>
          <p:nvPr>
            <p:ph type="body" idx="1"/>
          </p:nvPr>
        </p:nvSpPr>
        <p:spPr>
          <a:xfrm>
            <a:off x="887220" y="2250944"/>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581194" y="2926104"/>
            <a:ext cx="5393100" cy="2934999"/>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523769" y="2250944"/>
            <a:ext cx="5087074"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217712" y="2926104"/>
            <a:ext cx="5393100" cy="2934999"/>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srgbClr val="629DD1"/>
                </a:solidFill>
              </a:rPr>
              <a:pPr/>
              <a:t>11/23/2018</a:t>
            </a:fld>
            <a:endParaRPr lang="en-US" dirty="0">
              <a:solidFill>
                <a:srgbClr val="629DD1"/>
              </a:solidFill>
            </a:endParaRPr>
          </a:p>
        </p:txBody>
      </p:sp>
      <p:sp>
        <p:nvSpPr>
          <p:cNvPr id="8" name="Footer Placeholder 7"/>
          <p:cNvSpPr>
            <a:spLocks noGrp="1"/>
          </p:cNvSpPr>
          <p:nvPr>
            <p:ph type="ftr" sz="quarter" idx="11"/>
          </p:nvPr>
        </p:nvSpPr>
        <p:spPr/>
        <p:txBody>
          <a:bodyPr/>
          <a:lstStyle/>
          <a:p>
            <a:endParaRPr lang="en-US" dirty="0">
              <a:solidFill>
                <a:srgbClr val="629DD1"/>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31492532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7" name="Rectangle 6"/>
          <p:cNvSpPr>
            <a:spLocks noChangeAspect="1"/>
          </p:cNvSpPr>
          <p:nvPr/>
        </p:nvSpPr>
        <p:spPr>
          <a:xfrm>
            <a:off x="440716" y="606606"/>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5" y="729658"/>
            <a:ext cx="11029616" cy="988332"/>
          </a:xfrm>
        </p:spPr>
        <p:txBody>
          <a:bodyPr/>
          <a:lstStyle/>
          <a:p>
            <a:r>
              <a:rPr lang="es-ES" smtClean="0"/>
              <a:t>Clic para editar título</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srgbClr val="629DD1"/>
                </a:solidFill>
              </a:rPr>
              <a:pPr/>
              <a:t>11/23/2018</a:t>
            </a:fld>
            <a:endParaRPr lang="en-US" dirty="0">
              <a:solidFill>
                <a:srgbClr val="629DD1"/>
              </a:solidFill>
            </a:endParaRPr>
          </a:p>
        </p:txBody>
      </p:sp>
      <p:sp>
        <p:nvSpPr>
          <p:cNvPr id="4" name="Footer Placeholder 3"/>
          <p:cNvSpPr>
            <a:spLocks noGrp="1"/>
          </p:cNvSpPr>
          <p:nvPr>
            <p:ph type="ftr" sz="quarter" idx="11"/>
          </p:nvPr>
        </p:nvSpPr>
        <p:spPr/>
        <p:txBody>
          <a:bodyPr/>
          <a:lstStyle/>
          <a:p>
            <a:endParaRPr lang="en-US" dirty="0">
              <a:solidFill>
                <a:srgbClr val="629DD1"/>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234340574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srgbClr val="629DD1"/>
                </a:solidFill>
              </a:rPr>
              <a:pPr/>
              <a:t>11/23/2018</a:t>
            </a:fld>
            <a:endParaRPr lang="en-US" dirty="0">
              <a:solidFill>
                <a:srgbClr val="629DD1"/>
              </a:solidFill>
            </a:endParaRPr>
          </a:p>
        </p:txBody>
      </p:sp>
      <p:sp>
        <p:nvSpPr>
          <p:cNvPr id="3" name="Footer Placeholder 2"/>
          <p:cNvSpPr>
            <a:spLocks noGrp="1"/>
          </p:cNvSpPr>
          <p:nvPr>
            <p:ph type="ftr" sz="quarter" idx="11"/>
          </p:nvPr>
        </p:nvSpPr>
        <p:spPr/>
        <p:txBody>
          <a:bodyPr/>
          <a:lstStyle/>
          <a:p>
            <a:endParaRPr lang="en-US" dirty="0">
              <a:solidFill>
                <a:srgbClr val="629DD1"/>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169303442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9" name="Rectangle 8"/>
          <p:cNvSpPr>
            <a:spLocks noChangeAspect="1"/>
          </p:cNvSpPr>
          <p:nvPr/>
        </p:nvSpPr>
        <p:spPr>
          <a:xfrm>
            <a:off x="447818"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226" y="5262296"/>
            <a:ext cx="4909444" cy="689514"/>
          </a:xfrm>
        </p:spPr>
        <p:txBody>
          <a:bodyPr anchor="ctr"/>
          <a:lstStyle>
            <a:lvl1pPr algn="l">
              <a:defRPr sz="2000" b="0">
                <a:solidFill>
                  <a:schemeClr val="accent1">
                    <a:lumMod val="75000"/>
                    <a:lumOff val="25000"/>
                  </a:schemeClr>
                </a:solidFill>
              </a:defRPr>
            </a:lvl1pPr>
          </a:lstStyle>
          <a:p>
            <a:r>
              <a:rPr lang="es-ES" smtClean="0"/>
              <a:t>Clic para editar título</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5740824" y="5262348"/>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solidFill>
                  <a:srgbClr val="4A66AC">
                    <a:lumMod val="75000"/>
                    <a:lumOff val="25000"/>
                  </a:srgbClr>
                </a:solidFill>
              </a:rPr>
              <a:pPr/>
              <a:t>11/23/2018</a:t>
            </a:fld>
            <a:endParaRPr lang="en-US" dirty="0">
              <a:solidFill>
                <a:srgbClr val="4A66AC">
                  <a:lumMod val="75000"/>
                  <a:lumOff val="25000"/>
                </a:srgbClr>
              </a:solidFill>
            </a:endParaRP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4A66AC">
                  <a:lumMod val="75000"/>
                  <a:lumOff val="25000"/>
                </a:srgbClr>
              </a:solidFill>
            </a:endParaRP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solidFill>
                  <a:srgbClr val="4A66AC">
                    <a:lumMod val="75000"/>
                    <a:lumOff val="25000"/>
                  </a:srgbClr>
                </a:solidFill>
              </a:rPr>
              <a:pPr/>
              <a:t>‹Nº›</a:t>
            </a:fld>
            <a:endParaRPr lang="en-US" dirty="0">
              <a:solidFill>
                <a:srgbClr val="4A66AC">
                  <a:lumMod val="75000"/>
                  <a:lumOff val="25000"/>
                </a:srgbClr>
              </a:solidFill>
            </a:endParaRPr>
          </a:p>
        </p:txBody>
      </p:sp>
    </p:spTree>
    <p:extLst>
      <p:ext uri="{BB962C8B-B14F-4D97-AF65-F5344CB8AC3E}">
        <p14:creationId xmlns:p14="http://schemas.microsoft.com/office/powerpoint/2010/main" val="34048971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s-ES" smtClean="0"/>
              <a:t>Clic para editar título</a:t>
            </a:r>
            <a:endParaRPr lang="en-US" dirty="0"/>
          </a:p>
        </p:txBody>
      </p:sp>
      <p:sp>
        <p:nvSpPr>
          <p:cNvPr id="3" name="Picture Placeholder 2"/>
          <p:cNvSpPr>
            <a:spLocks noGrp="1" noChangeAspect="1"/>
          </p:cNvSpPr>
          <p:nvPr>
            <p:ph type="pic" idx="1"/>
          </p:nvPr>
        </p:nvSpPr>
        <p:spPr>
          <a:xfrm>
            <a:off x="447819" y="599725"/>
            <a:ext cx="11290858"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Arrastre la imagen al marcador de posición o haga clic en el icono para agregar</a:t>
            </a:r>
            <a:endParaRPr lang="en-US" dirty="0"/>
          </a:p>
        </p:txBody>
      </p:sp>
      <p:sp>
        <p:nvSpPr>
          <p:cNvPr id="4" name="Text Placeholder 3"/>
          <p:cNvSpPr>
            <a:spLocks noGrp="1"/>
          </p:cNvSpPr>
          <p:nvPr>
            <p:ph type="body" sz="half" idx="2"/>
          </p:nvPr>
        </p:nvSpPr>
        <p:spPr>
          <a:xfrm>
            <a:off x="581227" y="5260179"/>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629DD1"/>
                </a:solidFill>
              </a:rPr>
              <a:pPr/>
              <a:t>11/23/2018</a:t>
            </a:fld>
            <a:endParaRPr lang="en-US" dirty="0">
              <a:solidFill>
                <a:srgbClr val="629DD1"/>
              </a:solidFill>
            </a:endParaRPr>
          </a:p>
        </p:txBody>
      </p:sp>
      <p:sp>
        <p:nvSpPr>
          <p:cNvPr id="6" name="Footer Placeholder 5"/>
          <p:cNvSpPr>
            <a:spLocks noGrp="1"/>
          </p:cNvSpPr>
          <p:nvPr>
            <p:ph type="ftr" sz="quarter" idx="11"/>
          </p:nvPr>
        </p:nvSpPr>
        <p:spPr/>
        <p:txBody>
          <a:bodyPr/>
          <a:lstStyle/>
          <a:p>
            <a:endParaRPr lang="en-US" dirty="0">
              <a:solidFill>
                <a:srgbClr val="629DD1"/>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424456059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8" name="Rectangle 7"/>
          <p:cNvSpPr>
            <a:spLocks noChangeAspect="1"/>
          </p:cNvSpPr>
          <p:nvPr/>
        </p:nvSpPr>
        <p:spPr>
          <a:xfrm>
            <a:off x="440285" y="614407"/>
            <a:ext cx="11309339"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3" y="702156"/>
            <a:ext cx="11029616" cy="1013800"/>
          </a:xfrm>
        </p:spPr>
        <p:txBody>
          <a:bodyPr/>
          <a:lstStyle/>
          <a:p>
            <a:r>
              <a:rPr lang="es-ES" smtClean="0"/>
              <a:t>Clic para editar título</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629DD1"/>
                </a:solidFill>
              </a:rPr>
              <a:pPr/>
              <a:t>11/23/2018</a:t>
            </a:fld>
            <a:endParaRPr lang="en-US" dirty="0">
              <a:solidFill>
                <a:srgbClr val="629DD1"/>
              </a:solidFill>
            </a:endParaRPr>
          </a:p>
        </p:txBody>
      </p:sp>
      <p:sp>
        <p:nvSpPr>
          <p:cNvPr id="5" name="Footer Placeholder 4"/>
          <p:cNvSpPr>
            <a:spLocks noGrp="1"/>
          </p:cNvSpPr>
          <p:nvPr>
            <p:ph type="ftr" sz="quarter" idx="11"/>
          </p:nvPr>
        </p:nvSpPr>
        <p:spPr/>
        <p:txBody>
          <a:bodyPr/>
          <a:lstStyle/>
          <a:p>
            <a:endParaRPr lang="en-US" dirty="0">
              <a:solidFill>
                <a:srgbClr val="629DD1"/>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409914489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7" name="Rectangle 6"/>
          <p:cNvSpPr>
            <a:spLocks noChangeAspect="1"/>
          </p:cNvSpPr>
          <p:nvPr/>
        </p:nvSpPr>
        <p:spPr>
          <a:xfrm>
            <a:off x="8839202"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2" y="675778"/>
            <a:ext cx="2004164" cy="5183073"/>
          </a:xfrm>
        </p:spPr>
        <p:txBody>
          <a:bodyPr vert="eaVert"/>
          <a:lstStyle/>
          <a:p>
            <a:r>
              <a:rPr lang="es-ES" smtClean="0"/>
              <a:t>Clic para editar título</a:t>
            </a:r>
            <a:endParaRPr lang="en-US" dirty="0"/>
          </a:p>
        </p:txBody>
      </p:sp>
      <p:sp>
        <p:nvSpPr>
          <p:cNvPr id="3" name="Vertical Text Placeholder 2"/>
          <p:cNvSpPr>
            <a:spLocks noGrp="1"/>
          </p:cNvSpPr>
          <p:nvPr>
            <p:ph type="body" orient="vert" idx="1"/>
          </p:nvPr>
        </p:nvSpPr>
        <p:spPr>
          <a:xfrm>
            <a:off x="774925" y="675778"/>
            <a:ext cx="7896278" cy="5183073"/>
          </a:xfrm>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8993674" y="5956189"/>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solidFill>
                  <a:srgbClr val="4A66AC">
                    <a:lumMod val="75000"/>
                    <a:lumOff val="25000"/>
                  </a:srgbClr>
                </a:solidFill>
              </a:rPr>
              <a:pPr/>
              <a:t>11/23/2018</a:t>
            </a:fld>
            <a:endParaRPr lang="en-US" dirty="0">
              <a:solidFill>
                <a:srgbClr val="4A66AC">
                  <a:lumMod val="75000"/>
                  <a:lumOff val="25000"/>
                </a:srgbClr>
              </a:solidFill>
            </a:endParaRPr>
          </a:p>
        </p:txBody>
      </p:sp>
      <p:sp>
        <p:nvSpPr>
          <p:cNvPr id="5" name="Footer Placeholder 4"/>
          <p:cNvSpPr>
            <a:spLocks noGrp="1"/>
          </p:cNvSpPr>
          <p:nvPr>
            <p:ph type="ftr" sz="quarter" idx="11"/>
          </p:nvPr>
        </p:nvSpPr>
        <p:spPr>
          <a:xfrm>
            <a:off x="774925" y="5951863"/>
            <a:ext cx="7896278" cy="365125"/>
          </a:xfrm>
        </p:spPr>
        <p:txBody>
          <a:bodyPr/>
          <a:lstStyle/>
          <a:p>
            <a:endParaRPr lang="en-US" dirty="0">
              <a:solidFill>
                <a:srgbClr val="629DD1"/>
              </a:solidFill>
            </a:endParaRPr>
          </a:p>
        </p:txBody>
      </p:sp>
      <p:sp>
        <p:nvSpPr>
          <p:cNvPr id="6" name="Slide Number Placeholder 5"/>
          <p:cNvSpPr>
            <a:spLocks noGrp="1"/>
          </p:cNvSpPr>
          <p:nvPr>
            <p:ph type="sldNum" sz="quarter" idx="12"/>
          </p:nvPr>
        </p:nvSpPr>
        <p:spPr>
          <a:xfrm>
            <a:off x="10446618" y="5956189"/>
            <a:ext cx="1164194" cy="365125"/>
          </a:xfrm>
        </p:spPr>
        <p:txBody>
          <a:bodyPr/>
          <a:lstStyle>
            <a:lvl1pPr>
              <a:defRPr>
                <a:solidFill>
                  <a:schemeClr val="accent1">
                    <a:lumMod val="75000"/>
                    <a:lumOff val="25000"/>
                  </a:schemeClr>
                </a:solidFill>
              </a:defRPr>
            </a:lvl1pPr>
          </a:lstStyle>
          <a:p>
            <a:fld id="{D57F1E4F-1CFF-5643-939E-217C01CDF565}" type="slidenum">
              <a:rPr lang="en-US" dirty="0">
                <a:solidFill>
                  <a:srgbClr val="4A66AC">
                    <a:lumMod val="75000"/>
                    <a:lumOff val="25000"/>
                  </a:srgbClr>
                </a:solidFill>
              </a:rPr>
              <a:pPr/>
              <a:t>‹Nº›</a:t>
            </a:fld>
            <a:endParaRPr lang="en-US" dirty="0">
              <a:solidFill>
                <a:srgbClr val="4A66AC">
                  <a:lumMod val="75000"/>
                  <a:lumOff val="25000"/>
                </a:srgbClr>
              </a:solidFill>
            </a:endParaRPr>
          </a:p>
        </p:txBody>
      </p:sp>
    </p:spTree>
    <p:extLst>
      <p:ext uri="{BB962C8B-B14F-4D97-AF65-F5344CB8AC3E}">
        <p14:creationId xmlns:p14="http://schemas.microsoft.com/office/powerpoint/2010/main" val="314113478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741"/>
            <a:ext cx="103632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828800" y="3886200"/>
            <a:ext cx="8534400" cy="1752600"/>
          </a:xfrm>
        </p:spPr>
        <p:txBody>
          <a:bodyPr/>
          <a:lstStyle>
            <a:lvl1pPr marL="0" indent="0" algn="ctr">
              <a:buNone/>
              <a:defRPr/>
            </a:lvl1pPr>
            <a:lvl2pPr marL="457087" indent="0" algn="ctr">
              <a:buNone/>
              <a:defRPr/>
            </a:lvl2pPr>
            <a:lvl3pPr marL="914178" indent="0" algn="ctr">
              <a:buNone/>
              <a:defRPr/>
            </a:lvl3pPr>
            <a:lvl4pPr marL="1371268" indent="0" algn="ctr">
              <a:buNone/>
              <a:defRPr/>
            </a:lvl4pPr>
            <a:lvl5pPr marL="1828357" indent="0" algn="ctr">
              <a:buNone/>
              <a:defRPr/>
            </a:lvl5pPr>
            <a:lvl6pPr marL="2285450" indent="0" algn="ctr">
              <a:buNone/>
              <a:defRPr/>
            </a:lvl6pPr>
            <a:lvl7pPr marL="2742534" indent="0" algn="ctr">
              <a:buNone/>
              <a:defRPr/>
            </a:lvl7pPr>
            <a:lvl8pPr marL="3199616" indent="0" algn="ctr">
              <a:buNone/>
              <a:defRPr/>
            </a:lvl8pPr>
            <a:lvl9pPr marL="3656703"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9C24785C-6B4D-4CCD-BB41-F964CCB19909}" type="slidenum">
              <a:rPr lang="en-US" altLang="es-AR"/>
              <a:pPr>
                <a:defRPr/>
              </a:pPr>
              <a:t>‹Nº›</a:t>
            </a:fld>
            <a:endParaRPr lang="en-US" altLang="es-AR"/>
          </a:p>
        </p:txBody>
      </p:sp>
    </p:spTree>
    <p:extLst>
      <p:ext uri="{BB962C8B-B14F-4D97-AF65-F5344CB8AC3E}">
        <p14:creationId xmlns:p14="http://schemas.microsoft.com/office/powerpoint/2010/main" val="11175414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59A7926D-F575-4729-98AA-08D2669820CA}" type="slidenum">
              <a:rPr lang="en-US" altLang="es-AR"/>
              <a:pPr>
                <a:defRPr/>
              </a:pPr>
              <a:t>‹Nº›</a:t>
            </a:fld>
            <a:endParaRPr lang="en-US" altLang="es-AR"/>
          </a:p>
        </p:txBody>
      </p:sp>
    </p:spTree>
    <p:extLst>
      <p:ext uri="{BB962C8B-B14F-4D97-AF65-F5344CB8AC3E}">
        <p14:creationId xmlns:p14="http://schemas.microsoft.com/office/powerpoint/2010/main" val="34687163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Slide_Teal Sub_Bold Sub_Italic Sub">
    <p:spTree>
      <p:nvGrpSpPr>
        <p:cNvPr id="1" name=""/>
        <p:cNvGrpSpPr/>
        <p:nvPr/>
      </p:nvGrpSpPr>
      <p:grpSpPr>
        <a:xfrm>
          <a:off x="0" y="0"/>
          <a:ext cx="0" cy="0"/>
          <a:chOff x="0" y="0"/>
          <a:chExt cx="0" cy="0"/>
        </a:xfrm>
      </p:grpSpPr>
      <p:cxnSp>
        <p:nvCxnSpPr>
          <p:cNvPr id="8" name="Straight Connector 7"/>
          <p:cNvCxnSpPr/>
          <p:nvPr userDrawn="1"/>
        </p:nvCxnSpPr>
        <p:spPr>
          <a:xfrm>
            <a:off x="623893" y="3648075"/>
            <a:ext cx="11568112"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pic>
        <p:nvPicPr>
          <p:cNvPr id="9"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 y="6467514"/>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4">
            <a:extLst>
              <a:ext uri="{FF2B5EF4-FFF2-40B4-BE49-F238E27FC236}"/>
            </a:extLst>
          </p:cNvPr>
          <p:cNvSpPr txBox="1">
            <a:spLocks noChangeArrowheads="1"/>
          </p:cNvSpPr>
          <p:nvPr userDrawn="1"/>
        </p:nvSpPr>
        <p:spPr bwMode="auto">
          <a:xfrm>
            <a:off x="77791" y="6505611"/>
            <a:ext cx="12012612"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8" rIns="91432" bIns="45718">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304" eaLnBrk="1" hangingPunct="1">
              <a:defRPr/>
            </a:pPr>
            <a:r>
              <a:rPr lang="en-US" sz="1100" b="1" dirty="0">
                <a:solidFill>
                  <a:srgbClr val="000000"/>
                </a:solidFill>
              </a:rPr>
              <a:t>22nd International AIDS Conference; July 23-27, 2018; Amsterdam, the Netherlands</a:t>
            </a:r>
          </a:p>
        </p:txBody>
      </p:sp>
      <p:sp>
        <p:nvSpPr>
          <p:cNvPr id="4" name="Title 1"/>
          <p:cNvSpPr>
            <a:spLocks noGrp="1"/>
          </p:cNvSpPr>
          <p:nvPr>
            <p:ph type="title"/>
          </p:nvPr>
        </p:nvSpPr>
        <p:spPr>
          <a:xfrm>
            <a:off x="1110153" y="3785617"/>
            <a:ext cx="10485121" cy="1014984"/>
          </a:xfrm>
        </p:spPr>
        <p:txBody>
          <a:bodyPr anchor="t">
            <a:normAutofit/>
          </a:bodyPr>
          <a:lstStyle>
            <a:lvl1pPr algn="l">
              <a:lnSpc>
                <a:spcPts val="2400"/>
              </a:lnSpc>
              <a:defRPr sz="2100" b="1" i="0" cap="none" baseline="0">
                <a:solidFill>
                  <a:srgbClr val="008790"/>
                </a:solidFill>
              </a:defRPr>
            </a:lvl1pPr>
          </a:lstStyle>
          <a:p>
            <a:pPr lvl="0"/>
            <a:r>
              <a:rPr lang="en-US" dirty="0"/>
              <a:t>Click to edit Master title style</a:t>
            </a:r>
          </a:p>
        </p:txBody>
      </p:sp>
      <p:sp>
        <p:nvSpPr>
          <p:cNvPr id="5" name="Text Placeholder 2"/>
          <p:cNvSpPr>
            <a:spLocks noGrp="1"/>
          </p:cNvSpPr>
          <p:nvPr>
            <p:ph type="body" idx="1"/>
          </p:nvPr>
        </p:nvSpPr>
        <p:spPr>
          <a:xfrm>
            <a:off x="1110153" y="990659"/>
            <a:ext cx="10485121" cy="2480563"/>
          </a:xfrm>
          <a:noFill/>
          <a:ln w="9525" algn="ctr">
            <a:noFill/>
            <a:miter lim="800000"/>
            <a:headEnd/>
            <a:tailEnd/>
          </a:ln>
          <a:effectLst/>
        </p:spPr>
        <p:txBody>
          <a:bodyPr anchor="b">
            <a:noAutofit/>
          </a:bodyPr>
          <a:lstStyle>
            <a:lvl1pPr marL="0" indent="0">
              <a:buNone/>
              <a:defRPr lang="en-US" sz="4000" b="1" dirty="0" smtClean="0">
                <a:solidFill>
                  <a:srgbClr val="E31836"/>
                </a:solidFill>
                <a:latin typeface="Arial" panose="020B0604020202020204" pitchFamily="34" charset="0"/>
                <a:ea typeface="+mj-ea"/>
                <a:cs typeface="Arial" panose="020B0604020202020204" pitchFamily="34" charset="0"/>
              </a:defRPr>
            </a:lvl1pPr>
            <a:lvl2pPr marL="457155" indent="0">
              <a:buNone/>
              <a:defRPr sz="1700">
                <a:solidFill>
                  <a:schemeClr val="tx1">
                    <a:tint val="75000"/>
                  </a:schemeClr>
                </a:solidFill>
              </a:defRPr>
            </a:lvl2pPr>
            <a:lvl3pPr marL="914304" indent="0">
              <a:buNone/>
              <a:defRPr sz="1600">
                <a:solidFill>
                  <a:schemeClr val="tx1">
                    <a:tint val="75000"/>
                  </a:schemeClr>
                </a:solidFill>
              </a:defRPr>
            </a:lvl3pPr>
            <a:lvl4pPr marL="1371458" indent="0">
              <a:buNone/>
              <a:defRPr sz="1500">
                <a:solidFill>
                  <a:schemeClr val="tx1">
                    <a:tint val="75000"/>
                  </a:schemeClr>
                </a:solidFill>
              </a:defRPr>
            </a:lvl4pPr>
            <a:lvl5pPr marL="1828612" indent="0">
              <a:buNone/>
              <a:defRPr sz="1500">
                <a:solidFill>
                  <a:schemeClr val="tx1">
                    <a:tint val="75000"/>
                  </a:schemeClr>
                </a:solidFill>
              </a:defRPr>
            </a:lvl5pPr>
            <a:lvl6pPr marL="2285766" indent="0">
              <a:buNone/>
              <a:defRPr sz="1500">
                <a:solidFill>
                  <a:schemeClr val="tx1">
                    <a:tint val="75000"/>
                  </a:schemeClr>
                </a:solidFill>
              </a:defRPr>
            </a:lvl6pPr>
            <a:lvl7pPr marL="2742914" indent="0">
              <a:buNone/>
              <a:defRPr sz="1500">
                <a:solidFill>
                  <a:schemeClr val="tx1">
                    <a:tint val="75000"/>
                  </a:schemeClr>
                </a:solidFill>
              </a:defRPr>
            </a:lvl7pPr>
            <a:lvl8pPr marL="3200067" indent="0">
              <a:buNone/>
              <a:defRPr sz="1500">
                <a:solidFill>
                  <a:schemeClr val="tx1">
                    <a:tint val="75000"/>
                  </a:schemeClr>
                </a:solidFill>
              </a:defRPr>
            </a:lvl8pPr>
            <a:lvl9pPr marL="3657219" indent="0">
              <a:buNone/>
              <a:defRPr sz="1500">
                <a:solidFill>
                  <a:schemeClr val="tx1">
                    <a:tint val="75000"/>
                  </a:schemeClr>
                </a:solidFill>
              </a:defRPr>
            </a:lvl9pPr>
          </a:lstStyle>
          <a:p>
            <a:pPr lvl="0"/>
            <a:r>
              <a:rPr lang="en-US" dirty="0"/>
              <a:t>Click to edit Master text styles</a:t>
            </a:r>
          </a:p>
        </p:txBody>
      </p:sp>
      <p:sp>
        <p:nvSpPr>
          <p:cNvPr id="6" name="Text Placeholder 3"/>
          <p:cNvSpPr>
            <a:spLocks noGrp="1"/>
          </p:cNvSpPr>
          <p:nvPr>
            <p:ph type="body" sz="quarter" idx="10"/>
          </p:nvPr>
        </p:nvSpPr>
        <p:spPr>
          <a:xfrm>
            <a:off x="1110153" y="4828881"/>
            <a:ext cx="10485121" cy="838200"/>
          </a:xfrm>
        </p:spPr>
        <p:txBody>
          <a:bodyPr/>
          <a:lstStyle>
            <a:lvl1pPr marL="0" indent="0">
              <a:buNone/>
              <a:defRPr sz="1600" b="1"/>
            </a:lvl1pPr>
            <a:lvl2pPr marL="185722" indent="0">
              <a:buNone/>
              <a:defRPr b="1"/>
            </a:lvl2pPr>
            <a:lvl3pPr marL="380962" indent="0">
              <a:buNone/>
              <a:defRPr b="1"/>
            </a:lvl3pPr>
            <a:lvl4pPr marL="552397" indent="0">
              <a:buNone/>
              <a:defRPr b="1"/>
            </a:lvl4pPr>
            <a:lvl5pPr marL="715889" indent="0">
              <a:buNone/>
              <a:defRPr b="1"/>
            </a:lvl5pPr>
          </a:lstStyle>
          <a:p>
            <a:pPr lvl="0"/>
            <a:r>
              <a:rPr lang="en-US" dirty="0"/>
              <a:t>Click to edit Master text styles</a:t>
            </a:r>
          </a:p>
        </p:txBody>
      </p:sp>
      <p:sp>
        <p:nvSpPr>
          <p:cNvPr id="7" name="Text Placeholder 19"/>
          <p:cNvSpPr>
            <a:spLocks noGrp="1"/>
          </p:cNvSpPr>
          <p:nvPr>
            <p:ph type="body" sz="quarter" idx="11"/>
          </p:nvPr>
        </p:nvSpPr>
        <p:spPr>
          <a:xfrm>
            <a:off x="1110153" y="5705620"/>
            <a:ext cx="10485121" cy="750063"/>
          </a:xfrm>
        </p:spPr>
        <p:txBody>
          <a:bodyPr/>
          <a:lstStyle>
            <a:lvl1pPr marL="0" indent="0">
              <a:buNone/>
              <a:defRPr sz="1300" i="1"/>
            </a:lvl1pPr>
            <a:lvl2pPr marL="185722" indent="0">
              <a:buNone/>
              <a:defRPr/>
            </a:lvl2pPr>
            <a:lvl3pPr marL="380962" indent="0">
              <a:buNone/>
              <a:defRPr/>
            </a:lvl3pPr>
            <a:lvl4pPr marL="552397" indent="0">
              <a:buNone/>
              <a:defRPr/>
            </a:lvl4pPr>
            <a:lvl5pPr marL="715889" indent="0">
              <a:buNone/>
              <a:defRPr/>
            </a:lvl5pPr>
          </a:lstStyle>
          <a:p>
            <a:pPr lvl="0"/>
            <a:r>
              <a:rPr lang="en-US" dirty="0"/>
              <a:t>Click to edit Master text styles</a:t>
            </a:r>
          </a:p>
        </p:txBody>
      </p:sp>
    </p:spTree>
    <p:extLst>
      <p:ext uri="{BB962C8B-B14F-4D97-AF65-F5344CB8AC3E}">
        <p14:creationId xmlns:p14="http://schemas.microsoft.com/office/powerpoint/2010/main" val="215759087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7209"/>
            <a:ext cx="103632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963084" y="2906722"/>
            <a:ext cx="10363200" cy="1500187"/>
          </a:xfrm>
        </p:spPr>
        <p:txBody>
          <a:bodyPr anchor="b"/>
          <a:lstStyle>
            <a:lvl1pPr marL="0" indent="0">
              <a:buNone/>
              <a:defRPr sz="2000"/>
            </a:lvl1pPr>
            <a:lvl2pPr marL="457087" indent="0">
              <a:buNone/>
              <a:defRPr sz="1900"/>
            </a:lvl2pPr>
            <a:lvl3pPr marL="914178" indent="0">
              <a:buNone/>
              <a:defRPr sz="1600"/>
            </a:lvl3pPr>
            <a:lvl4pPr marL="1371268" indent="0">
              <a:buNone/>
              <a:defRPr sz="1500"/>
            </a:lvl4pPr>
            <a:lvl5pPr marL="1828357" indent="0">
              <a:buNone/>
              <a:defRPr sz="1500"/>
            </a:lvl5pPr>
            <a:lvl6pPr marL="2285450" indent="0">
              <a:buNone/>
              <a:defRPr sz="1500"/>
            </a:lvl6pPr>
            <a:lvl7pPr marL="2742534" indent="0">
              <a:buNone/>
              <a:defRPr sz="1500"/>
            </a:lvl7pPr>
            <a:lvl8pPr marL="3199616" indent="0">
              <a:buNone/>
              <a:defRPr sz="1500"/>
            </a:lvl8pPr>
            <a:lvl9pPr marL="3656703" indent="0">
              <a:buNone/>
              <a:defRPr sz="15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2E61E92A-EBAD-4DA2-9C60-8D65016BF35A}" type="slidenum">
              <a:rPr lang="en-US" altLang="es-AR"/>
              <a:pPr>
                <a:defRPr/>
              </a:pPr>
              <a:t>‹Nº›</a:t>
            </a:fld>
            <a:endParaRPr lang="en-US" altLang="es-AR"/>
          </a:p>
        </p:txBody>
      </p:sp>
    </p:spTree>
    <p:extLst>
      <p:ext uri="{BB962C8B-B14F-4D97-AF65-F5344CB8AC3E}">
        <p14:creationId xmlns:p14="http://schemas.microsoft.com/office/powerpoint/2010/main" val="81939738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6197603"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82D9E636-A755-4943-9D18-4C39520D3FFE}" type="slidenum">
              <a:rPr lang="en-US" altLang="es-AR"/>
              <a:pPr>
                <a:defRPr/>
              </a:pPr>
              <a:t>‹Nº›</a:t>
            </a:fld>
            <a:endParaRPr lang="en-US" altLang="es-AR"/>
          </a:p>
        </p:txBody>
      </p:sp>
    </p:spTree>
    <p:extLst>
      <p:ext uri="{BB962C8B-B14F-4D97-AF65-F5344CB8AC3E}">
        <p14:creationId xmlns:p14="http://schemas.microsoft.com/office/powerpoint/2010/main" val="211479993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09652" y="1535117"/>
            <a:ext cx="5386919" cy="639763"/>
          </a:xfrm>
        </p:spPr>
        <p:txBody>
          <a:bodyPr anchor="b"/>
          <a:lstStyle>
            <a:lvl1pPr marL="0" indent="0">
              <a:buNone/>
              <a:defRPr sz="2400" b="1"/>
            </a:lvl1pPr>
            <a:lvl2pPr marL="457087" indent="0">
              <a:buNone/>
              <a:defRPr sz="2000" b="1"/>
            </a:lvl2pPr>
            <a:lvl3pPr marL="914178" indent="0">
              <a:buNone/>
              <a:defRPr sz="1900" b="1"/>
            </a:lvl3pPr>
            <a:lvl4pPr marL="1371268" indent="0">
              <a:buNone/>
              <a:defRPr sz="1600" b="1"/>
            </a:lvl4pPr>
            <a:lvl5pPr marL="1828357" indent="0">
              <a:buNone/>
              <a:defRPr sz="1600" b="1"/>
            </a:lvl5pPr>
            <a:lvl6pPr marL="2285450" indent="0">
              <a:buNone/>
              <a:defRPr sz="1600" b="1"/>
            </a:lvl6pPr>
            <a:lvl7pPr marL="2742534" indent="0">
              <a:buNone/>
              <a:defRPr sz="1600" b="1"/>
            </a:lvl7pPr>
            <a:lvl8pPr marL="3199616" indent="0">
              <a:buNone/>
              <a:defRPr sz="1600" b="1"/>
            </a:lvl8pPr>
            <a:lvl9pPr marL="3656703"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52" y="2174875"/>
            <a:ext cx="5386919"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6193585" y="1535117"/>
            <a:ext cx="5389033" cy="639763"/>
          </a:xfrm>
        </p:spPr>
        <p:txBody>
          <a:bodyPr anchor="b"/>
          <a:lstStyle>
            <a:lvl1pPr marL="0" indent="0">
              <a:buNone/>
              <a:defRPr sz="2400" b="1"/>
            </a:lvl1pPr>
            <a:lvl2pPr marL="457087" indent="0">
              <a:buNone/>
              <a:defRPr sz="2000" b="1"/>
            </a:lvl2pPr>
            <a:lvl3pPr marL="914178" indent="0">
              <a:buNone/>
              <a:defRPr sz="1900" b="1"/>
            </a:lvl3pPr>
            <a:lvl4pPr marL="1371268" indent="0">
              <a:buNone/>
              <a:defRPr sz="1600" b="1"/>
            </a:lvl4pPr>
            <a:lvl5pPr marL="1828357" indent="0">
              <a:buNone/>
              <a:defRPr sz="1600" b="1"/>
            </a:lvl5pPr>
            <a:lvl6pPr marL="2285450" indent="0">
              <a:buNone/>
              <a:defRPr sz="1600" b="1"/>
            </a:lvl6pPr>
            <a:lvl7pPr marL="2742534" indent="0">
              <a:buNone/>
              <a:defRPr sz="1600" b="1"/>
            </a:lvl7pPr>
            <a:lvl8pPr marL="3199616" indent="0">
              <a:buNone/>
              <a:defRPr sz="1600" b="1"/>
            </a:lvl8pPr>
            <a:lvl9pPr marL="3656703"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585"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0FD68ABD-95DC-40F6-85F7-D8310AED7A3C}" type="slidenum">
              <a:rPr lang="en-US" altLang="es-AR"/>
              <a:pPr>
                <a:defRPr/>
              </a:pPr>
              <a:t>‹Nº›</a:t>
            </a:fld>
            <a:endParaRPr lang="en-US" altLang="es-AR"/>
          </a:p>
        </p:txBody>
      </p:sp>
    </p:spTree>
    <p:extLst>
      <p:ext uri="{BB962C8B-B14F-4D97-AF65-F5344CB8AC3E}">
        <p14:creationId xmlns:p14="http://schemas.microsoft.com/office/powerpoint/2010/main" val="351376579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8D879A5A-E11E-47FF-B325-63FB78455647}" type="slidenum">
              <a:rPr lang="en-US" altLang="es-AR"/>
              <a:pPr>
                <a:defRPr/>
              </a:pPr>
              <a:t>‹Nº›</a:t>
            </a:fld>
            <a:endParaRPr lang="en-US" altLang="es-AR"/>
          </a:p>
        </p:txBody>
      </p:sp>
    </p:spTree>
    <p:extLst>
      <p:ext uri="{BB962C8B-B14F-4D97-AF65-F5344CB8AC3E}">
        <p14:creationId xmlns:p14="http://schemas.microsoft.com/office/powerpoint/2010/main" val="360506632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96ABC161-1B35-4769-A918-F00C9665DAE8}" type="slidenum">
              <a:rPr lang="en-US" altLang="es-AR"/>
              <a:pPr>
                <a:defRPr/>
              </a:pPr>
              <a:t>‹Nº›</a:t>
            </a:fld>
            <a:endParaRPr lang="en-US" altLang="es-AR"/>
          </a:p>
        </p:txBody>
      </p:sp>
    </p:spTree>
    <p:extLst>
      <p:ext uri="{BB962C8B-B14F-4D97-AF65-F5344CB8AC3E}">
        <p14:creationId xmlns:p14="http://schemas.microsoft.com/office/powerpoint/2010/main" val="223005081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7" y="273353"/>
            <a:ext cx="4011084" cy="1162051"/>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4766733" y="27336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609607" y="1435104"/>
            <a:ext cx="4011084" cy="4691063"/>
          </a:xfrm>
        </p:spPr>
        <p:txBody>
          <a:bodyPr/>
          <a:lstStyle>
            <a:lvl1pPr marL="0" indent="0">
              <a:buNone/>
              <a:defRPr sz="1500"/>
            </a:lvl1pPr>
            <a:lvl2pPr marL="457087" indent="0">
              <a:buNone/>
              <a:defRPr sz="1200"/>
            </a:lvl2pPr>
            <a:lvl3pPr marL="914178" indent="0">
              <a:buNone/>
              <a:defRPr sz="900"/>
            </a:lvl3pPr>
            <a:lvl4pPr marL="1371268" indent="0">
              <a:buNone/>
              <a:defRPr sz="900"/>
            </a:lvl4pPr>
            <a:lvl5pPr marL="1828357" indent="0">
              <a:buNone/>
              <a:defRPr sz="900"/>
            </a:lvl5pPr>
            <a:lvl6pPr marL="2285450" indent="0">
              <a:buNone/>
              <a:defRPr sz="900"/>
            </a:lvl6pPr>
            <a:lvl7pPr marL="2742534" indent="0">
              <a:buNone/>
              <a:defRPr sz="900"/>
            </a:lvl7pPr>
            <a:lvl8pPr marL="3199616" indent="0">
              <a:buNone/>
              <a:defRPr sz="900"/>
            </a:lvl8pPr>
            <a:lvl9pPr marL="3656703"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E176C5D6-A619-41F5-A4E2-D106E9FD6EA4}" type="slidenum">
              <a:rPr lang="en-US" altLang="es-AR"/>
              <a:pPr>
                <a:defRPr/>
              </a:pPr>
              <a:t>‹Nº›</a:t>
            </a:fld>
            <a:endParaRPr lang="en-US" altLang="es-AR"/>
          </a:p>
        </p:txBody>
      </p:sp>
    </p:spTree>
    <p:extLst>
      <p:ext uri="{BB962C8B-B14F-4D97-AF65-F5344CB8AC3E}">
        <p14:creationId xmlns:p14="http://schemas.microsoft.com/office/powerpoint/2010/main" val="419903650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901"/>
            <a:ext cx="7315200" cy="566739"/>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087" indent="0">
              <a:buNone/>
              <a:defRPr sz="2800"/>
            </a:lvl2pPr>
            <a:lvl3pPr marL="914178" indent="0">
              <a:buNone/>
              <a:defRPr sz="2400"/>
            </a:lvl3pPr>
            <a:lvl4pPr marL="1371268" indent="0">
              <a:buNone/>
              <a:defRPr sz="2000"/>
            </a:lvl4pPr>
            <a:lvl5pPr marL="1828357" indent="0">
              <a:buNone/>
              <a:defRPr sz="2000"/>
            </a:lvl5pPr>
            <a:lvl6pPr marL="2285450" indent="0">
              <a:buNone/>
              <a:defRPr sz="2000"/>
            </a:lvl6pPr>
            <a:lvl7pPr marL="2742534" indent="0">
              <a:buNone/>
              <a:defRPr sz="2000"/>
            </a:lvl7pPr>
            <a:lvl8pPr marL="3199616" indent="0">
              <a:buNone/>
              <a:defRPr sz="2000"/>
            </a:lvl8pPr>
            <a:lvl9pPr marL="3656703" indent="0">
              <a:buNone/>
              <a:defRPr sz="2000"/>
            </a:lvl9pPr>
          </a:lstStyle>
          <a:p>
            <a:pPr lvl="0"/>
            <a:endParaRPr lang="es-ES" noProof="0" smtClean="0"/>
          </a:p>
        </p:txBody>
      </p:sp>
      <p:sp>
        <p:nvSpPr>
          <p:cNvPr id="4" name="3 Marcador de texto"/>
          <p:cNvSpPr>
            <a:spLocks noGrp="1"/>
          </p:cNvSpPr>
          <p:nvPr>
            <p:ph type="body" sz="half" idx="2"/>
          </p:nvPr>
        </p:nvSpPr>
        <p:spPr>
          <a:xfrm>
            <a:off x="2389717" y="5367647"/>
            <a:ext cx="7315200" cy="804863"/>
          </a:xfrm>
        </p:spPr>
        <p:txBody>
          <a:bodyPr/>
          <a:lstStyle>
            <a:lvl1pPr marL="0" indent="0">
              <a:buNone/>
              <a:defRPr sz="1500"/>
            </a:lvl1pPr>
            <a:lvl2pPr marL="457087" indent="0">
              <a:buNone/>
              <a:defRPr sz="1200"/>
            </a:lvl2pPr>
            <a:lvl3pPr marL="914178" indent="0">
              <a:buNone/>
              <a:defRPr sz="900"/>
            </a:lvl3pPr>
            <a:lvl4pPr marL="1371268" indent="0">
              <a:buNone/>
              <a:defRPr sz="900"/>
            </a:lvl4pPr>
            <a:lvl5pPr marL="1828357" indent="0">
              <a:buNone/>
              <a:defRPr sz="900"/>
            </a:lvl5pPr>
            <a:lvl6pPr marL="2285450" indent="0">
              <a:buNone/>
              <a:defRPr sz="900"/>
            </a:lvl6pPr>
            <a:lvl7pPr marL="2742534" indent="0">
              <a:buNone/>
              <a:defRPr sz="900"/>
            </a:lvl7pPr>
            <a:lvl8pPr marL="3199616" indent="0">
              <a:buNone/>
              <a:defRPr sz="900"/>
            </a:lvl8pPr>
            <a:lvl9pPr marL="3656703"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DD4254EB-4123-42AB-8DA2-CD8DE87F08A5}" type="slidenum">
              <a:rPr lang="en-US" altLang="es-AR"/>
              <a:pPr>
                <a:defRPr/>
              </a:pPr>
              <a:t>‹Nº›</a:t>
            </a:fld>
            <a:endParaRPr lang="en-US" altLang="es-AR"/>
          </a:p>
        </p:txBody>
      </p:sp>
    </p:spTree>
    <p:extLst>
      <p:ext uri="{BB962C8B-B14F-4D97-AF65-F5344CB8AC3E}">
        <p14:creationId xmlns:p14="http://schemas.microsoft.com/office/powerpoint/2010/main" val="381421605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7D91B712-AC8D-4297-B886-BC4D7ADEC1A6}" type="slidenum">
              <a:rPr lang="en-US" altLang="es-AR"/>
              <a:pPr>
                <a:defRPr/>
              </a:pPr>
              <a:t>‹Nº›</a:t>
            </a:fld>
            <a:endParaRPr lang="en-US" altLang="es-AR"/>
          </a:p>
        </p:txBody>
      </p:sp>
    </p:spTree>
    <p:extLst>
      <p:ext uri="{BB962C8B-B14F-4D97-AF65-F5344CB8AC3E}">
        <p14:creationId xmlns:p14="http://schemas.microsoft.com/office/powerpoint/2010/main" val="54861227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940"/>
            <a:ext cx="27432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09603" y="274940"/>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7433738B-7478-49A9-8807-671148C0FE83}" type="slidenum">
              <a:rPr lang="en-US" altLang="es-AR"/>
              <a:pPr>
                <a:defRPr/>
              </a:pPr>
              <a:t>‹Nº›</a:t>
            </a:fld>
            <a:endParaRPr lang="en-US" altLang="es-AR"/>
          </a:p>
        </p:txBody>
      </p:sp>
    </p:spTree>
    <p:extLst>
      <p:ext uri="{BB962C8B-B14F-4D97-AF65-F5344CB8AC3E}">
        <p14:creationId xmlns:p14="http://schemas.microsoft.com/office/powerpoint/2010/main" val="262000405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6 Rectángulo"/>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10" name="9 Rectángulo"/>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11" name="10 Rectángulo"/>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8" name="7 Título"/>
          <p:cNvSpPr>
            <a:spLocks noGrp="1"/>
          </p:cNvSpPr>
          <p:nvPr>
            <p:ph type="ctrTitle"/>
          </p:nvPr>
        </p:nvSpPr>
        <p:spPr>
          <a:xfrm>
            <a:off x="3149600" y="4038600"/>
            <a:ext cx="8636000" cy="1828800"/>
          </a:xfrm>
        </p:spPr>
        <p:txBody>
          <a:bodyPr anchor="b"/>
          <a:lstStyle>
            <a:lvl1pPr>
              <a:defRPr cap="all" baseline="0"/>
            </a:lvl1pPr>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28" name="27 Marcador de fecha"/>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23A271A1-F6D6-438B-A432-4747EE7ECD40}" type="datetimeFigureOut">
              <a:rPr lang="en-US" smtClean="0"/>
              <a:pPr/>
              <a:t>11/23/2018</a:t>
            </a:fld>
            <a:endParaRPr lang="en-US" dirty="0"/>
          </a:p>
        </p:txBody>
      </p:sp>
      <p:sp>
        <p:nvSpPr>
          <p:cNvPr id="17" name="16 Marcador de pie de página"/>
          <p:cNvSpPr>
            <a:spLocks noGrp="1"/>
          </p:cNvSpPr>
          <p:nvPr>
            <p:ph type="ftr" sz="quarter" idx="11"/>
          </p:nvPr>
        </p:nvSpPr>
        <p:spPr>
          <a:xfrm>
            <a:off x="2780524" y="236783"/>
            <a:ext cx="7823200" cy="365125"/>
          </a:xfrm>
        </p:spPr>
        <p:txBody>
          <a:bodyPr/>
          <a:lstStyle>
            <a:lvl1pPr algn="r">
              <a:defRPr>
                <a:solidFill>
                  <a:schemeClr val="tx2"/>
                </a:solidFill>
              </a:defRPr>
            </a:lvl1pPr>
          </a:lstStyle>
          <a:p>
            <a:endParaRPr lang="en-US" dirty="0">
              <a:solidFill>
                <a:srgbClr val="CDD7D9"/>
              </a:solidFill>
            </a:endParaRPr>
          </a:p>
        </p:txBody>
      </p:sp>
      <p:sp>
        <p:nvSpPr>
          <p:cNvPr id="29" name="28 Marcador de número de diapositiva"/>
          <p:cNvSpPr>
            <a:spLocks noGrp="1"/>
          </p:cNvSpPr>
          <p:nvPr>
            <p:ph type="sldNum" sz="quarter" idx="12"/>
          </p:nvPr>
        </p:nvSpPr>
        <p:spPr>
          <a:xfrm>
            <a:off x="10668000" y="228600"/>
            <a:ext cx="1117600" cy="381000"/>
          </a:xfrm>
        </p:spPr>
        <p:txBody>
          <a:bodyPr/>
          <a:lstStyle>
            <a:lvl1pPr>
              <a:defRPr>
                <a:solidFill>
                  <a:schemeClr val="tx2"/>
                </a:solidFill>
              </a:defRPr>
            </a:lvl1pPr>
          </a:lstStyle>
          <a:p>
            <a:fld id="{F0C94032-CD4C-4C25-B0C2-CEC720522D92}" type="slidenum">
              <a:rPr lang="en-US" smtClean="0">
                <a:solidFill>
                  <a:srgbClr val="CDD7D9"/>
                </a:solidFill>
              </a:rPr>
              <a:pPr/>
              <a:t>‹Nº›</a:t>
            </a:fld>
            <a:endParaRPr lang="en-US" dirty="0">
              <a:solidFill>
                <a:srgbClr val="CDD7D9"/>
              </a:solidFill>
            </a:endParaRPr>
          </a:p>
        </p:txBody>
      </p:sp>
    </p:spTree>
    <p:extLst>
      <p:ext uri="{BB962C8B-B14F-4D97-AF65-F5344CB8AC3E}">
        <p14:creationId xmlns:p14="http://schemas.microsoft.com/office/powerpoint/2010/main" val="7903653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_Content">
    <p:spTree>
      <p:nvGrpSpPr>
        <p:cNvPr id="1" name=""/>
        <p:cNvGrpSpPr/>
        <p:nvPr/>
      </p:nvGrpSpPr>
      <p:grpSpPr>
        <a:xfrm>
          <a:off x="0" y="0"/>
          <a:ext cx="0" cy="0"/>
          <a:chOff x="0" y="0"/>
          <a:chExt cx="0" cy="0"/>
        </a:xfrm>
      </p:grpSpPr>
      <p:cxnSp>
        <p:nvCxnSpPr>
          <p:cNvPr id="6" name="Straight Connector 5"/>
          <p:cNvCxnSpPr/>
          <p:nvPr userDrawn="1"/>
        </p:nvCxnSpPr>
        <p:spPr>
          <a:xfrm>
            <a:off x="623893" y="1062039"/>
            <a:ext cx="11568112"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 y="6467514"/>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4">
            <a:extLst>
              <a:ext uri="{FF2B5EF4-FFF2-40B4-BE49-F238E27FC236}"/>
            </a:extLst>
          </p:cNvPr>
          <p:cNvSpPr txBox="1">
            <a:spLocks noChangeArrowheads="1"/>
          </p:cNvSpPr>
          <p:nvPr userDrawn="1"/>
        </p:nvSpPr>
        <p:spPr bwMode="auto">
          <a:xfrm>
            <a:off x="77791" y="6505611"/>
            <a:ext cx="12012612"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8" rIns="91432" bIns="45718">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304" eaLnBrk="1" hangingPunct="1">
              <a:defRPr/>
            </a:pPr>
            <a:r>
              <a:rPr lang="en-US" sz="1100" b="1" dirty="0">
                <a:solidFill>
                  <a:srgbClr val="000000"/>
                </a:solidFill>
              </a:rPr>
              <a:t>22nd International AIDS Conference; July 23-27, 2018; Amsterdam, the Netherlands</a:t>
            </a:r>
          </a:p>
        </p:txBody>
      </p:sp>
      <p:sp>
        <p:nvSpPr>
          <p:cNvPr id="11" name="Rectangle 3"/>
          <p:cNvSpPr>
            <a:spLocks noGrp="1" noChangeArrowheads="1"/>
          </p:cNvSpPr>
          <p:nvPr>
            <p:ph idx="1"/>
          </p:nvPr>
        </p:nvSpPr>
        <p:spPr bwMode="auto">
          <a:xfrm>
            <a:off x="711214" y="1350963"/>
            <a:ext cx="11144251" cy="4498848"/>
          </a:xfrm>
          <a:prstGeom prst="rect">
            <a:avLst/>
          </a:prstGeom>
          <a:noFill/>
          <a:ln>
            <a:noFill/>
          </a:ln>
          <a:extLst/>
        </p:spPr>
        <p:txBody>
          <a:bodyPr/>
          <a:lstStyle/>
          <a:p>
            <a:pPr lvl="0"/>
            <a:r>
              <a:rPr lang="en-US" altLang="en-US" noProof="0" dirty="0"/>
              <a:t>Click to edit Master text styles</a:t>
            </a:r>
          </a:p>
          <a:p>
            <a:pPr lvl="1"/>
            <a:r>
              <a:rPr lang="en-US" altLang="en-US" noProof="0" dirty="0"/>
              <a:t>Second level</a:t>
            </a:r>
          </a:p>
          <a:p>
            <a:pPr lvl="2"/>
            <a:r>
              <a:rPr lang="en-US" altLang="en-US" noProof="0" dirty="0"/>
              <a:t>Third level</a:t>
            </a:r>
          </a:p>
          <a:p>
            <a:pPr lvl="3"/>
            <a:r>
              <a:rPr lang="en-US" altLang="en-US" noProof="0" dirty="0"/>
              <a:t>Fourth level</a:t>
            </a:r>
          </a:p>
          <a:p>
            <a:pPr lvl="4"/>
            <a:r>
              <a:rPr lang="en-US" altLang="en-US" noProof="0" dirty="0"/>
              <a:t>Fifth level</a:t>
            </a:r>
          </a:p>
        </p:txBody>
      </p:sp>
      <p:sp>
        <p:nvSpPr>
          <p:cNvPr id="12" name="Rectangle 2"/>
          <p:cNvSpPr>
            <a:spLocks noGrp="1" noChangeArrowheads="1"/>
          </p:cNvSpPr>
          <p:nvPr>
            <p:ph type="title"/>
          </p:nvPr>
        </p:nvSpPr>
        <p:spPr bwMode="auto">
          <a:xfrm>
            <a:off x="711237" y="152401"/>
            <a:ext cx="10058399"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8" name="Text Placeholder 4"/>
          <p:cNvSpPr>
            <a:spLocks noGrp="1"/>
          </p:cNvSpPr>
          <p:nvPr>
            <p:ph type="body" sz="quarter" idx="11"/>
          </p:nvPr>
        </p:nvSpPr>
        <p:spPr>
          <a:xfrm>
            <a:off x="711200" y="6294120"/>
            <a:ext cx="11143488" cy="182880"/>
          </a:xfrm>
        </p:spPr>
        <p:txBody>
          <a:bodyPr/>
          <a:lstStyle>
            <a:lvl1pPr marL="0" indent="0" algn="r">
              <a:buNone/>
              <a:defRPr sz="1100"/>
            </a:lvl1pPr>
          </a:lstStyle>
          <a:p>
            <a:pPr lvl="0"/>
            <a:r>
              <a:rPr lang="en-US" dirty="0"/>
              <a:t>Click to edit Master text styles</a:t>
            </a:r>
          </a:p>
        </p:txBody>
      </p:sp>
      <p:sp>
        <p:nvSpPr>
          <p:cNvPr id="10" name="Text Placeholder 6"/>
          <p:cNvSpPr>
            <a:spLocks noGrp="1"/>
          </p:cNvSpPr>
          <p:nvPr>
            <p:ph type="body" sz="quarter" idx="13"/>
          </p:nvPr>
        </p:nvSpPr>
        <p:spPr>
          <a:xfrm>
            <a:off x="711200" y="5862320"/>
            <a:ext cx="11143488" cy="365760"/>
          </a:xfrm>
        </p:spPr>
        <p:txBody>
          <a:bodyPr anchor="b"/>
          <a:lstStyle>
            <a:lvl1pPr marL="0" indent="0">
              <a:buNone/>
              <a:defRPr sz="1300" baseline="0"/>
            </a:lvl1pPr>
          </a:lstStyle>
          <a:p>
            <a:pPr lvl="0"/>
            <a:r>
              <a:rPr lang="en-US"/>
              <a:t>Click to edit Master text styles</a:t>
            </a:r>
          </a:p>
        </p:txBody>
      </p:sp>
    </p:spTree>
    <p:extLst>
      <p:ext uri="{BB962C8B-B14F-4D97-AF65-F5344CB8AC3E}">
        <p14:creationId xmlns:p14="http://schemas.microsoft.com/office/powerpoint/2010/main" val="201240811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816864" y="228600"/>
            <a:ext cx="10871200" cy="990600"/>
          </a:xfrm>
        </p:spPr>
        <p:txBody>
          <a:bodyPr/>
          <a:lstStyle/>
          <a:p>
            <a:r>
              <a:rPr kumimoji="0" lang="es-ES" smtClean="0"/>
              <a:t>Haga clic para modificar el estilo de título del patrón</a:t>
            </a:r>
            <a:endParaRPr kumimoji="0" lang="en-US"/>
          </a:p>
        </p:txBody>
      </p:sp>
      <p:sp>
        <p:nvSpPr>
          <p:cNvPr id="4" name="3 Marcador de fecha"/>
          <p:cNvSpPr>
            <a:spLocks noGrp="1"/>
          </p:cNvSpPr>
          <p:nvPr>
            <p:ph type="dt" sz="half" idx="10"/>
          </p:nvPr>
        </p:nvSpPr>
        <p:spPr/>
        <p:txBody>
          <a:bodyPr/>
          <a:lstStyle/>
          <a:p>
            <a:fld id="{23A271A1-F6D6-438B-A432-4747EE7ECD40}" type="datetimeFigureOut">
              <a:rPr lang="en-US" smtClean="0">
                <a:solidFill>
                  <a:srgbClr val="CDD7D9"/>
                </a:solidFill>
              </a:rPr>
              <a:pPr/>
              <a:t>11/23/2018</a:t>
            </a:fld>
            <a:endParaRPr lang="en-US" dirty="0">
              <a:solidFill>
                <a:srgbClr val="CDD7D9"/>
              </a:solidFill>
            </a:endParaRPr>
          </a:p>
        </p:txBody>
      </p:sp>
      <p:sp>
        <p:nvSpPr>
          <p:cNvPr id="5" name="4 Marcador de pie de página"/>
          <p:cNvSpPr>
            <a:spLocks noGrp="1"/>
          </p:cNvSpPr>
          <p:nvPr>
            <p:ph type="ftr" sz="quarter" idx="11"/>
          </p:nvPr>
        </p:nvSpPr>
        <p:spPr/>
        <p:txBody>
          <a:bodyPr/>
          <a:lstStyle/>
          <a:p>
            <a:endParaRPr lang="en-US">
              <a:solidFill>
                <a:srgbClr val="CDD7D9"/>
              </a:solidFill>
            </a:endParaRPr>
          </a:p>
        </p:txBody>
      </p:sp>
      <p:sp>
        <p:nvSpPr>
          <p:cNvPr id="6" name="5 Marcador de número de diapositiva"/>
          <p:cNvSpPr>
            <a:spLocks noGrp="1"/>
          </p:cNvSpPr>
          <p:nvPr>
            <p:ph type="sldNum" sz="quarter" idx="12"/>
          </p:nvPr>
        </p:nvSpPr>
        <p:spPr/>
        <p:txBody>
          <a:bodyPr/>
          <a:lstStyle>
            <a:lvl1pPr>
              <a:defRPr>
                <a:solidFill>
                  <a:srgbClr val="FFFFFF"/>
                </a:solidFill>
              </a:defRPr>
            </a:lvl1pPr>
          </a:lstStyle>
          <a:p>
            <a:fld id="{F0C94032-CD4C-4C25-B0C2-CEC720522D92}" type="slidenum">
              <a:rPr lang="en-US" smtClean="0"/>
              <a:pPr/>
              <a:t>‹Nº›</a:t>
            </a:fld>
            <a:endParaRPr lang="en-US" dirty="0"/>
          </a:p>
        </p:txBody>
      </p:sp>
      <p:sp>
        <p:nvSpPr>
          <p:cNvPr id="8" name="7 Marcador de contenido"/>
          <p:cNvSpPr>
            <a:spLocks noGrp="1"/>
          </p:cNvSpPr>
          <p:nvPr>
            <p:ph sz="quarter" idx="1"/>
          </p:nvPr>
        </p:nvSpPr>
        <p:spPr>
          <a:xfrm>
            <a:off x="816864" y="1600200"/>
            <a:ext cx="10871200" cy="44958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extLst>
      <p:ext uri="{BB962C8B-B14F-4D97-AF65-F5344CB8AC3E}">
        <p14:creationId xmlns:p14="http://schemas.microsoft.com/office/powerpoint/2010/main" val="232076942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1828803" y="2743209"/>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7" name="6 Rectángulo"/>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8" name="7 Rectángulo"/>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9" name="8 Rectángulo"/>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2" name="1 Título"/>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s-ES" smtClean="0"/>
              <a:t>Haga clic para modificar el estilo de título del patrón</a:t>
            </a:r>
            <a:endParaRPr kumimoji="0" lang="en-US"/>
          </a:p>
        </p:txBody>
      </p:sp>
      <p:sp>
        <p:nvSpPr>
          <p:cNvPr id="12" name="11 Marcador de fecha"/>
          <p:cNvSpPr>
            <a:spLocks noGrp="1"/>
          </p:cNvSpPr>
          <p:nvPr>
            <p:ph type="dt" sz="half" idx="10"/>
          </p:nvPr>
        </p:nvSpPr>
        <p:spPr/>
        <p:txBody>
          <a:bodyPr/>
          <a:lstStyle/>
          <a:p>
            <a:fld id="{23A271A1-F6D6-438B-A432-4747EE7ECD40}" type="datetimeFigureOut">
              <a:rPr lang="en-US" smtClean="0">
                <a:solidFill>
                  <a:srgbClr val="CDD7D9"/>
                </a:solidFill>
              </a:rPr>
              <a:pPr/>
              <a:t>11/23/2018</a:t>
            </a:fld>
            <a:endParaRPr lang="en-US">
              <a:solidFill>
                <a:srgbClr val="CDD7D9"/>
              </a:solidFill>
            </a:endParaRPr>
          </a:p>
        </p:txBody>
      </p:sp>
      <p:sp>
        <p:nvSpPr>
          <p:cNvPr id="13" name="12 Marcador de número de diapositiva"/>
          <p:cNvSpPr>
            <a:spLocks noGrp="1"/>
          </p:cNvSpPr>
          <p:nvPr>
            <p:ph type="sldNum" sz="quarter" idx="11"/>
          </p:nvPr>
        </p:nvSpPr>
        <p:spPr>
          <a:xfrm>
            <a:off x="0" y="1752602"/>
            <a:ext cx="1727200" cy="701676"/>
          </a:xfrm>
        </p:spPr>
        <p:txBody>
          <a:bodyPr>
            <a:noAutofit/>
          </a:bodyPr>
          <a:lstStyle>
            <a:lvl1pPr>
              <a:defRPr sz="2400">
                <a:solidFill>
                  <a:srgbClr val="FFFFFF"/>
                </a:solidFill>
              </a:defRPr>
            </a:lvl1pPr>
          </a:lstStyle>
          <a:p>
            <a:fld id="{F0C94032-CD4C-4C25-B0C2-CEC720522D92}" type="slidenum">
              <a:rPr lang="en-US" smtClean="0"/>
              <a:pPr/>
              <a:t>‹Nº›</a:t>
            </a:fld>
            <a:endParaRPr lang="en-US" dirty="0"/>
          </a:p>
        </p:txBody>
      </p:sp>
      <p:sp>
        <p:nvSpPr>
          <p:cNvPr id="14" name="13 Marcador de pie de página"/>
          <p:cNvSpPr>
            <a:spLocks noGrp="1"/>
          </p:cNvSpPr>
          <p:nvPr>
            <p:ph type="ftr" sz="quarter" idx="12"/>
          </p:nvPr>
        </p:nvSpPr>
        <p:spPr/>
        <p:txBody>
          <a:bodyPr/>
          <a:lstStyle/>
          <a:p>
            <a:endParaRPr lang="en-US">
              <a:solidFill>
                <a:srgbClr val="CDD7D9"/>
              </a:solidFill>
            </a:endParaRPr>
          </a:p>
        </p:txBody>
      </p:sp>
    </p:spTree>
    <p:extLst>
      <p:ext uri="{BB962C8B-B14F-4D97-AF65-F5344CB8AC3E}">
        <p14:creationId xmlns:p14="http://schemas.microsoft.com/office/powerpoint/2010/main" val="393284166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9" name="8 Marcador de contenido"/>
          <p:cNvSpPr>
            <a:spLocks noGrp="1"/>
          </p:cNvSpPr>
          <p:nvPr>
            <p:ph sz="quarter" idx="1"/>
          </p:nvPr>
        </p:nvSpPr>
        <p:spPr>
          <a:xfrm>
            <a:off x="812800" y="1589567"/>
            <a:ext cx="51816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1" name="10 Marcador de contenido"/>
          <p:cNvSpPr>
            <a:spLocks noGrp="1"/>
          </p:cNvSpPr>
          <p:nvPr>
            <p:ph sz="quarter" idx="2"/>
          </p:nvPr>
        </p:nvSpPr>
        <p:spPr>
          <a:xfrm>
            <a:off x="6459868" y="1589567"/>
            <a:ext cx="51816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8" name="7 Marcador de fecha"/>
          <p:cNvSpPr>
            <a:spLocks noGrp="1"/>
          </p:cNvSpPr>
          <p:nvPr>
            <p:ph type="dt" sz="half" idx="15"/>
          </p:nvPr>
        </p:nvSpPr>
        <p:spPr/>
        <p:txBody>
          <a:bodyPr rtlCol="0"/>
          <a:lstStyle/>
          <a:p>
            <a:fld id="{23A271A1-F6D6-438B-A432-4747EE7ECD40}" type="datetimeFigureOut">
              <a:rPr lang="en-US" smtClean="0">
                <a:solidFill>
                  <a:srgbClr val="CDD7D9"/>
                </a:solidFill>
              </a:rPr>
              <a:pPr/>
              <a:t>11/23/2018</a:t>
            </a:fld>
            <a:endParaRPr lang="en-US">
              <a:solidFill>
                <a:srgbClr val="CDD7D9"/>
              </a:solidFill>
            </a:endParaRPr>
          </a:p>
        </p:txBody>
      </p:sp>
      <p:sp>
        <p:nvSpPr>
          <p:cNvPr id="10" name="9 Marcador de número de diapositiva"/>
          <p:cNvSpPr>
            <a:spLocks noGrp="1"/>
          </p:cNvSpPr>
          <p:nvPr>
            <p:ph type="sldNum" sz="quarter" idx="16"/>
          </p:nvPr>
        </p:nvSpPr>
        <p:spPr/>
        <p:txBody>
          <a:bodyPr rtlCol="0"/>
          <a:lstStyle/>
          <a:p>
            <a:fld id="{F0C94032-CD4C-4C25-B0C2-CEC720522D92}" type="slidenum">
              <a:rPr lang="en-US" smtClean="0"/>
              <a:pPr/>
              <a:t>‹Nº›</a:t>
            </a:fld>
            <a:endParaRPr lang="en-US"/>
          </a:p>
        </p:txBody>
      </p:sp>
      <p:sp>
        <p:nvSpPr>
          <p:cNvPr id="12" name="11 Marcador de pie de página"/>
          <p:cNvSpPr>
            <a:spLocks noGrp="1"/>
          </p:cNvSpPr>
          <p:nvPr>
            <p:ph type="ftr" sz="quarter" idx="17"/>
          </p:nvPr>
        </p:nvSpPr>
        <p:spPr/>
        <p:txBody>
          <a:bodyPr rtlCol="0"/>
          <a:lstStyle/>
          <a:p>
            <a:endParaRPr lang="en-US">
              <a:solidFill>
                <a:srgbClr val="CDD7D9"/>
              </a:solidFill>
            </a:endParaRPr>
          </a:p>
        </p:txBody>
      </p:sp>
    </p:spTree>
    <p:extLst>
      <p:ext uri="{BB962C8B-B14F-4D97-AF65-F5344CB8AC3E}">
        <p14:creationId xmlns:p14="http://schemas.microsoft.com/office/powerpoint/2010/main" val="257228772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711200" y="273294"/>
            <a:ext cx="10871200" cy="869951"/>
          </a:xfrm>
        </p:spPr>
        <p:txBody>
          <a:bodyPr anchor="ctr"/>
          <a:lstStyle>
            <a:lvl1pPr>
              <a:defRPr/>
            </a:lvl1pPr>
          </a:lstStyle>
          <a:p>
            <a:r>
              <a:rPr kumimoji="0" lang="es-ES" smtClean="0"/>
              <a:t>Haga clic para modificar el estilo de título del patrón</a:t>
            </a:r>
            <a:endParaRPr kumimoji="0" lang="en-US"/>
          </a:p>
        </p:txBody>
      </p:sp>
      <p:sp>
        <p:nvSpPr>
          <p:cNvPr id="11" name="10 Marcador de contenido"/>
          <p:cNvSpPr>
            <a:spLocks noGrp="1"/>
          </p:cNvSpPr>
          <p:nvPr>
            <p:ph sz="quarter" idx="2"/>
          </p:nvPr>
        </p:nvSpPr>
        <p:spPr>
          <a:xfrm>
            <a:off x="812800" y="2438400"/>
            <a:ext cx="5181600" cy="35814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3" name="12 Marcador de contenido"/>
          <p:cNvSpPr>
            <a:spLocks noGrp="1"/>
          </p:cNvSpPr>
          <p:nvPr>
            <p:ph sz="quarter" idx="4"/>
          </p:nvPr>
        </p:nvSpPr>
        <p:spPr>
          <a:xfrm>
            <a:off x="6400800" y="2438400"/>
            <a:ext cx="5181600" cy="35814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0" name="9 Marcador de fecha"/>
          <p:cNvSpPr>
            <a:spLocks noGrp="1"/>
          </p:cNvSpPr>
          <p:nvPr>
            <p:ph type="dt" sz="half" idx="15"/>
          </p:nvPr>
        </p:nvSpPr>
        <p:spPr/>
        <p:txBody>
          <a:bodyPr rtlCol="0"/>
          <a:lstStyle/>
          <a:p>
            <a:fld id="{23A271A1-F6D6-438B-A432-4747EE7ECD40}" type="datetimeFigureOut">
              <a:rPr lang="en-US" smtClean="0">
                <a:solidFill>
                  <a:srgbClr val="CDD7D9"/>
                </a:solidFill>
              </a:rPr>
              <a:pPr/>
              <a:t>11/23/2018</a:t>
            </a:fld>
            <a:endParaRPr lang="en-US">
              <a:solidFill>
                <a:srgbClr val="CDD7D9"/>
              </a:solidFill>
            </a:endParaRPr>
          </a:p>
        </p:txBody>
      </p:sp>
      <p:sp>
        <p:nvSpPr>
          <p:cNvPr id="12" name="11 Marcador de número de diapositiva"/>
          <p:cNvSpPr>
            <a:spLocks noGrp="1"/>
          </p:cNvSpPr>
          <p:nvPr>
            <p:ph type="sldNum" sz="quarter" idx="16"/>
          </p:nvPr>
        </p:nvSpPr>
        <p:spPr/>
        <p:txBody>
          <a:bodyPr rtlCol="0"/>
          <a:lstStyle/>
          <a:p>
            <a:fld id="{F0C94032-CD4C-4C25-B0C2-CEC720522D92}" type="slidenum">
              <a:rPr lang="en-US" smtClean="0"/>
              <a:pPr/>
              <a:t>‹Nº›</a:t>
            </a:fld>
            <a:endParaRPr lang="en-US"/>
          </a:p>
        </p:txBody>
      </p:sp>
      <p:sp>
        <p:nvSpPr>
          <p:cNvPr id="14" name="13 Marcador de pie de página"/>
          <p:cNvSpPr>
            <a:spLocks noGrp="1"/>
          </p:cNvSpPr>
          <p:nvPr>
            <p:ph type="ftr" sz="quarter" idx="17"/>
          </p:nvPr>
        </p:nvSpPr>
        <p:spPr/>
        <p:txBody>
          <a:bodyPr rtlCol="0"/>
          <a:lstStyle/>
          <a:p>
            <a:endParaRPr lang="en-US">
              <a:solidFill>
                <a:srgbClr val="CDD7D9"/>
              </a:solidFill>
            </a:endParaRPr>
          </a:p>
        </p:txBody>
      </p:sp>
      <p:sp>
        <p:nvSpPr>
          <p:cNvPr id="16" name="15 Marcador de texto"/>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s-ES" smtClean="0"/>
              <a:t>Haga clic para modificar el estilo de texto del patrón</a:t>
            </a:r>
          </a:p>
        </p:txBody>
      </p:sp>
      <p:sp>
        <p:nvSpPr>
          <p:cNvPr id="15" name="14 Marcador de texto"/>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s-ES" smtClean="0"/>
              <a:t>Haga clic para modificar el estilo de texto del patrón</a:t>
            </a:r>
          </a:p>
        </p:txBody>
      </p:sp>
    </p:spTree>
    <p:extLst>
      <p:ext uri="{BB962C8B-B14F-4D97-AF65-F5344CB8AC3E}">
        <p14:creationId xmlns:p14="http://schemas.microsoft.com/office/powerpoint/2010/main" val="402793124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p>
            <a:fld id="{23A271A1-F6D6-438B-A432-4747EE7ECD40}" type="datetimeFigureOut">
              <a:rPr lang="en-US" smtClean="0">
                <a:solidFill>
                  <a:srgbClr val="CDD7D9"/>
                </a:solidFill>
              </a:rPr>
              <a:pPr/>
              <a:t>11/23/2018</a:t>
            </a:fld>
            <a:endParaRPr lang="en-US">
              <a:solidFill>
                <a:srgbClr val="CDD7D9"/>
              </a:solidFill>
            </a:endParaRPr>
          </a:p>
        </p:txBody>
      </p:sp>
      <p:sp>
        <p:nvSpPr>
          <p:cNvPr id="4" name="3 Marcador de pie de página"/>
          <p:cNvSpPr>
            <a:spLocks noGrp="1"/>
          </p:cNvSpPr>
          <p:nvPr>
            <p:ph type="ftr" sz="quarter" idx="11"/>
          </p:nvPr>
        </p:nvSpPr>
        <p:spPr/>
        <p:txBody>
          <a:bodyPr/>
          <a:lstStyle/>
          <a:p>
            <a:endParaRPr lang="en-US">
              <a:solidFill>
                <a:srgbClr val="CDD7D9"/>
              </a:solidFill>
            </a:endParaRPr>
          </a:p>
        </p:txBody>
      </p:sp>
      <p:sp>
        <p:nvSpPr>
          <p:cNvPr id="5" name="4 Marcador de número de diapositiva"/>
          <p:cNvSpPr>
            <a:spLocks noGrp="1"/>
          </p:cNvSpPr>
          <p:nvPr>
            <p:ph type="sldNum" sz="quarter" idx="12"/>
          </p:nvPr>
        </p:nvSpPr>
        <p:spPr/>
        <p:txBody>
          <a:bodyPr/>
          <a:lstStyle>
            <a:lvl1pPr>
              <a:defRPr>
                <a:solidFill>
                  <a:srgbClr val="FFFFFF"/>
                </a:solidFill>
              </a:defRPr>
            </a:lvl1pPr>
          </a:lstStyle>
          <a:p>
            <a:fld id="{F0C94032-CD4C-4C25-B0C2-CEC720522D92}" type="slidenum">
              <a:rPr lang="en-US" smtClean="0"/>
              <a:pPr/>
              <a:t>‹Nº›</a:t>
            </a:fld>
            <a:endParaRPr lang="en-US" dirty="0"/>
          </a:p>
        </p:txBody>
      </p:sp>
    </p:spTree>
    <p:extLst>
      <p:ext uri="{BB962C8B-B14F-4D97-AF65-F5344CB8AC3E}">
        <p14:creationId xmlns:p14="http://schemas.microsoft.com/office/powerpoint/2010/main" val="28668581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23A271A1-F6D6-438B-A432-4747EE7ECD40}" type="datetimeFigureOut">
              <a:rPr lang="en-US" smtClean="0">
                <a:solidFill>
                  <a:srgbClr val="CDD7D9"/>
                </a:solidFill>
              </a:rPr>
              <a:pPr/>
              <a:t>11/23/2018</a:t>
            </a:fld>
            <a:endParaRPr lang="en-US">
              <a:solidFill>
                <a:srgbClr val="CDD7D9"/>
              </a:solidFill>
            </a:endParaRPr>
          </a:p>
        </p:txBody>
      </p:sp>
      <p:sp>
        <p:nvSpPr>
          <p:cNvPr id="3" name="2 Marcador de pie de página"/>
          <p:cNvSpPr>
            <a:spLocks noGrp="1"/>
          </p:cNvSpPr>
          <p:nvPr>
            <p:ph type="ftr" sz="quarter" idx="11"/>
          </p:nvPr>
        </p:nvSpPr>
        <p:spPr/>
        <p:txBody>
          <a:bodyPr/>
          <a:lstStyle/>
          <a:p>
            <a:endParaRPr lang="en-US" dirty="0">
              <a:solidFill>
                <a:srgbClr val="CDD7D9"/>
              </a:solidFill>
            </a:endParaRPr>
          </a:p>
        </p:txBody>
      </p:sp>
      <p:sp>
        <p:nvSpPr>
          <p:cNvPr id="4" name="3 Marcador de número de diapositiva"/>
          <p:cNvSpPr>
            <a:spLocks noGrp="1"/>
          </p:cNvSpPr>
          <p:nvPr>
            <p:ph type="sldNum" sz="quarter" idx="12"/>
          </p:nvPr>
        </p:nvSpPr>
        <p:spPr>
          <a:xfrm>
            <a:off x="0" y="6248400"/>
            <a:ext cx="711200" cy="381000"/>
          </a:xfrm>
        </p:spPr>
        <p:txBody>
          <a:bodyPr/>
          <a:lstStyle>
            <a:lvl1pPr>
              <a:defRPr>
                <a:solidFill>
                  <a:schemeClr val="tx2"/>
                </a:solidFill>
              </a:defRPr>
            </a:lvl1pPr>
          </a:lstStyle>
          <a:p>
            <a:fld id="{F0C94032-CD4C-4C25-B0C2-CEC720522D92}" type="slidenum">
              <a:rPr lang="en-US" smtClean="0">
                <a:solidFill>
                  <a:srgbClr val="CDD7D9"/>
                </a:solidFill>
              </a:rPr>
              <a:pPr/>
              <a:t>‹Nº›</a:t>
            </a:fld>
            <a:endParaRPr lang="en-US" dirty="0">
              <a:solidFill>
                <a:srgbClr val="CDD7D9"/>
              </a:solidFill>
            </a:endParaRPr>
          </a:p>
        </p:txBody>
      </p:sp>
    </p:spTree>
    <p:extLst>
      <p:ext uri="{BB962C8B-B14F-4D97-AF65-F5344CB8AC3E}">
        <p14:creationId xmlns:p14="http://schemas.microsoft.com/office/powerpoint/2010/main" val="127119086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812800" y="273294"/>
            <a:ext cx="10769600" cy="869951"/>
          </a:xfrm>
        </p:spPr>
        <p:txBody>
          <a:bodyPr anchor="ctr"/>
          <a:lstStyle>
            <a:lvl1pPr algn="l">
              <a:buNone/>
              <a:defRPr sz="4400" b="0"/>
            </a:lvl1pPr>
          </a:lstStyle>
          <a:p>
            <a:r>
              <a:rPr kumimoji="0" lang="es-ES" smtClean="0"/>
              <a:t>Haga clic para modificar el estilo de título del patrón</a:t>
            </a:r>
            <a:endParaRPr kumimoji="0" lang="en-US"/>
          </a:p>
        </p:txBody>
      </p:sp>
      <p:sp>
        <p:nvSpPr>
          <p:cNvPr id="5" name="4 Marcador de fecha"/>
          <p:cNvSpPr>
            <a:spLocks noGrp="1"/>
          </p:cNvSpPr>
          <p:nvPr>
            <p:ph type="dt" sz="half" idx="10"/>
          </p:nvPr>
        </p:nvSpPr>
        <p:spPr/>
        <p:txBody>
          <a:bodyPr/>
          <a:lstStyle/>
          <a:p>
            <a:fld id="{23A271A1-F6D6-438B-A432-4747EE7ECD40}" type="datetimeFigureOut">
              <a:rPr lang="en-US" smtClean="0">
                <a:solidFill>
                  <a:srgbClr val="CDD7D9"/>
                </a:solidFill>
              </a:rPr>
              <a:pPr/>
              <a:t>11/23/2018</a:t>
            </a:fld>
            <a:endParaRPr lang="en-US">
              <a:solidFill>
                <a:srgbClr val="CDD7D9"/>
              </a:solidFill>
            </a:endParaRPr>
          </a:p>
        </p:txBody>
      </p:sp>
      <p:sp>
        <p:nvSpPr>
          <p:cNvPr id="6" name="5 Marcador de pie de página"/>
          <p:cNvSpPr>
            <a:spLocks noGrp="1"/>
          </p:cNvSpPr>
          <p:nvPr>
            <p:ph type="ftr" sz="quarter" idx="11"/>
          </p:nvPr>
        </p:nvSpPr>
        <p:spPr/>
        <p:txBody>
          <a:bodyPr/>
          <a:lstStyle/>
          <a:p>
            <a:endParaRPr lang="en-US">
              <a:solidFill>
                <a:srgbClr val="CDD7D9"/>
              </a:solidFill>
            </a:endParaRPr>
          </a:p>
        </p:txBody>
      </p:sp>
      <p:sp>
        <p:nvSpPr>
          <p:cNvPr id="7" name="6 Marcador de número de diapositiva"/>
          <p:cNvSpPr>
            <a:spLocks noGrp="1"/>
          </p:cNvSpPr>
          <p:nvPr>
            <p:ph type="sldNum" sz="quarter" idx="12"/>
          </p:nvPr>
        </p:nvSpPr>
        <p:spPr/>
        <p:txBody>
          <a:bodyPr/>
          <a:lstStyle>
            <a:lvl1pPr>
              <a:defRPr>
                <a:solidFill>
                  <a:srgbClr val="FFFFFF"/>
                </a:solidFill>
              </a:defRPr>
            </a:lvl1pPr>
          </a:lstStyle>
          <a:p>
            <a:fld id="{F0C94032-CD4C-4C25-B0C2-CEC720522D92}" type="slidenum">
              <a:rPr lang="en-US" smtClean="0"/>
              <a:pPr/>
              <a:t>‹Nº›</a:t>
            </a:fld>
            <a:endParaRPr lang="en-US" dirty="0"/>
          </a:p>
        </p:txBody>
      </p:sp>
      <p:sp>
        <p:nvSpPr>
          <p:cNvPr id="3" name="2 Marcador de texto"/>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9" name="8 Marcador de contenido"/>
          <p:cNvSpPr>
            <a:spLocks noGrp="1"/>
          </p:cNvSpPr>
          <p:nvPr>
            <p:ph sz="quarter" idx="1"/>
          </p:nvPr>
        </p:nvSpPr>
        <p:spPr>
          <a:xfrm>
            <a:off x="3149600" y="1752600"/>
            <a:ext cx="8534400" cy="44196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extLst>
      <p:ext uri="{BB962C8B-B14F-4D97-AF65-F5344CB8AC3E}">
        <p14:creationId xmlns:p14="http://schemas.microsoft.com/office/powerpoint/2010/main" val="290343783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4" name="3 Marcador de texto"/>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s-ES" smtClean="0"/>
              <a:t>Haga clic para modificar el estilo de texto del patrón</a:t>
            </a:r>
          </a:p>
        </p:txBody>
      </p:sp>
      <p:sp>
        <p:nvSpPr>
          <p:cNvPr id="8" name="7 Rectángulo"/>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9" name="8 Rectángulo"/>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10" name="9 Rectángulo"/>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2" name="1 Título"/>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s-ES" smtClean="0"/>
              <a:t>Haga clic para modificar el estilo de título del patrón</a:t>
            </a:r>
            <a:endParaRPr kumimoji="0" lang="en-US"/>
          </a:p>
        </p:txBody>
      </p:sp>
      <p:sp>
        <p:nvSpPr>
          <p:cNvPr id="11" name="10 Rectángulo"/>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12" name="11 Marcador de fecha"/>
          <p:cNvSpPr>
            <a:spLocks noGrp="1"/>
          </p:cNvSpPr>
          <p:nvPr>
            <p:ph type="dt" sz="half" idx="10"/>
          </p:nvPr>
        </p:nvSpPr>
        <p:spPr>
          <a:xfrm>
            <a:off x="8331200" y="6248647"/>
            <a:ext cx="3556000" cy="365125"/>
          </a:xfrm>
        </p:spPr>
        <p:txBody>
          <a:bodyPr rtlCol="0"/>
          <a:lstStyle/>
          <a:p>
            <a:fld id="{23A271A1-F6D6-438B-A432-4747EE7ECD40}" type="datetimeFigureOut">
              <a:rPr lang="en-US" smtClean="0">
                <a:solidFill>
                  <a:srgbClr val="CDD7D9"/>
                </a:solidFill>
              </a:rPr>
              <a:pPr/>
              <a:t>11/23/2018</a:t>
            </a:fld>
            <a:endParaRPr lang="en-US">
              <a:solidFill>
                <a:srgbClr val="CDD7D9"/>
              </a:solidFill>
            </a:endParaRPr>
          </a:p>
        </p:txBody>
      </p:sp>
      <p:sp>
        <p:nvSpPr>
          <p:cNvPr id="13" name="12 Marcador de número de diapositiva"/>
          <p:cNvSpPr>
            <a:spLocks noGrp="1"/>
          </p:cNvSpPr>
          <p:nvPr>
            <p:ph type="sldNum" sz="quarter" idx="11"/>
          </p:nvPr>
        </p:nvSpPr>
        <p:spPr>
          <a:xfrm>
            <a:off x="0" y="4667492"/>
            <a:ext cx="1930400" cy="663579"/>
          </a:xfrm>
        </p:spPr>
        <p:txBody>
          <a:bodyPr rtlCol="0"/>
          <a:lstStyle>
            <a:lvl1pPr>
              <a:defRPr sz="2800"/>
            </a:lvl1pPr>
          </a:lstStyle>
          <a:p>
            <a:fld id="{F0C94032-CD4C-4C25-B0C2-CEC720522D92}" type="slidenum">
              <a:rPr lang="en-US" smtClean="0"/>
              <a:pPr/>
              <a:t>‹Nº›</a:t>
            </a:fld>
            <a:endParaRPr lang="en-US" dirty="0"/>
          </a:p>
        </p:txBody>
      </p:sp>
      <p:sp>
        <p:nvSpPr>
          <p:cNvPr id="14" name="13 Marcador de pie de página"/>
          <p:cNvSpPr>
            <a:spLocks noGrp="1"/>
          </p:cNvSpPr>
          <p:nvPr>
            <p:ph type="ftr" sz="quarter" idx="12"/>
          </p:nvPr>
        </p:nvSpPr>
        <p:spPr>
          <a:xfrm>
            <a:off x="2133600" y="6248451"/>
            <a:ext cx="6096000" cy="365125"/>
          </a:xfrm>
        </p:spPr>
        <p:txBody>
          <a:bodyPr rtlCol="0"/>
          <a:lstStyle/>
          <a:p>
            <a:endParaRPr lang="en-US" dirty="0">
              <a:solidFill>
                <a:srgbClr val="CDD7D9"/>
              </a:solidFill>
            </a:endParaRPr>
          </a:p>
        </p:txBody>
      </p:sp>
      <p:sp>
        <p:nvSpPr>
          <p:cNvPr id="3" name="2 Marcador de posición de imagen"/>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s-ES" smtClean="0"/>
              <a:t>Haga clic en el icono para agregar una imagen</a:t>
            </a:r>
            <a:endParaRPr kumimoji="0" lang="en-US" dirty="0"/>
          </a:p>
        </p:txBody>
      </p:sp>
    </p:spTree>
    <p:extLst>
      <p:ext uri="{BB962C8B-B14F-4D97-AF65-F5344CB8AC3E}">
        <p14:creationId xmlns:p14="http://schemas.microsoft.com/office/powerpoint/2010/main" val="197540671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23A271A1-F6D6-438B-A432-4747EE7ECD40}" type="datetimeFigureOut">
              <a:rPr lang="en-US" smtClean="0">
                <a:solidFill>
                  <a:srgbClr val="CDD7D9"/>
                </a:solidFill>
              </a:rPr>
              <a:pPr/>
              <a:t>11/23/2018</a:t>
            </a:fld>
            <a:endParaRPr lang="en-US">
              <a:solidFill>
                <a:srgbClr val="CDD7D9"/>
              </a:solidFill>
            </a:endParaRPr>
          </a:p>
        </p:txBody>
      </p:sp>
      <p:sp>
        <p:nvSpPr>
          <p:cNvPr id="5" name="4 Marcador de pie de página"/>
          <p:cNvSpPr>
            <a:spLocks noGrp="1"/>
          </p:cNvSpPr>
          <p:nvPr>
            <p:ph type="ftr" sz="quarter" idx="11"/>
          </p:nvPr>
        </p:nvSpPr>
        <p:spPr/>
        <p:txBody>
          <a:bodyPr/>
          <a:lstStyle/>
          <a:p>
            <a:endParaRPr lang="en-US">
              <a:solidFill>
                <a:srgbClr val="CDD7D9"/>
              </a:solidFill>
            </a:endParaRPr>
          </a:p>
        </p:txBody>
      </p:sp>
      <p:sp>
        <p:nvSpPr>
          <p:cNvPr id="6" name="5 Marcador de número de diapositiva"/>
          <p:cNvSpPr>
            <a:spLocks noGrp="1"/>
          </p:cNvSpPr>
          <p:nvPr>
            <p:ph type="sldNum" sz="quarter" idx="12"/>
          </p:nvPr>
        </p:nvSpPr>
        <p:spPr/>
        <p:txBody>
          <a:bodyPr/>
          <a:lstStyle/>
          <a:p>
            <a:fld id="{F0C94032-CD4C-4C25-B0C2-CEC720522D92}" type="slidenum">
              <a:rPr lang="en-US" smtClean="0"/>
              <a:pPr/>
              <a:t>‹Nº›</a:t>
            </a:fld>
            <a:endParaRPr lang="en-US"/>
          </a:p>
        </p:txBody>
      </p:sp>
    </p:spTree>
    <p:extLst>
      <p:ext uri="{BB962C8B-B14F-4D97-AF65-F5344CB8AC3E}">
        <p14:creationId xmlns:p14="http://schemas.microsoft.com/office/powerpoint/2010/main" val="136847374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737600" y="609845"/>
            <a:ext cx="2743200" cy="5516563"/>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609600" y="609602"/>
            <a:ext cx="7416800" cy="5516564"/>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a:xfrm>
            <a:off x="8737600" y="6248647"/>
            <a:ext cx="2946400" cy="365125"/>
          </a:xfrm>
        </p:spPr>
        <p:txBody>
          <a:bodyPr/>
          <a:lstStyle/>
          <a:p>
            <a:fld id="{23A271A1-F6D6-438B-A432-4747EE7ECD40}" type="datetimeFigureOut">
              <a:rPr lang="en-US" smtClean="0">
                <a:solidFill>
                  <a:srgbClr val="CDD7D9"/>
                </a:solidFill>
              </a:rPr>
              <a:pPr/>
              <a:t>11/23/2018</a:t>
            </a:fld>
            <a:endParaRPr lang="en-US" dirty="0">
              <a:solidFill>
                <a:srgbClr val="CDD7D9"/>
              </a:solidFill>
            </a:endParaRPr>
          </a:p>
        </p:txBody>
      </p:sp>
      <p:sp>
        <p:nvSpPr>
          <p:cNvPr id="5" name="4 Marcador de pie de página"/>
          <p:cNvSpPr>
            <a:spLocks noGrp="1"/>
          </p:cNvSpPr>
          <p:nvPr>
            <p:ph type="ftr" sz="quarter" idx="11"/>
          </p:nvPr>
        </p:nvSpPr>
        <p:spPr>
          <a:xfrm>
            <a:off x="609770" y="6248454"/>
            <a:ext cx="7431311" cy="365125"/>
          </a:xfrm>
        </p:spPr>
        <p:txBody>
          <a:bodyPr/>
          <a:lstStyle/>
          <a:p>
            <a:endParaRPr lang="en-US" dirty="0">
              <a:solidFill>
                <a:srgbClr val="CDD7D9"/>
              </a:solidFill>
            </a:endParaRPr>
          </a:p>
        </p:txBody>
      </p:sp>
      <p:sp>
        <p:nvSpPr>
          <p:cNvPr id="7" name="6 Rectángulo"/>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8" name="7 Rectángulo"/>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9" name="8 Rectángulo"/>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6" name="5 Marcador de número de diapositiva"/>
          <p:cNvSpPr>
            <a:spLocks noGrp="1"/>
          </p:cNvSpPr>
          <p:nvPr>
            <p:ph type="sldNum" sz="quarter" idx="12"/>
          </p:nvPr>
        </p:nvSpPr>
        <p:spPr>
          <a:xfrm rot="5400000">
            <a:off x="8075084" y="103716"/>
            <a:ext cx="533400" cy="325968"/>
          </a:xfrm>
        </p:spPr>
        <p:txBody>
          <a:bodyPr/>
          <a:lstStyle/>
          <a:p>
            <a:fld id="{F0C94032-CD4C-4C25-B0C2-CEC720522D92}" type="slidenum">
              <a:rPr lang="en-US" smtClean="0"/>
              <a:pPr/>
              <a:t>‹Nº›</a:t>
            </a:fld>
            <a:endParaRPr lang="en-US" dirty="0"/>
          </a:p>
        </p:txBody>
      </p:sp>
    </p:spTree>
    <p:extLst>
      <p:ext uri="{BB962C8B-B14F-4D97-AF65-F5344CB8AC3E}">
        <p14:creationId xmlns:p14="http://schemas.microsoft.com/office/powerpoint/2010/main" val="40903437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_Title Only">
    <p:spTree>
      <p:nvGrpSpPr>
        <p:cNvPr id="1" name=""/>
        <p:cNvGrpSpPr/>
        <p:nvPr/>
      </p:nvGrpSpPr>
      <p:grpSpPr>
        <a:xfrm>
          <a:off x="0" y="0"/>
          <a:ext cx="0" cy="0"/>
          <a:chOff x="0" y="0"/>
          <a:chExt cx="0" cy="0"/>
        </a:xfrm>
      </p:grpSpPr>
      <p:cxnSp>
        <p:nvCxnSpPr>
          <p:cNvPr id="5" name="Straight Connector 4"/>
          <p:cNvCxnSpPr/>
          <p:nvPr userDrawn="1"/>
        </p:nvCxnSpPr>
        <p:spPr>
          <a:xfrm>
            <a:off x="623893" y="1062039"/>
            <a:ext cx="11568112"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 y="6467514"/>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4">
            <a:extLst>
              <a:ext uri="{FF2B5EF4-FFF2-40B4-BE49-F238E27FC236}"/>
            </a:extLst>
          </p:cNvPr>
          <p:cNvSpPr txBox="1">
            <a:spLocks noChangeArrowheads="1"/>
          </p:cNvSpPr>
          <p:nvPr userDrawn="1"/>
        </p:nvSpPr>
        <p:spPr bwMode="auto">
          <a:xfrm>
            <a:off x="77791" y="6505611"/>
            <a:ext cx="12012612"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8" rIns="91432" bIns="45718">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304" eaLnBrk="1" hangingPunct="1">
              <a:defRPr/>
            </a:pPr>
            <a:r>
              <a:rPr lang="en-US" sz="1100" b="1" dirty="0">
                <a:solidFill>
                  <a:srgbClr val="000000"/>
                </a:solidFill>
              </a:rPr>
              <a:t>22nd International AIDS Conference; July 23-27, 2018; Amsterdam, the Netherlands</a:t>
            </a:r>
          </a:p>
        </p:txBody>
      </p:sp>
      <p:sp>
        <p:nvSpPr>
          <p:cNvPr id="12" name="Rectangle 2"/>
          <p:cNvSpPr>
            <a:spLocks noGrp="1" noChangeArrowheads="1"/>
          </p:cNvSpPr>
          <p:nvPr>
            <p:ph type="title"/>
          </p:nvPr>
        </p:nvSpPr>
        <p:spPr bwMode="auto">
          <a:xfrm>
            <a:off x="711237" y="152401"/>
            <a:ext cx="10058399"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6" name="Text Placeholder 4"/>
          <p:cNvSpPr>
            <a:spLocks noGrp="1"/>
          </p:cNvSpPr>
          <p:nvPr>
            <p:ph type="body" sz="quarter" idx="11"/>
          </p:nvPr>
        </p:nvSpPr>
        <p:spPr>
          <a:xfrm>
            <a:off x="711200" y="6294120"/>
            <a:ext cx="11143488" cy="182880"/>
          </a:xfrm>
        </p:spPr>
        <p:txBody>
          <a:bodyPr/>
          <a:lstStyle>
            <a:lvl1pPr marL="0" indent="0" algn="r">
              <a:buNone/>
              <a:defRPr sz="1100"/>
            </a:lvl1pPr>
          </a:lstStyle>
          <a:p>
            <a:pPr lvl="0"/>
            <a:r>
              <a:rPr lang="en-US" dirty="0"/>
              <a:t>Click to edit Master text styles</a:t>
            </a:r>
          </a:p>
        </p:txBody>
      </p:sp>
      <p:sp>
        <p:nvSpPr>
          <p:cNvPr id="9" name="Text Placeholder 6"/>
          <p:cNvSpPr>
            <a:spLocks noGrp="1"/>
          </p:cNvSpPr>
          <p:nvPr>
            <p:ph type="body" sz="quarter" idx="13"/>
          </p:nvPr>
        </p:nvSpPr>
        <p:spPr>
          <a:xfrm>
            <a:off x="711200" y="5862320"/>
            <a:ext cx="11143488" cy="365760"/>
          </a:xfrm>
        </p:spPr>
        <p:txBody>
          <a:bodyPr anchor="b"/>
          <a:lstStyle>
            <a:lvl1pPr marL="0" indent="0">
              <a:buNone/>
              <a:defRPr sz="1300" baseline="0"/>
            </a:lvl1pPr>
          </a:lstStyle>
          <a:p>
            <a:pPr lvl="0"/>
            <a:r>
              <a:rPr lang="en-US"/>
              <a:t>Click to edit Master text styles</a:t>
            </a:r>
          </a:p>
        </p:txBody>
      </p:sp>
    </p:spTree>
    <p:extLst>
      <p:ext uri="{BB962C8B-B14F-4D97-AF65-F5344CB8AC3E}">
        <p14:creationId xmlns:p14="http://schemas.microsoft.com/office/powerpoint/2010/main" val="102147184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668"/>
            <a:ext cx="103632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DE529A-A82A-4584-95C4-B85C6ED4FD54}"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233829744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3B0D10-0840-4D69-9503-0A4B0DB0268D}"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220334314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7143"/>
            <a:ext cx="103632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B927A3-1E1E-48F1-BA12-8E07A7A04C34}"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167129407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744404-0C90-41FF-9419-F92F27D2EEF4}"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416374373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619352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52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A6E489F-DF2F-4D47-A80F-0FC3BDC843B6}"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121429595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5C6061-8442-4CB0-9F0F-E3B4B740BBBB}"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157632749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998694F-96DB-4067-9C5F-4DEB2F4BA979}"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97874981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0"/>
            <a:ext cx="4011084"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4766733" y="27328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C88E134-3122-43D5-9863-0A059EA9C654}"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259596532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381EF36-6C95-418B-8537-200F2AE227C5}"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70510208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D1571E-FD3E-4524-B15F-3E8D40A1EB65}"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6971168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ogo Title Subhead and Content">
    <p:spTree>
      <p:nvGrpSpPr>
        <p:cNvPr id="1" name=""/>
        <p:cNvGrpSpPr/>
        <p:nvPr/>
      </p:nvGrpSpPr>
      <p:grpSpPr>
        <a:xfrm>
          <a:off x="0" y="0"/>
          <a:ext cx="0" cy="0"/>
          <a:chOff x="0" y="0"/>
          <a:chExt cx="0" cy="0"/>
        </a:xfrm>
      </p:grpSpPr>
      <p:cxnSp>
        <p:nvCxnSpPr>
          <p:cNvPr id="8" name="Straight Connector 7"/>
          <p:cNvCxnSpPr/>
          <p:nvPr userDrawn="1"/>
        </p:nvCxnSpPr>
        <p:spPr>
          <a:xfrm>
            <a:off x="623893" y="1062039"/>
            <a:ext cx="11568112"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pic>
        <p:nvPicPr>
          <p:cNvPr id="9"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 y="6467514"/>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4">
            <a:extLst>
              <a:ext uri="{FF2B5EF4-FFF2-40B4-BE49-F238E27FC236}"/>
            </a:extLst>
          </p:cNvPr>
          <p:cNvSpPr txBox="1">
            <a:spLocks noChangeArrowheads="1"/>
          </p:cNvSpPr>
          <p:nvPr userDrawn="1"/>
        </p:nvSpPr>
        <p:spPr bwMode="auto">
          <a:xfrm>
            <a:off x="77791" y="6505611"/>
            <a:ext cx="12012612"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8" rIns="91432" bIns="45718">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304" eaLnBrk="1" hangingPunct="1">
              <a:defRPr/>
            </a:pPr>
            <a:r>
              <a:rPr lang="en-US" sz="1100" b="1" dirty="0">
                <a:solidFill>
                  <a:srgbClr val="000000"/>
                </a:solidFill>
              </a:rPr>
              <a:t>22nd International AIDS Conference; July 23-27, 2018; Amsterdam, the Netherlands</a:t>
            </a:r>
          </a:p>
        </p:txBody>
      </p:sp>
      <p:sp>
        <p:nvSpPr>
          <p:cNvPr id="7" name="Rectangle 2"/>
          <p:cNvSpPr>
            <a:spLocks noGrp="1" noChangeArrowheads="1"/>
          </p:cNvSpPr>
          <p:nvPr>
            <p:ph type="title"/>
          </p:nvPr>
        </p:nvSpPr>
        <p:spPr bwMode="auto">
          <a:xfrm>
            <a:off x="711237" y="152401"/>
            <a:ext cx="10058399"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11" name="Text Placeholder 2"/>
          <p:cNvSpPr>
            <a:spLocks noGrp="1"/>
          </p:cNvSpPr>
          <p:nvPr>
            <p:ph type="body" sz="quarter" idx="17"/>
          </p:nvPr>
        </p:nvSpPr>
        <p:spPr>
          <a:xfrm>
            <a:off x="711200" y="1371600"/>
            <a:ext cx="11143488" cy="381000"/>
          </a:xfrm>
        </p:spPr>
        <p:txBody>
          <a:bodyPr/>
          <a:lstStyle>
            <a:lvl1pPr marL="0" indent="0">
              <a:buNone/>
              <a:defRPr b="1">
                <a:solidFill>
                  <a:srgbClr val="008790"/>
                </a:solidFill>
              </a:defRPr>
            </a:lvl1pPr>
          </a:lstStyle>
          <a:p>
            <a:pPr lvl="0"/>
            <a:r>
              <a:rPr lang="en-US" dirty="0"/>
              <a:t>Click to edit Master text styles</a:t>
            </a:r>
          </a:p>
        </p:txBody>
      </p:sp>
      <p:sp>
        <p:nvSpPr>
          <p:cNvPr id="16" name="Content Placeholder 3"/>
          <p:cNvSpPr>
            <a:spLocks noGrp="1"/>
          </p:cNvSpPr>
          <p:nvPr>
            <p:ph sz="quarter" idx="14"/>
          </p:nvPr>
        </p:nvSpPr>
        <p:spPr>
          <a:xfrm>
            <a:off x="711200" y="1786128"/>
            <a:ext cx="11143488"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11"/>
          </p:nvPr>
        </p:nvSpPr>
        <p:spPr>
          <a:xfrm>
            <a:off x="711200" y="6294120"/>
            <a:ext cx="11143488" cy="182880"/>
          </a:xfrm>
        </p:spPr>
        <p:txBody>
          <a:bodyPr/>
          <a:lstStyle>
            <a:lvl1pPr marL="0" indent="0" algn="r">
              <a:buNone/>
              <a:defRPr sz="1100"/>
            </a:lvl1pPr>
          </a:lstStyle>
          <a:p>
            <a:pPr lvl="0"/>
            <a:r>
              <a:rPr lang="en-US" dirty="0"/>
              <a:t>Click to edit Master text styles</a:t>
            </a:r>
          </a:p>
        </p:txBody>
      </p:sp>
      <p:sp>
        <p:nvSpPr>
          <p:cNvPr id="13" name="Text Placeholder 6"/>
          <p:cNvSpPr>
            <a:spLocks noGrp="1"/>
          </p:cNvSpPr>
          <p:nvPr>
            <p:ph type="body" sz="quarter" idx="13"/>
          </p:nvPr>
        </p:nvSpPr>
        <p:spPr>
          <a:xfrm>
            <a:off x="711200" y="5862320"/>
            <a:ext cx="11143488" cy="365760"/>
          </a:xfrm>
        </p:spPr>
        <p:txBody>
          <a:bodyPr anchor="b"/>
          <a:lstStyle>
            <a:lvl1pPr marL="0" indent="0">
              <a:buNone/>
              <a:defRPr sz="1300" baseline="0"/>
            </a:lvl1pPr>
          </a:lstStyle>
          <a:p>
            <a:pPr lvl="0"/>
            <a:r>
              <a:rPr lang="en-US"/>
              <a:t>Click to edit Master text styles</a:t>
            </a:r>
          </a:p>
        </p:txBody>
      </p:sp>
    </p:spTree>
    <p:extLst>
      <p:ext uri="{BB962C8B-B14F-4D97-AF65-F5344CB8AC3E}">
        <p14:creationId xmlns:p14="http://schemas.microsoft.com/office/powerpoint/2010/main" val="234227240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876"/>
            <a:ext cx="27432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09600" y="274876"/>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56F3E3-D59F-4D14-BAF9-CCD270DCF803}"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410749725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bl" preserve="1">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p>
            <a:r>
              <a:rPr lang="es-ES" smtClean="0"/>
              <a:t>Haga clic para modificar el estilo de título del patrón</a:t>
            </a:r>
            <a:endParaRPr lang="es-ES"/>
          </a:p>
        </p:txBody>
      </p:sp>
      <p:sp>
        <p:nvSpPr>
          <p:cNvPr id="3" name="2 Marcador de tabla"/>
          <p:cNvSpPr>
            <a:spLocks noGrp="1"/>
          </p:cNvSpPr>
          <p:nvPr>
            <p:ph type="tbl" idx="1"/>
          </p:nvPr>
        </p:nvSpPr>
        <p:spPr>
          <a:xfrm>
            <a:off x="609600" y="1600206"/>
            <a:ext cx="10972800" cy="4525963"/>
          </a:xfrm>
        </p:spPr>
        <p:txBody>
          <a:bodyPr/>
          <a:lstStyle/>
          <a:p>
            <a:pPr lvl="0"/>
            <a:endParaRPr lang="es-E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537D12-CE9E-4599-980E-FC60528D9DC0}"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113081721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709"/>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3A7B3F5D-71E8-4FAC-BBA4-D9D4162B2D87}" type="datetimeFigureOut">
              <a:rPr lang="en-US"/>
              <a:pPr>
                <a:defRPr/>
              </a:pPr>
              <a:t>11/23/2018</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latin typeface="Arial" pitchFamily="34" charset="0"/>
              </a:defRPr>
            </a:lvl1pPr>
          </a:lstStyle>
          <a:p>
            <a:pPr>
              <a:defRPr/>
            </a:pPr>
            <a:fld id="{FA5E2249-C021-481D-8FD0-09B2C00DD4E9}" type="slidenum">
              <a:rPr lang="en-US"/>
              <a:pPr>
                <a:defRPr/>
              </a:pPr>
              <a:t>‹Nº›</a:t>
            </a:fld>
            <a:endParaRPr lang="en-US"/>
          </a:p>
        </p:txBody>
      </p:sp>
    </p:spTree>
    <p:extLst>
      <p:ext uri="{BB962C8B-B14F-4D97-AF65-F5344CB8AC3E}">
        <p14:creationId xmlns:p14="http://schemas.microsoft.com/office/powerpoint/2010/main" val="103961563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A897F7B7-FFD4-4012-BD05-98EE837BE494}" type="datetimeFigureOut">
              <a:rPr lang="en-US"/>
              <a:pPr>
                <a:defRPr/>
              </a:pPr>
              <a:t>11/23/2018</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latin typeface="Arial" pitchFamily="34" charset="0"/>
              </a:defRPr>
            </a:lvl1pPr>
          </a:lstStyle>
          <a:p>
            <a:pPr>
              <a:defRPr/>
            </a:pPr>
            <a:fld id="{85F1D74F-51CE-4C32-999C-EEFC66488DA0}" type="slidenum">
              <a:rPr lang="en-US"/>
              <a:pPr>
                <a:defRPr/>
              </a:pPr>
              <a:t>‹Nº›</a:t>
            </a:fld>
            <a:endParaRPr lang="en-US"/>
          </a:p>
        </p:txBody>
      </p:sp>
    </p:spTree>
    <p:extLst>
      <p:ext uri="{BB962C8B-B14F-4D97-AF65-F5344CB8AC3E}">
        <p14:creationId xmlns:p14="http://schemas.microsoft.com/office/powerpoint/2010/main" val="26701113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160"/>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81D2B280-77E7-49C4-99D7-BFEC342F4DB3}" type="datetimeFigureOut">
              <a:rPr lang="en-US"/>
              <a:pPr>
                <a:defRPr/>
              </a:pPr>
              <a:t>11/23/2018</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latin typeface="Arial" pitchFamily="34" charset="0"/>
              </a:defRPr>
            </a:lvl1pPr>
          </a:lstStyle>
          <a:p>
            <a:pPr>
              <a:defRPr/>
            </a:pPr>
            <a:fld id="{7CF2424F-3617-4ED6-9BF9-162C44EFF3E7}" type="slidenum">
              <a:rPr lang="en-US"/>
              <a:pPr>
                <a:defRPr/>
              </a:pPr>
              <a:t>‹Nº›</a:t>
            </a:fld>
            <a:endParaRPr lang="en-US"/>
          </a:p>
        </p:txBody>
      </p:sp>
    </p:spTree>
    <p:extLst>
      <p:ext uri="{BB962C8B-B14F-4D97-AF65-F5344CB8AC3E}">
        <p14:creationId xmlns:p14="http://schemas.microsoft.com/office/powerpoint/2010/main" val="41914779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4AD92A09-485D-4EF2-8A14-4B792119EC05}" type="datetimeFigureOut">
              <a:rPr lang="en-US"/>
              <a:pPr>
                <a:defRPr/>
              </a:pPr>
              <a:t>11/23/2018</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latin typeface="Arial" pitchFamily="34" charset="0"/>
              </a:defRPr>
            </a:lvl1pPr>
          </a:lstStyle>
          <a:p>
            <a:pPr>
              <a:defRPr/>
            </a:pPr>
            <a:fld id="{456B9BA2-C54D-4086-BDCB-628FF374DA76}" type="slidenum">
              <a:rPr lang="en-US"/>
              <a:pPr>
                <a:defRPr/>
              </a:pPr>
              <a:t>‹Nº›</a:t>
            </a:fld>
            <a:endParaRPr lang="en-US"/>
          </a:p>
        </p:txBody>
      </p:sp>
    </p:spTree>
    <p:extLst>
      <p:ext uri="{BB962C8B-B14F-4D97-AF65-F5344CB8AC3E}">
        <p14:creationId xmlns:p14="http://schemas.microsoft.com/office/powerpoint/2010/main" val="344916921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548" y="1535117"/>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54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D9FC2A4C-9438-44CF-89A2-6CC7CB026CC6}" type="datetimeFigureOut">
              <a:rPr lang="en-US"/>
              <a:pPr>
                <a:defRPr/>
              </a:pPr>
              <a:t>11/23/2018</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a:latin typeface="Arial" pitchFamily="34" charset="0"/>
              </a:defRPr>
            </a:lvl1pPr>
          </a:lstStyle>
          <a:p>
            <a:pPr>
              <a:defRPr/>
            </a:pPr>
            <a:fld id="{B941B7AF-4499-4E9D-A523-DFADB107666D}" type="slidenum">
              <a:rPr lang="en-US"/>
              <a:pPr>
                <a:defRPr/>
              </a:pPr>
              <a:t>‹Nº›</a:t>
            </a:fld>
            <a:endParaRPr lang="en-US"/>
          </a:p>
        </p:txBody>
      </p:sp>
    </p:spTree>
    <p:extLst>
      <p:ext uri="{BB962C8B-B14F-4D97-AF65-F5344CB8AC3E}">
        <p14:creationId xmlns:p14="http://schemas.microsoft.com/office/powerpoint/2010/main" val="175047971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1835763B-ACFC-4736-A223-47BAA2E23924}" type="datetimeFigureOut">
              <a:rPr lang="en-US"/>
              <a:pPr>
                <a:defRPr/>
              </a:pPr>
              <a:t>11/23/2018</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a:latin typeface="Arial" pitchFamily="34" charset="0"/>
              </a:defRPr>
            </a:lvl1pPr>
          </a:lstStyle>
          <a:p>
            <a:pPr>
              <a:defRPr/>
            </a:pPr>
            <a:fld id="{E660F76A-0A25-45AD-BC36-C914D6A8E8F9}" type="slidenum">
              <a:rPr lang="en-US"/>
              <a:pPr>
                <a:defRPr/>
              </a:pPr>
              <a:t>‹Nº›</a:t>
            </a:fld>
            <a:endParaRPr lang="en-US"/>
          </a:p>
        </p:txBody>
      </p:sp>
    </p:spTree>
    <p:extLst>
      <p:ext uri="{BB962C8B-B14F-4D97-AF65-F5344CB8AC3E}">
        <p14:creationId xmlns:p14="http://schemas.microsoft.com/office/powerpoint/2010/main" val="47657648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BCEFB7BF-DF6C-4F5B-9D48-8B197CCFD5E5}" type="datetimeFigureOut">
              <a:rPr lang="en-US"/>
              <a:pPr>
                <a:defRPr/>
              </a:pPr>
              <a:t>11/23/2018</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a:latin typeface="Arial" pitchFamily="34" charset="0"/>
              </a:defRPr>
            </a:lvl1pPr>
          </a:lstStyle>
          <a:p>
            <a:pPr>
              <a:defRPr/>
            </a:pPr>
            <a:fld id="{4610E66E-C98E-476B-B52C-D91E0C05F952}" type="slidenum">
              <a:rPr lang="en-US"/>
              <a:pPr>
                <a:defRPr/>
              </a:pPr>
              <a:t>‹Nº›</a:t>
            </a:fld>
            <a:endParaRPr lang="en-US"/>
          </a:p>
        </p:txBody>
      </p:sp>
    </p:spTree>
    <p:extLst>
      <p:ext uri="{BB962C8B-B14F-4D97-AF65-F5344CB8AC3E}">
        <p14:creationId xmlns:p14="http://schemas.microsoft.com/office/powerpoint/2010/main" val="261033353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305"/>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31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EDB633BF-929C-4D0C-8B79-89DFEAFEC4D6}" type="datetimeFigureOut">
              <a:rPr lang="en-US"/>
              <a:pPr>
                <a:defRPr/>
              </a:pPr>
              <a:t>11/23/2018</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latin typeface="Arial" pitchFamily="34" charset="0"/>
              </a:defRPr>
            </a:lvl1pPr>
          </a:lstStyle>
          <a:p>
            <a:pPr>
              <a:defRPr/>
            </a:pPr>
            <a:fld id="{B5524B5F-B2B0-4280-993F-30F16082220A}" type="slidenum">
              <a:rPr lang="en-US"/>
              <a:pPr>
                <a:defRPr/>
              </a:pPr>
              <a:t>‹Nº›</a:t>
            </a:fld>
            <a:endParaRPr lang="en-US"/>
          </a:p>
        </p:txBody>
      </p:sp>
    </p:spTree>
    <p:extLst>
      <p:ext uri="{BB962C8B-B14F-4D97-AF65-F5344CB8AC3E}">
        <p14:creationId xmlns:p14="http://schemas.microsoft.com/office/powerpoint/2010/main" val="18022083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_2Col Content">
    <p:spTree>
      <p:nvGrpSpPr>
        <p:cNvPr id="1" name=""/>
        <p:cNvGrpSpPr/>
        <p:nvPr/>
      </p:nvGrpSpPr>
      <p:grpSpPr>
        <a:xfrm>
          <a:off x="0" y="0"/>
          <a:ext cx="0" cy="0"/>
          <a:chOff x="0" y="0"/>
          <a:chExt cx="0" cy="0"/>
        </a:xfrm>
      </p:grpSpPr>
      <p:cxnSp>
        <p:nvCxnSpPr>
          <p:cNvPr id="7" name="Straight Connector 6"/>
          <p:cNvCxnSpPr/>
          <p:nvPr userDrawn="1"/>
        </p:nvCxnSpPr>
        <p:spPr>
          <a:xfrm>
            <a:off x="623893" y="1062039"/>
            <a:ext cx="11568112"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pic>
        <p:nvPicPr>
          <p:cNvPr id="11"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 y="6467514"/>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4">
            <a:extLst>
              <a:ext uri="{FF2B5EF4-FFF2-40B4-BE49-F238E27FC236}"/>
            </a:extLst>
          </p:cNvPr>
          <p:cNvSpPr txBox="1">
            <a:spLocks noChangeArrowheads="1"/>
          </p:cNvSpPr>
          <p:nvPr userDrawn="1"/>
        </p:nvSpPr>
        <p:spPr bwMode="auto">
          <a:xfrm>
            <a:off x="77791" y="6505611"/>
            <a:ext cx="12012612"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8" rIns="91432" bIns="45718">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304" eaLnBrk="1" hangingPunct="1">
              <a:defRPr/>
            </a:pPr>
            <a:r>
              <a:rPr lang="en-US" sz="1100" b="1" dirty="0">
                <a:solidFill>
                  <a:srgbClr val="000000"/>
                </a:solidFill>
              </a:rPr>
              <a:t>22nd International AIDS Conference; July 23-27, 2018; Amsterdam, the Netherlands</a:t>
            </a:r>
          </a:p>
        </p:txBody>
      </p:sp>
      <p:sp>
        <p:nvSpPr>
          <p:cNvPr id="9" name="Rectangle 2"/>
          <p:cNvSpPr>
            <a:spLocks noGrp="1" noChangeArrowheads="1"/>
          </p:cNvSpPr>
          <p:nvPr>
            <p:ph type="title"/>
          </p:nvPr>
        </p:nvSpPr>
        <p:spPr bwMode="auto">
          <a:xfrm>
            <a:off x="711237" y="152401"/>
            <a:ext cx="10058399"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4" name="Content Placeholder 3"/>
          <p:cNvSpPr>
            <a:spLocks noGrp="1"/>
          </p:cNvSpPr>
          <p:nvPr>
            <p:ph sz="quarter" idx="14"/>
          </p:nvPr>
        </p:nvSpPr>
        <p:spPr>
          <a:xfrm>
            <a:off x="711208" y="1350963"/>
            <a:ext cx="5364480" cy="44988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3"/>
          <p:cNvSpPr>
            <a:spLocks noGrp="1"/>
          </p:cNvSpPr>
          <p:nvPr>
            <p:ph sz="quarter" idx="16"/>
          </p:nvPr>
        </p:nvSpPr>
        <p:spPr>
          <a:xfrm>
            <a:off x="6490213" y="1350963"/>
            <a:ext cx="5364480" cy="44988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11"/>
          </p:nvPr>
        </p:nvSpPr>
        <p:spPr>
          <a:xfrm>
            <a:off x="711200" y="6294120"/>
            <a:ext cx="11143488" cy="182880"/>
          </a:xfrm>
        </p:spPr>
        <p:txBody>
          <a:bodyPr/>
          <a:lstStyle>
            <a:lvl1pPr marL="0" indent="0" algn="r">
              <a:buNone/>
              <a:defRPr sz="1100"/>
            </a:lvl1pPr>
          </a:lstStyle>
          <a:p>
            <a:pPr lvl="0"/>
            <a:r>
              <a:rPr lang="en-US" dirty="0"/>
              <a:t>Click to edit Master text styles</a:t>
            </a:r>
          </a:p>
        </p:txBody>
      </p:sp>
      <p:sp>
        <p:nvSpPr>
          <p:cNvPr id="10" name="Text Placeholder 6"/>
          <p:cNvSpPr>
            <a:spLocks noGrp="1"/>
          </p:cNvSpPr>
          <p:nvPr>
            <p:ph type="body" sz="quarter" idx="13"/>
          </p:nvPr>
        </p:nvSpPr>
        <p:spPr>
          <a:xfrm>
            <a:off x="711200" y="5862320"/>
            <a:ext cx="11143488" cy="365760"/>
          </a:xfrm>
        </p:spPr>
        <p:txBody>
          <a:bodyPr anchor="b"/>
          <a:lstStyle>
            <a:lvl1pPr marL="0" indent="0">
              <a:buNone/>
              <a:defRPr sz="1300" baseline="0"/>
            </a:lvl1pPr>
          </a:lstStyle>
          <a:p>
            <a:pPr lvl="0"/>
            <a:r>
              <a:rPr lang="en-US"/>
              <a:t>Click to edit Master text styles</a:t>
            </a:r>
          </a:p>
        </p:txBody>
      </p:sp>
    </p:spTree>
    <p:extLst>
      <p:ext uri="{BB962C8B-B14F-4D97-AF65-F5344CB8AC3E}">
        <p14:creationId xmlns:p14="http://schemas.microsoft.com/office/powerpoint/2010/main" val="309241740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860"/>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620"/>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9F791EE1-469C-420F-8599-BB8191B39DBD}" type="datetimeFigureOut">
              <a:rPr lang="en-US"/>
              <a:pPr>
                <a:defRPr/>
              </a:pPr>
              <a:t>11/23/2018</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latin typeface="Arial" pitchFamily="34" charset="0"/>
              </a:defRPr>
            </a:lvl1pPr>
          </a:lstStyle>
          <a:p>
            <a:pPr>
              <a:defRPr/>
            </a:pPr>
            <a:fld id="{29134BA6-9AB2-4A2A-8095-25A9C4B97C53}" type="slidenum">
              <a:rPr lang="en-US"/>
              <a:pPr>
                <a:defRPr/>
              </a:pPr>
              <a:t>‹Nº›</a:t>
            </a:fld>
            <a:endParaRPr lang="en-US"/>
          </a:p>
        </p:txBody>
      </p:sp>
    </p:spTree>
    <p:extLst>
      <p:ext uri="{BB962C8B-B14F-4D97-AF65-F5344CB8AC3E}">
        <p14:creationId xmlns:p14="http://schemas.microsoft.com/office/powerpoint/2010/main" val="29420825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062EA2A8-9044-4C79-85EC-2B1CB5D73CE6}" type="datetimeFigureOut">
              <a:rPr lang="en-US"/>
              <a:pPr>
                <a:defRPr/>
              </a:pPr>
              <a:t>11/23/2018</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latin typeface="Arial" pitchFamily="34" charset="0"/>
              </a:defRPr>
            </a:lvl1pPr>
          </a:lstStyle>
          <a:p>
            <a:pPr>
              <a:defRPr/>
            </a:pPr>
            <a:fld id="{2147CE9D-79C6-4FD5-9478-D778718AB9ED}" type="slidenum">
              <a:rPr lang="en-US"/>
              <a:pPr>
                <a:defRPr/>
              </a:pPr>
              <a:t>‹Nº›</a:t>
            </a:fld>
            <a:endParaRPr lang="en-US"/>
          </a:p>
        </p:txBody>
      </p:sp>
    </p:spTree>
    <p:extLst>
      <p:ext uri="{BB962C8B-B14F-4D97-AF65-F5344CB8AC3E}">
        <p14:creationId xmlns:p14="http://schemas.microsoft.com/office/powerpoint/2010/main" val="357701078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892"/>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892"/>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4CE42243-5183-4EE3-B99F-B38AF3134D0A}" type="datetimeFigureOut">
              <a:rPr lang="en-US"/>
              <a:pPr>
                <a:defRPr/>
              </a:pPr>
              <a:t>11/23/2018</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latin typeface="Arial" pitchFamily="34" charset="0"/>
              </a:defRPr>
            </a:lvl1pPr>
          </a:lstStyle>
          <a:p>
            <a:pPr>
              <a:defRPr/>
            </a:pPr>
            <a:fld id="{BE998D80-A6F1-4E8D-8772-2F1D53C79822}" type="slidenum">
              <a:rPr lang="en-US"/>
              <a:pPr>
                <a:defRPr/>
              </a:pPr>
              <a:t>‹Nº›</a:t>
            </a:fld>
            <a:endParaRPr lang="en-US"/>
          </a:p>
        </p:txBody>
      </p:sp>
    </p:spTree>
    <p:extLst>
      <p:ext uri="{BB962C8B-B14F-4D97-AF65-F5344CB8AC3E}">
        <p14:creationId xmlns:p14="http://schemas.microsoft.com/office/powerpoint/2010/main" val="351214586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6 Rectángulo"/>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10" name="9 Rectángulo"/>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11" name="10 Rectángulo"/>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8" name="7 Título"/>
          <p:cNvSpPr>
            <a:spLocks noGrp="1"/>
          </p:cNvSpPr>
          <p:nvPr>
            <p:ph type="ctrTitle"/>
          </p:nvPr>
        </p:nvSpPr>
        <p:spPr>
          <a:xfrm>
            <a:off x="3149600" y="4038600"/>
            <a:ext cx="8636000" cy="1828800"/>
          </a:xfrm>
        </p:spPr>
        <p:txBody>
          <a:bodyPr anchor="b"/>
          <a:lstStyle>
            <a:lvl1pPr>
              <a:defRPr cap="all" baseline="0"/>
            </a:lvl1pPr>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28" name="27 Marcador de fecha"/>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23A271A1-F6D6-438B-A432-4747EE7ECD40}" type="datetimeFigureOut">
              <a:rPr lang="en-US" smtClean="0"/>
              <a:pPr/>
              <a:t>11/23/2018</a:t>
            </a:fld>
            <a:endParaRPr lang="en-US" dirty="0"/>
          </a:p>
        </p:txBody>
      </p:sp>
      <p:sp>
        <p:nvSpPr>
          <p:cNvPr id="17" name="16 Marcador de pie de página"/>
          <p:cNvSpPr>
            <a:spLocks noGrp="1"/>
          </p:cNvSpPr>
          <p:nvPr>
            <p:ph type="ftr" sz="quarter" idx="11"/>
          </p:nvPr>
        </p:nvSpPr>
        <p:spPr>
          <a:xfrm>
            <a:off x="2780524" y="236767"/>
            <a:ext cx="7823200" cy="365125"/>
          </a:xfrm>
        </p:spPr>
        <p:txBody>
          <a:bodyPr/>
          <a:lstStyle>
            <a:lvl1pPr algn="r">
              <a:defRPr>
                <a:solidFill>
                  <a:schemeClr val="tx2"/>
                </a:solidFill>
              </a:defRPr>
            </a:lvl1pPr>
          </a:lstStyle>
          <a:p>
            <a:endParaRPr lang="en-US" dirty="0">
              <a:solidFill>
                <a:srgbClr val="CDD7D9"/>
              </a:solidFill>
            </a:endParaRPr>
          </a:p>
        </p:txBody>
      </p:sp>
      <p:sp>
        <p:nvSpPr>
          <p:cNvPr id="29" name="28 Marcador de número de diapositiva"/>
          <p:cNvSpPr>
            <a:spLocks noGrp="1"/>
          </p:cNvSpPr>
          <p:nvPr>
            <p:ph type="sldNum" sz="quarter" idx="12"/>
          </p:nvPr>
        </p:nvSpPr>
        <p:spPr>
          <a:xfrm>
            <a:off x="10668000" y="228600"/>
            <a:ext cx="1117600" cy="381000"/>
          </a:xfrm>
        </p:spPr>
        <p:txBody>
          <a:bodyPr/>
          <a:lstStyle>
            <a:lvl1pPr>
              <a:defRPr>
                <a:solidFill>
                  <a:schemeClr val="tx2"/>
                </a:solidFill>
              </a:defRPr>
            </a:lvl1pPr>
          </a:lstStyle>
          <a:p>
            <a:fld id="{F0C94032-CD4C-4C25-B0C2-CEC720522D92}" type="slidenum">
              <a:rPr lang="en-US" smtClean="0">
                <a:solidFill>
                  <a:srgbClr val="CDD7D9"/>
                </a:solidFill>
              </a:rPr>
              <a:pPr/>
              <a:t>‹Nº›</a:t>
            </a:fld>
            <a:endParaRPr lang="en-US" dirty="0">
              <a:solidFill>
                <a:srgbClr val="CDD7D9"/>
              </a:solidFill>
            </a:endParaRPr>
          </a:p>
        </p:txBody>
      </p:sp>
    </p:spTree>
    <p:extLst>
      <p:ext uri="{BB962C8B-B14F-4D97-AF65-F5344CB8AC3E}">
        <p14:creationId xmlns:p14="http://schemas.microsoft.com/office/powerpoint/2010/main" val="215805622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816864" y="228600"/>
            <a:ext cx="10871200" cy="990600"/>
          </a:xfrm>
        </p:spPr>
        <p:txBody>
          <a:bodyPr/>
          <a:lstStyle/>
          <a:p>
            <a:r>
              <a:rPr kumimoji="0" lang="es-ES" smtClean="0"/>
              <a:t>Haga clic para modificar el estilo de título del patrón</a:t>
            </a:r>
            <a:endParaRPr kumimoji="0" lang="en-US"/>
          </a:p>
        </p:txBody>
      </p:sp>
      <p:sp>
        <p:nvSpPr>
          <p:cNvPr id="4" name="3 Marcador de fecha"/>
          <p:cNvSpPr>
            <a:spLocks noGrp="1"/>
          </p:cNvSpPr>
          <p:nvPr>
            <p:ph type="dt" sz="half" idx="10"/>
          </p:nvPr>
        </p:nvSpPr>
        <p:spPr/>
        <p:txBody>
          <a:bodyPr/>
          <a:lstStyle/>
          <a:p>
            <a:fld id="{23A271A1-F6D6-438B-A432-4747EE7ECD40}" type="datetimeFigureOut">
              <a:rPr lang="en-US" smtClean="0">
                <a:solidFill>
                  <a:srgbClr val="CDD7D9"/>
                </a:solidFill>
              </a:rPr>
              <a:pPr/>
              <a:t>11/23/2018</a:t>
            </a:fld>
            <a:endParaRPr lang="en-US" dirty="0">
              <a:solidFill>
                <a:srgbClr val="CDD7D9"/>
              </a:solidFill>
            </a:endParaRPr>
          </a:p>
        </p:txBody>
      </p:sp>
      <p:sp>
        <p:nvSpPr>
          <p:cNvPr id="5" name="4 Marcador de pie de página"/>
          <p:cNvSpPr>
            <a:spLocks noGrp="1"/>
          </p:cNvSpPr>
          <p:nvPr>
            <p:ph type="ftr" sz="quarter" idx="11"/>
          </p:nvPr>
        </p:nvSpPr>
        <p:spPr/>
        <p:txBody>
          <a:bodyPr/>
          <a:lstStyle/>
          <a:p>
            <a:endParaRPr lang="en-US">
              <a:solidFill>
                <a:srgbClr val="CDD7D9"/>
              </a:solidFill>
            </a:endParaRPr>
          </a:p>
        </p:txBody>
      </p:sp>
      <p:sp>
        <p:nvSpPr>
          <p:cNvPr id="6" name="5 Marcador de número de diapositiva"/>
          <p:cNvSpPr>
            <a:spLocks noGrp="1"/>
          </p:cNvSpPr>
          <p:nvPr>
            <p:ph type="sldNum" sz="quarter" idx="12"/>
          </p:nvPr>
        </p:nvSpPr>
        <p:spPr/>
        <p:txBody>
          <a:bodyPr/>
          <a:lstStyle>
            <a:lvl1pPr>
              <a:defRPr>
                <a:solidFill>
                  <a:srgbClr val="FFFFFF"/>
                </a:solidFill>
              </a:defRPr>
            </a:lvl1pPr>
          </a:lstStyle>
          <a:p>
            <a:fld id="{F0C94032-CD4C-4C25-B0C2-CEC720522D92}" type="slidenum">
              <a:rPr lang="en-US" smtClean="0"/>
              <a:pPr/>
              <a:t>‹Nº›</a:t>
            </a:fld>
            <a:endParaRPr lang="en-US" dirty="0"/>
          </a:p>
        </p:txBody>
      </p:sp>
      <p:sp>
        <p:nvSpPr>
          <p:cNvPr id="8" name="7 Marcador de contenido"/>
          <p:cNvSpPr>
            <a:spLocks noGrp="1"/>
          </p:cNvSpPr>
          <p:nvPr>
            <p:ph sz="quarter" idx="1"/>
          </p:nvPr>
        </p:nvSpPr>
        <p:spPr>
          <a:xfrm>
            <a:off x="816864" y="1600200"/>
            <a:ext cx="10871200" cy="44958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extLst>
      <p:ext uri="{BB962C8B-B14F-4D97-AF65-F5344CB8AC3E}">
        <p14:creationId xmlns:p14="http://schemas.microsoft.com/office/powerpoint/2010/main" val="376908712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1828803" y="2743209"/>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7" name="6 Rectángulo"/>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8" name="7 Rectángulo"/>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9" name="8 Rectángulo"/>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2" name="1 Título"/>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s-ES" smtClean="0"/>
              <a:t>Haga clic para modificar el estilo de título del patrón</a:t>
            </a:r>
            <a:endParaRPr kumimoji="0" lang="en-US"/>
          </a:p>
        </p:txBody>
      </p:sp>
      <p:sp>
        <p:nvSpPr>
          <p:cNvPr id="12" name="11 Marcador de fecha"/>
          <p:cNvSpPr>
            <a:spLocks noGrp="1"/>
          </p:cNvSpPr>
          <p:nvPr>
            <p:ph type="dt" sz="half" idx="10"/>
          </p:nvPr>
        </p:nvSpPr>
        <p:spPr/>
        <p:txBody>
          <a:bodyPr/>
          <a:lstStyle/>
          <a:p>
            <a:fld id="{23A271A1-F6D6-438B-A432-4747EE7ECD40}" type="datetimeFigureOut">
              <a:rPr lang="en-US" smtClean="0">
                <a:solidFill>
                  <a:srgbClr val="CDD7D9"/>
                </a:solidFill>
              </a:rPr>
              <a:pPr/>
              <a:t>11/23/2018</a:t>
            </a:fld>
            <a:endParaRPr lang="en-US">
              <a:solidFill>
                <a:srgbClr val="CDD7D9"/>
              </a:solidFill>
            </a:endParaRPr>
          </a:p>
        </p:txBody>
      </p:sp>
      <p:sp>
        <p:nvSpPr>
          <p:cNvPr id="13" name="12 Marcador de número de diapositiva"/>
          <p:cNvSpPr>
            <a:spLocks noGrp="1"/>
          </p:cNvSpPr>
          <p:nvPr>
            <p:ph type="sldNum" sz="quarter" idx="11"/>
          </p:nvPr>
        </p:nvSpPr>
        <p:spPr>
          <a:xfrm>
            <a:off x="0" y="1752602"/>
            <a:ext cx="1727200" cy="701676"/>
          </a:xfrm>
        </p:spPr>
        <p:txBody>
          <a:bodyPr>
            <a:noAutofit/>
          </a:bodyPr>
          <a:lstStyle>
            <a:lvl1pPr>
              <a:defRPr sz="2400">
                <a:solidFill>
                  <a:srgbClr val="FFFFFF"/>
                </a:solidFill>
              </a:defRPr>
            </a:lvl1pPr>
          </a:lstStyle>
          <a:p>
            <a:fld id="{F0C94032-CD4C-4C25-B0C2-CEC720522D92}" type="slidenum">
              <a:rPr lang="en-US" smtClean="0"/>
              <a:pPr/>
              <a:t>‹Nº›</a:t>
            </a:fld>
            <a:endParaRPr lang="en-US" dirty="0"/>
          </a:p>
        </p:txBody>
      </p:sp>
      <p:sp>
        <p:nvSpPr>
          <p:cNvPr id="14" name="13 Marcador de pie de página"/>
          <p:cNvSpPr>
            <a:spLocks noGrp="1"/>
          </p:cNvSpPr>
          <p:nvPr>
            <p:ph type="ftr" sz="quarter" idx="12"/>
          </p:nvPr>
        </p:nvSpPr>
        <p:spPr/>
        <p:txBody>
          <a:bodyPr/>
          <a:lstStyle/>
          <a:p>
            <a:endParaRPr lang="en-US">
              <a:solidFill>
                <a:srgbClr val="CDD7D9"/>
              </a:solidFill>
            </a:endParaRPr>
          </a:p>
        </p:txBody>
      </p:sp>
    </p:spTree>
    <p:extLst>
      <p:ext uri="{BB962C8B-B14F-4D97-AF65-F5344CB8AC3E}">
        <p14:creationId xmlns:p14="http://schemas.microsoft.com/office/powerpoint/2010/main" val="324754560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9" name="8 Marcador de contenido"/>
          <p:cNvSpPr>
            <a:spLocks noGrp="1"/>
          </p:cNvSpPr>
          <p:nvPr>
            <p:ph sz="quarter" idx="1"/>
          </p:nvPr>
        </p:nvSpPr>
        <p:spPr>
          <a:xfrm>
            <a:off x="812800" y="1589567"/>
            <a:ext cx="51816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1" name="10 Marcador de contenido"/>
          <p:cNvSpPr>
            <a:spLocks noGrp="1"/>
          </p:cNvSpPr>
          <p:nvPr>
            <p:ph sz="quarter" idx="2"/>
          </p:nvPr>
        </p:nvSpPr>
        <p:spPr>
          <a:xfrm>
            <a:off x="6459868" y="1589567"/>
            <a:ext cx="51816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8" name="7 Marcador de fecha"/>
          <p:cNvSpPr>
            <a:spLocks noGrp="1"/>
          </p:cNvSpPr>
          <p:nvPr>
            <p:ph type="dt" sz="half" idx="15"/>
          </p:nvPr>
        </p:nvSpPr>
        <p:spPr/>
        <p:txBody>
          <a:bodyPr rtlCol="0"/>
          <a:lstStyle/>
          <a:p>
            <a:fld id="{23A271A1-F6D6-438B-A432-4747EE7ECD40}" type="datetimeFigureOut">
              <a:rPr lang="en-US" smtClean="0">
                <a:solidFill>
                  <a:srgbClr val="CDD7D9"/>
                </a:solidFill>
              </a:rPr>
              <a:pPr/>
              <a:t>11/23/2018</a:t>
            </a:fld>
            <a:endParaRPr lang="en-US">
              <a:solidFill>
                <a:srgbClr val="CDD7D9"/>
              </a:solidFill>
            </a:endParaRPr>
          </a:p>
        </p:txBody>
      </p:sp>
      <p:sp>
        <p:nvSpPr>
          <p:cNvPr id="10" name="9 Marcador de número de diapositiva"/>
          <p:cNvSpPr>
            <a:spLocks noGrp="1"/>
          </p:cNvSpPr>
          <p:nvPr>
            <p:ph type="sldNum" sz="quarter" idx="16"/>
          </p:nvPr>
        </p:nvSpPr>
        <p:spPr/>
        <p:txBody>
          <a:bodyPr rtlCol="0"/>
          <a:lstStyle/>
          <a:p>
            <a:fld id="{F0C94032-CD4C-4C25-B0C2-CEC720522D92}" type="slidenum">
              <a:rPr lang="en-US" smtClean="0"/>
              <a:pPr/>
              <a:t>‹Nº›</a:t>
            </a:fld>
            <a:endParaRPr lang="en-US"/>
          </a:p>
        </p:txBody>
      </p:sp>
      <p:sp>
        <p:nvSpPr>
          <p:cNvPr id="12" name="11 Marcador de pie de página"/>
          <p:cNvSpPr>
            <a:spLocks noGrp="1"/>
          </p:cNvSpPr>
          <p:nvPr>
            <p:ph type="ftr" sz="quarter" idx="17"/>
          </p:nvPr>
        </p:nvSpPr>
        <p:spPr/>
        <p:txBody>
          <a:bodyPr rtlCol="0"/>
          <a:lstStyle/>
          <a:p>
            <a:endParaRPr lang="en-US">
              <a:solidFill>
                <a:srgbClr val="CDD7D9"/>
              </a:solidFill>
            </a:endParaRPr>
          </a:p>
        </p:txBody>
      </p:sp>
    </p:spTree>
    <p:extLst>
      <p:ext uri="{BB962C8B-B14F-4D97-AF65-F5344CB8AC3E}">
        <p14:creationId xmlns:p14="http://schemas.microsoft.com/office/powerpoint/2010/main" val="176203066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711200" y="273278"/>
            <a:ext cx="10871200" cy="869951"/>
          </a:xfrm>
        </p:spPr>
        <p:txBody>
          <a:bodyPr anchor="ctr"/>
          <a:lstStyle>
            <a:lvl1pPr>
              <a:defRPr/>
            </a:lvl1pPr>
          </a:lstStyle>
          <a:p>
            <a:r>
              <a:rPr kumimoji="0" lang="es-ES" smtClean="0"/>
              <a:t>Haga clic para modificar el estilo de título del patrón</a:t>
            </a:r>
            <a:endParaRPr kumimoji="0" lang="en-US"/>
          </a:p>
        </p:txBody>
      </p:sp>
      <p:sp>
        <p:nvSpPr>
          <p:cNvPr id="11" name="10 Marcador de contenido"/>
          <p:cNvSpPr>
            <a:spLocks noGrp="1"/>
          </p:cNvSpPr>
          <p:nvPr>
            <p:ph sz="quarter" idx="2"/>
          </p:nvPr>
        </p:nvSpPr>
        <p:spPr>
          <a:xfrm>
            <a:off x="812800" y="2438400"/>
            <a:ext cx="5181600" cy="35814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3" name="12 Marcador de contenido"/>
          <p:cNvSpPr>
            <a:spLocks noGrp="1"/>
          </p:cNvSpPr>
          <p:nvPr>
            <p:ph sz="quarter" idx="4"/>
          </p:nvPr>
        </p:nvSpPr>
        <p:spPr>
          <a:xfrm>
            <a:off x="6400800" y="2438400"/>
            <a:ext cx="5181600" cy="35814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0" name="9 Marcador de fecha"/>
          <p:cNvSpPr>
            <a:spLocks noGrp="1"/>
          </p:cNvSpPr>
          <p:nvPr>
            <p:ph type="dt" sz="half" idx="15"/>
          </p:nvPr>
        </p:nvSpPr>
        <p:spPr/>
        <p:txBody>
          <a:bodyPr rtlCol="0"/>
          <a:lstStyle/>
          <a:p>
            <a:fld id="{23A271A1-F6D6-438B-A432-4747EE7ECD40}" type="datetimeFigureOut">
              <a:rPr lang="en-US" smtClean="0">
                <a:solidFill>
                  <a:srgbClr val="CDD7D9"/>
                </a:solidFill>
              </a:rPr>
              <a:pPr/>
              <a:t>11/23/2018</a:t>
            </a:fld>
            <a:endParaRPr lang="en-US">
              <a:solidFill>
                <a:srgbClr val="CDD7D9"/>
              </a:solidFill>
            </a:endParaRPr>
          </a:p>
        </p:txBody>
      </p:sp>
      <p:sp>
        <p:nvSpPr>
          <p:cNvPr id="12" name="11 Marcador de número de diapositiva"/>
          <p:cNvSpPr>
            <a:spLocks noGrp="1"/>
          </p:cNvSpPr>
          <p:nvPr>
            <p:ph type="sldNum" sz="quarter" idx="16"/>
          </p:nvPr>
        </p:nvSpPr>
        <p:spPr/>
        <p:txBody>
          <a:bodyPr rtlCol="0"/>
          <a:lstStyle/>
          <a:p>
            <a:fld id="{F0C94032-CD4C-4C25-B0C2-CEC720522D92}" type="slidenum">
              <a:rPr lang="en-US" smtClean="0"/>
              <a:pPr/>
              <a:t>‹Nº›</a:t>
            </a:fld>
            <a:endParaRPr lang="en-US"/>
          </a:p>
        </p:txBody>
      </p:sp>
      <p:sp>
        <p:nvSpPr>
          <p:cNvPr id="14" name="13 Marcador de pie de página"/>
          <p:cNvSpPr>
            <a:spLocks noGrp="1"/>
          </p:cNvSpPr>
          <p:nvPr>
            <p:ph type="ftr" sz="quarter" idx="17"/>
          </p:nvPr>
        </p:nvSpPr>
        <p:spPr/>
        <p:txBody>
          <a:bodyPr rtlCol="0"/>
          <a:lstStyle/>
          <a:p>
            <a:endParaRPr lang="en-US">
              <a:solidFill>
                <a:srgbClr val="CDD7D9"/>
              </a:solidFill>
            </a:endParaRPr>
          </a:p>
        </p:txBody>
      </p:sp>
      <p:sp>
        <p:nvSpPr>
          <p:cNvPr id="16" name="15 Marcador de texto"/>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s-ES" smtClean="0"/>
              <a:t>Haga clic para modificar el estilo de texto del patrón</a:t>
            </a:r>
          </a:p>
        </p:txBody>
      </p:sp>
      <p:sp>
        <p:nvSpPr>
          <p:cNvPr id="15" name="14 Marcador de texto"/>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s-ES" smtClean="0"/>
              <a:t>Haga clic para modificar el estilo de texto del patrón</a:t>
            </a:r>
          </a:p>
        </p:txBody>
      </p:sp>
    </p:spTree>
    <p:extLst>
      <p:ext uri="{BB962C8B-B14F-4D97-AF65-F5344CB8AC3E}">
        <p14:creationId xmlns:p14="http://schemas.microsoft.com/office/powerpoint/2010/main" val="139127566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p>
            <a:fld id="{23A271A1-F6D6-438B-A432-4747EE7ECD40}" type="datetimeFigureOut">
              <a:rPr lang="en-US" smtClean="0">
                <a:solidFill>
                  <a:srgbClr val="CDD7D9"/>
                </a:solidFill>
              </a:rPr>
              <a:pPr/>
              <a:t>11/23/2018</a:t>
            </a:fld>
            <a:endParaRPr lang="en-US">
              <a:solidFill>
                <a:srgbClr val="CDD7D9"/>
              </a:solidFill>
            </a:endParaRPr>
          </a:p>
        </p:txBody>
      </p:sp>
      <p:sp>
        <p:nvSpPr>
          <p:cNvPr id="4" name="3 Marcador de pie de página"/>
          <p:cNvSpPr>
            <a:spLocks noGrp="1"/>
          </p:cNvSpPr>
          <p:nvPr>
            <p:ph type="ftr" sz="quarter" idx="11"/>
          </p:nvPr>
        </p:nvSpPr>
        <p:spPr/>
        <p:txBody>
          <a:bodyPr/>
          <a:lstStyle/>
          <a:p>
            <a:endParaRPr lang="en-US">
              <a:solidFill>
                <a:srgbClr val="CDD7D9"/>
              </a:solidFill>
            </a:endParaRPr>
          </a:p>
        </p:txBody>
      </p:sp>
      <p:sp>
        <p:nvSpPr>
          <p:cNvPr id="5" name="4 Marcador de número de diapositiva"/>
          <p:cNvSpPr>
            <a:spLocks noGrp="1"/>
          </p:cNvSpPr>
          <p:nvPr>
            <p:ph type="sldNum" sz="quarter" idx="12"/>
          </p:nvPr>
        </p:nvSpPr>
        <p:spPr/>
        <p:txBody>
          <a:bodyPr/>
          <a:lstStyle>
            <a:lvl1pPr>
              <a:defRPr>
                <a:solidFill>
                  <a:srgbClr val="FFFFFF"/>
                </a:solidFill>
              </a:defRPr>
            </a:lvl1pPr>
          </a:lstStyle>
          <a:p>
            <a:fld id="{F0C94032-CD4C-4C25-B0C2-CEC720522D92}" type="slidenum">
              <a:rPr lang="en-US" smtClean="0"/>
              <a:pPr/>
              <a:t>‹Nº›</a:t>
            </a:fld>
            <a:endParaRPr lang="en-US" dirty="0"/>
          </a:p>
        </p:txBody>
      </p:sp>
    </p:spTree>
    <p:extLst>
      <p:ext uri="{BB962C8B-B14F-4D97-AF65-F5344CB8AC3E}">
        <p14:creationId xmlns:p14="http://schemas.microsoft.com/office/powerpoint/2010/main" val="130668925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23A271A1-F6D6-438B-A432-4747EE7ECD40}" type="datetimeFigureOut">
              <a:rPr lang="en-US" smtClean="0">
                <a:solidFill>
                  <a:srgbClr val="CDD7D9"/>
                </a:solidFill>
              </a:rPr>
              <a:pPr/>
              <a:t>11/23/2018</a:t>
            </a:fld>
            <a:endParaRPr lang="en-US">
              <a:solidFill>
                <a:srgbClr val="CDD7D9"/>
              </a:solidFill>
            </a:endParaRPr>
          </a:p>
        </p:txBody>
      </p:sp>
      <p:sp>
        <p:nvSpPr>
          <p:cNvPr id="3" name="2 Marcador de pie de página"/>
          <p:cNvSpPr>
            <a:spLocks noGrp="1"/>
          </p:cNvSpPr>
          <p:nvPr>
            <p:ph type="ftr" sz="quarter" idx="11"/>
          </p:nvPr>
        </p:nvSpPr>
        <p:spPr/>
        <p:txBody>
          <a:bodyPr/>
          <a:lstStyle/>
          <a:p>
            <a:endParaRPr lang="en-US" dirty="0">
              <a:solidFill>
                <a:srgbClr val="CDD7D9"/>
              </a:solidFill>
            </a:endParaRPr>
          </a:p>
        </p:txBody>
      </p:sp>
      <p:sp>
        <p:nvSpPr>
          <p:cNvPr id="4" name="3 Marcador de número de diapositiva"/>
          <p:cNvSpPr>
            <a:spLocks noGrp="1"/>
          </p:cNvSpPr>
          <p:nvPr>
            <p:ph type="sldNum" sz="quarter" idx="12"/>
          </p:nvPr>
        </p:nvSpPr>
        <p:spPr>
          <a:xfrm>
            <a:off x="0" y="6248400"/>
            <a:ext cx="711200" cy="381000"/>
          </a:xfrm>
        </p:spPr>
        <p:txBody>
          <a:bodyPr/>
          <a:lstStyle>
            <a:lvl1pPr>
              <a:defRPr>
                <a:solidFill>
                  <a:schemeClr val="tx2"/>
                </a:solidFill>
              </a:defRPr>
            </a:lvl1pPr>
          </a:lstStyle>
          <a:p>
            <a:fld id="{F0C94032-CD4C-4C25-B0C2-CEC720522D92}" type="slidenum">
              <a:rPr lang="en-US" smtClean="0">
                <a:solidFill>
                  <a:srgbClr val="CDD7D9"/>
                </a:solidFill>
              </a:rPr>
              <a:pPr/>
              <a:t>‹Nº›</a:t>
            </a:fld>
            <a:endParaRPr lang="en-US" dirty="0">
              <a:solidFill>
                <a:srgbClr val="CDD7D9"/>
              </a:solidFill>
            </a:endParaRPr>
          </a:p>
        </p:txBody>
      </p:sp>
    </p:spTree>
    <p:extLst>
      <p:ext uri="{BB962C8B-B14F-4D97-AF65-F5344CB8AC3E}">
        <p14:creationId xmlns:p14="http://schemas.microsoft.com/office/powerpoint/2010/main" val="33095993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_2Col Content_Teal Subs">
    <p:spTree>
      <p:nvGrpSpPr>
        <p:cNvPr id="1" name=""/>
        <p:cNvGrpSpPr/>
        <p:nvPr/>
      </p:nvGrpSpPr>
      <p:grpSpPr>
        <a:xfrm>
          <a:off x="0" y="0"/>
          <a:ext cx="0" cy="0"/>
          <a:chOff x="0" y="0"/>
          <a:chExt cx="0" cy="0"/>
        </a:xfrm>
      </p:grpSpPr>
      <p:cxnSp>
        <p:nvCxnSpPr>
          <p:cNvPr id="12" name="Straight Connector 11"/>
          <p:cNvCxnSpPr/>
          <p:nvPr userDrawn="1"/>
        </p:nvCxnSpPr>
        <p:spPr>
          <a:xfrm>
            <a:off x="623893" y="1062039"/>
            <a:ext cx="11568112"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pic>
        <p:nvPicPr>
          <p:cNvPr id="1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 y="6467514"/>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4">
            <a:extLst>
              <a:ext uri="{FF2B5EF4-FFF2-40B4-BE49-F238E27FC236}"/>
            </a:extLst>
          </p:cNvPr>
          <p:cNvSpPr txBox="1">
            <a:spLocks noChangeArrowheads="1"/>
          </p:cNvSpPr>
          <p:nvPr userDrawn="1"/>
        </p:nvSpPr>
        <p:spPr bwMode="auto">
          <a:xfrm>
            <a:off x="77791" y="6505611"/>
            <a:ext cx="12012612"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8" rIns="91432" bIns="45718">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304" eaLnBrk="1" hangingPunct="1">
              <a:defRPr/>
            </a:pPr>
            <a:r>
              <a:rPr lang="en-US" sz="1100" b="1" dirty="0">
                <a:solidFill>
                  <a:srgbClr val="000000"/>
                </a:solidFill>
              </a:rPr>
              <a:t>22nd International AIDS Conference; July 23-27, 2018; Amsterdam, the Netherlands</a:t>
            </a:r>
          </a:p>
        </p:txBody>
      </p:sp>
      <p:sp>
        <p:nvSpPr>
          <p:cNvPr id="9" name="Rectangle 2"/>
          <p:cNvSpPr>
            <a:spLocks noGrp="1" noChangeArrowheads="1"/>
          </p:cNvSpPr>
          <p:nvPr>
            <p:ph type="title"/>
          </p:nvPr>
        </p:nvSpPr>
        <p:spPr bwMode="auto">
          <a:xfrm>
            <a:off x="711237" y="152401"/>
            <a:ext cx="10058399"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4" name="Content Placeholder 3"/>
          <p:cNvSpPr>
            <a:spLocks noGrp="1"/>
          </p:cNvSpPr>
          <p:nvPr>
            <p:ph sz="quarter" idx="14"/>
          </p:nvPr>
        </p:nvSpPr>
        <p:spPr>
          <a:xfrm>
            <a:off x="711208" y="1786128"/>
            <a:ext cx="5364480"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sz="quarter" idx="17"/>
          </p:nvPr>
        </p:nvSpPr>
        <p:spPr>
          <a:xfrm>
            <a:off x="711208" y="1371600"/>
            <a:ext cx="5364480" cy="381000"/>
          </a:xfrm>
        </p:spPr>
        <p:txBody>
          <a:bodyPr/>
          <a:lstStyle>
            <a:lvl1pPr marL="0" indent="0">
              <a:buNone/>
              <a:defRPr b="1">
                <a:solidFill>
                  <a:srgbClr val="008790"/>
                </a:solidFill>
              </a:defRPr>
            </a:lvl1pPr>
          </a:lstStyle>
          <a:p>
            <a:pPr lvl="0"/>
            <a:r>
              <a:rPr lang="en-US" dirty="0"/>
              <a:t>Click to edit Master text styles</a:t>
            </a:r>
          </a:p>
        </p:txBody>
      </p:sp>
      <p:sp>
        <p:nvSpPr>
          <p:cNvPr id="10" name="Content Placeholder 3"/>
          <p:cNvSpPr>
            <a:spLocks noGrp="1"/>
          </p:cNvSpPr>
          <p:nvPr>
            <p:ph sz="quarter" idx="18"/>
          </p:nvPr>
        </p:nvSpPr>
        <p:spPr>
          <a:xfrm>
            <a:off x="6490213" y="1786128"/>
            <a:ext cx="5364480"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sz="quarter" idx="19"/>
          </p:nvPr>
        </p:nvSpPr>
        <p:spPr>
          <a:xfrm>
            <a:off x="6490213" y="1371600"/>
            <a:ext cx="5364480" cy="381000"/>
          </a:xfrm>
        </p:spPr>
        <p:txBody>
          <a:bodyPr/>
          <a:lstStyle>
            <a:lvl1pPr marL="0" indent="0">
              <a:buNone/>
              <a:defRPr b="1">
                <a:solidFill>
                  <a:srgbClr val="008790"/>
                </a:solidFill>
              </a:defRPr>
            </a:lvl1pPr>
          </a:lstStyle>
          <a:p>
            <a:pPr lvl="0"/>
            <a:r>
              <a:rPr lang="en-US" dirty="0"/>
              <a:t>Click to edit Master text styles</a:t>
            </a:r>
          </a:p>
        </p:txBody>
      </p:sp>
      <p:sp>
        <p:nvSpPr>
          <p:cNvPr id="13" name="Text Placeholder 4"/>
          <p:cNvSpPr>
            <a:spLocks noGrp="1"/>
          </p:cNvSpPr>
          <p:nvPr>
            <p:ph type="body" sz="quarter" idx="11"/>
          </p:nvPr>
        </p:nvSpPr>
        <p:spPr>
          <a:xfrm>
            <a:off x="711200" y="6294120"/>
            <a:ext cx="11143488" cy="182880"/>
          </a:xfrm>
        </p:spPr>
        <p:txBody>
          <a:bodyPr/>
          <a:lstStyle>
            <a:lvl1pPr marL="0" indent="0" algn="r">
              <a:buNone/>
              <a:defRPr sz="1100"/>
            </a:lvl1pPr>
          </a:lstStyle>
          <a:p>
            <a:pPr lvl="0"/>
            <a:r>
              <a:rPr lang="en-US" dirty="0"/>
              <a:t>Click to edit Master text styles</a:t>
            </a:r>
          </a:p>
        </p:txBody>
      </p:sp>
      <p:sp>
        <p:nvSpPr>
          <p:cNvPr id="14" name="Text Placeholder 6"/>
          <p:cNvSpPr>
            <a:spLocks noGrp="1"/>
          </p:cNvSpPr>
          <p:nvPr>
            <p:ph type="body" sz="quarter" idx="13"/>
          </p:nvPr>
        </p:nvSpPr>
        <p:spPr>
          <a:xfrm>
            <a:off x="711200" y="5862320"/>
            <a:ext cx="11143488" cy="365760"/>
          </a:xfrm>
        </p:spPr>
        <p:txBody>
          <a:bodyPr anchor="b"/>
          <a:lstStyle>
            <a:lvl1pPr marL="0" indent="0">
              <a:buNone/>
              <a:defRPr sz="1300" baseline="0"/>
            </a:lvl1pPr>
          </a:lstStyle>
          <a:p>
            <a:pPr lvl="0"/>
            <a:r>
              <a:rPr lang="en-US"/>
              <a:t>Click to edit Master text styles</a:t>
            </a:r>
          </a:p>
        </p:txBody>
      </p:sp>
    </p:spTree>
    <p:extLst>
      <p:ext uri="{BB962C8B-B14F-4D97-AF65-F5344CB8AC3E}">
        <p14:creationId xmlns:p14="http://schemas.microsoft.com/office/powerpoint/2010/main" val="337720051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812800" y="273278"/>
            <a:ext cx="10769600" cy="869951"/>
          </a:xfrm>
        </p:spPr>
        <p:txBody>
          <a:bodyPr anchor="ctr"/>
          <a:lstStyle>
            <a:lvl1pPr algn="l">
              <a:buNone/>
              <a:defRPr sz="4400" b="0"/>
            </a:lvl1pPr>
          </a:lstStyle>
          <a:p>
            <a:r>
              <a:rPr kumimoji="0" lang="es-ES" smtClean="0"/>
              <a:t>Haga clic para modificar el estilo de título del patrón</a:t>
            </a:r>
            <a:endParaRPr kumimoji="0" lang="en-US"/>
          </a:p>
        </p:txBody>
      </p:sp>
      <p:sp>
        <p:nvSpPr>
          <p:cNvPr id="5" name="4 Marcador de fecha"/>
          <p:cNvSpPr>
            <a:spLocks noGrp="1"/>
          </p:cNvSpPr>
          <p:nvPr>
            <p:ph type="dt" sz="half" idx="10"/>
          </p:nvPr>
        </p:nvSpPr>
        <p:spPr/>
        <p:txBody>
          <a:bodyPr/>
          <a:lstStyle/>
          <a:p>
            <a:fld id="{23A271A1-F6D6-438B-A432-4747EE7ECD40}" type="datetimeFigureOut">
              <a:rPr lang="en-US" smtClean="0">
                <a:solidFill>
                  <a:srgbClr val="CDD7D9"/>
                </a:solidFill>
              </a:rPr>
              <a:pPr/>
              <a:t>11/23/2018</a:t>
            </a:fld>
            <a:endParaRPr lang="en-US">
              <a:solidFill>
                <a:srgbClr val="CDD7D9"/>
              </a:solidFill>
            </a:endParaRPr>
          </a:p>
        </p:txBody>
      </p:sp>
      <p:sp>
        <p:nvSpPr>
          <p:cNvPr id="6" name="5 Marcador de pie de página"/>
          <p:cNvSpPr>
            <a:spLocks noGrp="1"/>
          </p:cNvSpPr>
          <p:nvPr>
            <p:ph type="ftr" sz="quarter" idx="11"/>
          </p:nvPr>
        </p:nvSpPr>
        <p:spPr/>
        <p:txBody>
          <a:bodyPr/>
          <a:lstStyle/>
          <a:p>
            <a:endParaRPr lang="en-US">
              <a:solidFill>
                <a:srgbClr val="CDD7D9"/>
              </a:solidFill>
            </a:endParaRPr>
          </a:p>
        </p:txBody>
      </p:sp>
      <p:sp>
        <p:nvSpPr>
          <p:cNvPr id="7" name="6 Marcador de número de diapositiva"/>
          <p:cNvSpPr>
            <a:spLocks noGrp="1"/>
          </p:cNvSpPr>
          <p:nvPr>
            <p:ph type="sldNum" sz="quarter" idx="12"/>
          </p:nvPr>
        </p:nvSpPr>
        <p:spPr/>
        <p:txBody>
          <a:bodyPr/>
          <a:lstStyle>
            <a:lvl1pPr>
              <a:defRPr>
                <a:solidFill>
                  <a:srgbClr val="FFFFFF"/>
                </a:solidFill>
              </a:defRPr>
            </a:lvl1pPr>
          </a:lstStyle>
          <a:p>
            <a:fld id="{F0C94032-CD4C-4C25-B0C2-CEC720522D92}" type="slidenum">
              <a:rPr lang="en-US" smtClean="0"/>
              <a:pPr/>
              <a:t>‹Nº›</a:t>
            </a:fld>
            <a:endParaRPr lang="en-US" dirty="0"/>
          </a:p>
        </p:txBody>
      </p:sp>
      <p:sp>
        <p:nvSpPr>
          <p:cNvPr id="3" name="2 Marcador de texto"/>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9" name="8 Marcador de contenido"/>
          <p:cNvSpPr>
            <a:spLocks noGrp="1"/>
          </p:cNvSpPr>
          <p:nvPr>
            <p:ph sz="quarter" idx="1"/>
          </p:nvPr>
        </p:nvSpPr>
        <p:spPr>
          <a:xfrm>
            <a:off x="3149600" y="1752600"/>
            <a:ext cx="8534400" cy="44196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extLst>
      <p:ext uri="{BB962C8B-B14F-4D97-AF65-F5344CB8AC3E}">
        <p14:creationId xmlns:p14="http://schemas.microsoft.com/office/powerpoint/2010/main" val="219837926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4" name="3 Marcador de texto"/>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s-ES" smtClean="0"/>
              <a:t>Haga clic para modificar el estilo de texto del patrón</a:t>
            </a:r>
          </a:p>
        </p:txBody>
      </p:sp>
      <p:sp>
        <p:nvSpPr>
          <p:cNvPr id="8" name="7 Rectángulo"/>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9" name="8 Rectángulo"/>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10" name="9 Rectángulo"/>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2" name="1 Título"/>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s-ES" smtClean="0"/>
              <a:t>Haga clic para modificar el estilo de título del patrón</a:t>
            </a:r>
            <a:endParaRPr kumimoji="0" lang="en-US"/>
          </a:p>
        </p:txBody>
      </p:sp>
      <p:sp>
        <p:nvSpPr>
          <p:cNvPr id="11" name="10 Rectángulo"/>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12" name="11 Marcador de fecha"/>
          <p:cNvSpPr>
            <a:spLocks noGrp="1"/>
          </p:cNvSpPr>
          <p:nvPr>
            <p:ph type="dt" sz="half" idx="10"/>
          </p:nvPr>
        </p:nvSpPr>
        <p:spPr>
          <a:xfrm>
            <a:off x="8331200" y="6248631"/>
            <a:ext cx="3556000" cy="365125"/>
          </a:xfrm>
        </p:spPr>
        <p:txBody>
          <a:bodyPr rtlCol="0"/>
          <a:lstStyle/>
          <a:p>
            <a:fld id="{23A271A1-F6D6-438B-A432-4747EE7ECD40}" type="datetimeFigureOut">
              <a:rPr lang="en-US" smtClean="0">
                <a:solidFill>
                  <a:srgbClr val="CDD7D9"/>
                </a:solidFill>
              </a:rPr>
              <a:pPr/>
              <a:t>11/23/2018</a:t>
            </a:fld>
            <a:endParaRPr lang="en-US">
              <a:solidFill>
                <a:srgbClr val="CDD7D9"/>
              </a:solidFill>
            </a:endParaRPr>
          </a:p>
        </p:txBody>
      </p:sp>
      <p:sp>
        <p:nvSpPr>
          <p:cNvPr id="13" name="12 Marcador de número de diapositiva"/>
          <p:cNvSpPr>
            <a:spLocks noGrp="1"/>
          </p:cNvSpPr>
          <p:nvPr>
            <p:ph type="sldNum" sz="quarter" idx="11"/>
          </p:nvPr>
        </p:nvSpPr>
        <p:spPr>
          <a:xfrm>
            <a:off x="0" y="4667476"/>
            <a:ext cx="1930400" cy="663579"/>
          </a:xfrm>
        </p:spPr>
        <p:txBody>
          <a:bodyPr rtlCol="0"/>
          <a:lstStyle>
            <a:lvl1pPr>
              <a:defRPr sz="2800"/>
            </a:lvl1pPr>
          </a:lstStyle>
          <a:p>
            <a:fld id="{F0C94032-CD4C-4C25-B0C2-CEC720522D92}" type="slidenum">
              <a:rPr lang="en-US" smtClean="0"/>
              <a:pPr/>
              <a:t>‹Nº›</a:t>
            </a:fld>
            <a:endParaRPr lang="en-US" dirty="0"/>
          </a:p>
        </p:txBody>
      </p:sp>
      <p:sp>
        <p:nvSpPr>
          <p:cNvPr id="14" name="13 Marcador de pie de página"/>
          <p:cNvSpPr>
            <a:spLocks noGrp="1"/>
          </p:cNvSpPr>
          <p:nvPr>
            <p:ph type="ftr" sz="quarter" idx="12"/>
          </p:nvPr>
        </p:nvSpPr>
        <p:spPr>
          <a:xfrm>
            <a:off x="2133600" y="6248435"/>
            <a:ext cx="6096000" cy="365125"/>
          </a:xfrm>
        </p:spPr>
        <p:txBody>
          <a:bodyPr rtlCol="0"/>
          <a:lstStyle/>
          <a:p>
            <a:endParaRPr lang="en-US" dirty="0">
              <a:solidFill>
                <a:srgbClr val="CDD7D9"/>
              </a:solidFill>
            </a:endParaRPr>
          </a:p>
        </p:txBody>
      </p:sp>
      <p:sp>
        <p:nvSpPr>
          <p:cNvPr id="3" name="2 Marcador de posición de imagen"/>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s-ES" smtClean="0"/>
              <a:t>Haga clic en el icono para agregar una imagen</a:t>
            </a:r>
            <a:endParaRPr kumimoji="0" lang="en-US" dirty="0"/>
          </a:p>
        </p:txBody>
      </p:sp>
    </p:spTree>
    <p:extLst>
      <p:ext uri="{BB962C8B-B14F-4D97-AF65-F5344CB8AC3E}">
        <p14:creationId xmlns:p14="http://schemas.microsoft.com/office/powerpoint/2010/main" val="390249951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23A271A1-F6D6-438B-A432-4747EE7ECD40}" type="datetimeFigureOut">
              <a:rPr lang="en-US" smtClean="0">
                <a:solidFill>
                  <a:srgbClr val="CDD7D9"/>
                </a:solidFill>
              </a:rPr>
              <a:pPr/>
              <a:t>11/23/2018</a:t>
            </a:fld>
            <a:endParaRPr lang="en-US">
              <a:solidFill>
                <a:srgbClr val="CDD7D9"/>
              </a:solidFill>
            </a:endParaRPr>
          </a:p>
        </p:txBody>
      </p:sp>
      <p:sp>
        <p:nvSpPr>
          <p:cNvPr id="5" name="4 Marcador de pie de página"/>
          <p:cNvSpPr>
            <a:spLocks noGrp="1"/>
          </p:cNvSpPr>
          <p:nvPr>
            <p:ph type="ftr" sz="quarter" idx="11"/>
          </p:nvPr>
        </p:nvSpPr>
        <p:spPr/>
        <p:txBody>
          <a:bodyPr/>
          <a:lstStyle/>
          <a:p>
            <a:endParaRPr lang="en-US">
              <a:solidFill>
                <a:srgbClr val="CDD7D9"/>
              </a:solidFill>
            </a:endParaRPr>
          </a:p>
        </p:txBody>
      </p:sp>
      <p:sp>
        <p:nvSpPr>
          <p:cNvPr id="6" name="5 Marcador de número de diapositiva"/>
          <p:cNvSpPr>
            <a:spLocks noGrp="1"/>
          </p:cNvSpPr>
          <p:nvPr>
            <p:ph type="sldNum" sz="quarter" idx="12"/>
          </p:nvPr>
        </p:nvSpPr>
        <p:spPr/>
        <p:txBody>
          <a:bodyPr/>
          <a:lstStyle/>
          <a:p>
            <a:fld id="{F0C94032-CD4C-4C25-B0C2-CEC720522D92}" type="slidenum">
              <a:rPr lang="en-US" smtClean="0"/>
              <a:pPr/>
              <a:t>‹Nº›</a:t>
            </a:fld>
            <a:endParaRPr lang="en-US"/>
          </a:p>
        </p:txBody>
      </p:sp>
    </p:spTree>
    <p:extLst>
      <p:ext uri="{BB962C8B-B14F-4D97-AF65-F5344CB8AC3E}">
        <p14:creationId xmlns:p14="http://schemas.microsoft.com/office/powerpoint/2010/main" val="208208447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737600" y="609829"/>
            <a:ext cx="2743200" cy="5516563"/>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609600" y="609602"/>
            <a:ext cx="7416800" cy="5516564"/>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a:xfrm>
            <a:off x="8737600" y="6248631"/>
            <a:ext cx="2946400" cy="365125"/>
          </a:xfrm>
        </p:spPr>
        <p:txBody>
          <a:bodyPr/>
          <a:lstStyle/>
          <a:p>
            <a:fld id="{23A271A1-F6D6-438B-A432-4747EE7ECD40}" type="datetimeFigureOut">
              <a:rPr lang="en-US" smtClean="0">
                <a:solidFill>
                  <a:srgbClr val="CDD7D9"/>
                </a:solidFill>
              </a:rPr>
              <a:pPr/>
              <a:t>11/23/2018</a:t>
            </a:fld>
            <a:endParaRPr lang="en-US" dirty="0">
              <a:solidFill>
                <a:srgbClr val="CDD7D9"/>
              </a:solidFill>
            </a:endParaRPr>
          </a:p>
        </p:txBody>
      </p:sp>
      <p:sp>
        <p:nvSpPr>
          <p:cNvPr id="5" name="4 Marcador de pie de página"/>
          <p:cNvSpPr>
            <a:spLocks noGrp="1"/>
          </p:cNvSpPr>
          <p:nvPr>
            <p:ph type="ftr" sz="quarter" idx="11"/>
          </p:nvPr>
        </p:nvSpPr>
        <p:spPr>
          <a:xfrm>
            <a:off x="609759" y="6248438"/>
            <a:ext cx="7431311" cy="365125"/>
          </a:xfrm>
        </p:spPr>
        <p:txBody>
          <a:bodyPr/>
          <a:lstStyle/>
          <a:p>
            <a:endParaRPr lang="en-US" dirty="0">
              <a:solidFill>
                <a:srgbClr val="CDD7D9"/>
              </a:solidFill>
            </a:endParaRPr>
          </a:p>
        </p:txBody>
      </p:sp>
      <p:sp>
        <p:nvSpPr>
          <p:cNvPr id="7" name="6 Rectángulo"/>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8" name="7 Rectángulo"/>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9" name="8 Rectángulo"/>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6" name="5 Marcador de número de diapositiva"/>
          <p:cNvSpPr>
            <a:spLocks noGrp="1"/>
          </p:cNvSpPr>
          <p:nvPr>
            <p:ph type="sldNum" sz="quarter" idx="12"/>
          </p:nvPr>
        </p:nvSpPr>
        <p:spPr>
          <a:xfrm rot="5400000">
            <a:off x="8075084" y="103716"/>
            <a:ext cx="533400" cy="325968"/>
          </a:xfrm>
        </p:spPr>
        <p:txBody>
          <a:bodyPr/>
          <a:lstStyle/>
          <a:p>
            <a:fld id="{F0C94032-CD4C-4C25-B0C2-CEC720522D92}" type="slidenum">
              <a:rPr lang="en-US" smtClean="0"/>
              <a:pPr/>
              <a:t>‹Nº›</a:t>
            </a:fld>
            <a:endParaRPr lang="en-US" dirty="0"/>
          </a:p>
        </p:txBody>
      </p:sp>
    </p:spTree>
    <p:extLst>
      <p:ext uri="{BB962C8B-B14F-4D97-AF65-F5344CB8AC3E}">
        <p14:creationId xmlns:p14="http://schemas.microsoft.com/office/powerpoint/2010/main" val="276172262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6 Rectángulo"/>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10" name="9 Rectángulo"/>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11" name="10 Rectángulo"/>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8" name="7 Título"/>
          <p:cNvSpPr>
            <a:spLocks noGrp="1"/>
          </p:cNvSpPr>
          <p:nvPr>
            <p:ph type="ctrTitle"/>
          </p:nvPr>
        </p:nvSpPr>
        <p:spPr>
          <a:xfrm>
            <a:off x="3149600" y="4038600"/>
            <a:ext cx="8636000" cy="1828800"/>
          </a:xfrm>
        </p:spPr>
        <p:txBody>
          <a:bodyPr anchor="b"/>
          <a:lstStyle>
            <a:lvl1pPr>
              <a:defRPr cap="all" baseline="0"/>
            </a:lvl1pPr>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28" name="27 Marcador de fecha"/>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23A271A1-F6D6-438B-A432-4747EE7ECD40}" type="datetimeFigureOut">
              <a:rPr lang="en-US" smtClean="0"/>
              <a:pPr/>
              <a:t>11/23/2018</a:t>
            </a:fld>
            <a:endParaRPr lang="en-US" dirty="0"/>
          </a:p>
        </p:txBody>
      </p:sp>
      <p:sp>
        <p:nvSpPr>
          <p:cNvPr id="17" name="16 Marcador de pie de página"/>
          <p:cNvSpPr>
            <a:spLocks noGrp="1"/>
          </p:cNvSpPr>
          <p:nvPr>
            <p:ph type="ftr" sz="quarter" idx="11"/>
          </p:nvPr>
        </p:nvSpPr>
        <p:spPr>
          <a:xfrm>
            <a:off x="2780524" y="236815"/>
            <a:ext cx="7823200" cy="365125"/>
          </a:xfrm>
        </p:spPr>
        <p:txBody>
          <a:bodyPr/>
          <a:lstStyle>
            <a:lvl1pPr algn="r">
              <a:defRPr>
                <a:solidFill>
                  <a:schemeClr val="tx2"/>
                </a:solidFill>
              </a:defRPr>
            </a:lvl1pPr>
          </a:lstStyle>
          <a:p>
            <a:endParaRPr lang="en-US" dirty="0">
              <a:solidFill>
                <a:srgbClr val="CDD7D9"/>
              </a:solidFill>
            </a:endParaRPr>
          </a:p>
        </p:txBody>
      </p:sp>
      <p:sp>
        <p:nvSpPr>
          <p:cNvPr id="29" name="28 Marcador de número de diapositiva"/>
          <p:cNvSpPr>
            <a:spLocks noGrp="1"/>
          </p:cNvSpPr>
          <p:nvPr>
            <p:ph type="sldNum" sz="quarter" idx="12"/>
          </p:nvPr>
        </p:nvSpPr>
        <p:spPr>
          <a:xfrm>
            <a:off x="10668000" y="228600"/>
            <a:ext cx="1117600" cy="381000"/>
          </a:xfrm>
        </p:spPr>
        <p:txBody>
          <a:bodyPr/>
          <a:lstStyle>
            <a:lvl1pPr>
              <a:defRPr>
                <a:solidFill>
                  <a:schemeClr val="tx2"/>
                </a:solidFill>
              </a:defRPr>
            </a:lvl1pPr>
          </a:lstStyle>
          <a:p>
            <a:fld id="{F0C94032-CD4C-4C25-B0C2-CEC720522D92}" type="slidenum">
              <a:rPr lang="en-US" smtClean="0">
                <a:solidFill>
                  <a:srgbClr val="CDD7D9"/>
                </a:solidFill>
              </a:rPr>
              <a:pPr/>
              <a:t>‹Nº›</a:t>
            </a:fld>
            <a:endParaRPr lang="en-US" dirty="0">
              <a:solidFill>
                <a:srgbClr val="CDD7D9"/>
              </a:solidFill>
            </a:endParaRPr>
          </a:p>
        </p:txBody>
      </p:sp>
    </p:spTree>
    <p:extLst>
      <p:ext uri="{BB962C8B-B14F-4D97-AF65-F5344CB8AC3E}">
        <p14:creationId xmlns:p14="http://schemas.microsoft.com/office/powerpoint/2010/main" val="269304550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816864" y="228600"/>
            <a:ext cx="10871200" cy="990600"/>
          </a:xfrm>
        </p:spPr>
        <p:txBody>
          <a:bodyPr/>
          <a:lstStyle/>
          <a:p>
            <a:r>
              <a:rPr kumimoji="0" lang="es-ES" smtClean="0"/>
              <a:t>Haga clic para modificar el estilo de título del patrón</a:t>
            </a:r>
            <a:endParaRPr kumimoji="0" lang="en-US"/>
          </a:p>
        </p:txBody>
      </p:sp>
      <p:sp>
        <p:nvSpPr>
          <p:cNvPr id="4" name="3 Marcador de fecha"/>
          <p:cNvSpPr>
            <a:spLocks noGrp="1"/>
          </p:cNvSpPr>
          <p:nvPr>
            <p:ph type="dt" sz="half" idx="10"/>
          </p:nvPr>
        </p:nvSpPr>
        <p:spPr/>
        <p:txBody>
          <a:bodyPr/>
          <a:lstStyle/>
          <a:p>
            <a:fld id="{23A271A1-F6D6-438B-A432-4747EE7ECD40}" type="datetimeFigureOut">
              <a:rPr lang="en-US" smtClean="0">
                <a:solidFill>
                  <a:srgbClr val="CDD7D9"/>
                </a:solidFill>
              </a:rPr>
              <a:pPr/>
              <a:t>11/23/2018</a:t>
            </a:fld>
            <a:endParaRPr lang="en-US" dirty="0">
              <a:solidFill>
                <a:srgbClr val="CDD7D9"/>
              </a:solidFill>
            </a:endParaRPr>
          </a:p>
        </p:txBody>
      </p:sp>
      <p:sp>
        <p:nvSpPr>
          <p:cNvPr id="5" name="4 Marcador de pie de página"/>
          <p:cNvSpPr>
            <a:spLocks noGrp="1"/>
          </p:cNvSpPr>
          <p:nvPr>
            <p:ph type="ftr" sz="quarter" idx="11"/>
          </p:nvPr>
        </p:nvSpPr>
        <p:spPr/>
        <p:txBody>
          <a:bodyPr/>
          <a:lstStyle/>
          <a:p>
            <a:endParaRPr lang="en-US">
              <a:solidFill>
                <a:srgbClr val="CDD7D9"/>
              </a:solidFill>
            </a:endParaRPr>
          </a:p>
        </p:txBody>
      </p:sp>
      <p:sp>
        <p:nvSpPr>
          <p:cNvPr id="6" name="5 Marcador de número de diapositiva"/>
          <p:cNvSpPr>
            <a:spLocks noGrp="1"/>
          </p:cNvSpPr>
          <p:nvPr>
            <p:ph type="sldNum" sz="quarter" idx="12"/>
          </p:nvPr>
        </p:nvSpPr>
        <p:spPr/>
        <p:txBody>
          <a:bodyPr/>
          <a:lstStyle>
            <a:lvl1pPr>
              <a:defRPr>
                <a:solidFill>
                  <a:srgbClr val="FFFFFF"/>
                </a:solidFill>
              </a:defRPr>
            </a:lvl1pPr>
          </a:lstStyle>
          <a:p>
            <a:fld id="{F0C94032-CD4C-4C25-B0C2-CEC720522D92}" type="slidenum">
              <a:rPr lang="en-US" smtClean="0"/>
              <a:pPr/>
              <a:t>‹Nº›</a:t>
            </a:fld>
            <a:endParaRPr lang="en-US" dirty="0"/>
          </a:p>
        </p:txBody>
      </p:sp>
      <p:sp>
        <p:nvSpPr>
          <p:cNvPr id="8" name="7 Marcador de contenido"/>
          <p:cNvSpPr>
            <a:spLocks noGrp="1"/>
          </p:cNvSpPr>
          <p:nvPr>
            <p:ph sz="quarter" idx="1"/>
          </p:nvPr>
        </p:nvSpPr>
        <p:spPr>
          <a:xfrm>
            <a:off x="816864" y="1600200"/>
            <a:ext cx="10871200" cy="44958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extLst>
      <p:ext uri="{BB962C8B-B14F-4D97-AF65-F5344CB8AC3E}">
        <p14:creationId xmlns:p14="http://schemas.microsoft.com/office/powerpoint/2010/main" val="162540624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1828803" y="2743209"/>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7" name="6 Rectángulo"/>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8" name="7 Rectángulo"/>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9" name="8 Rectángulo"/>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2" name="1 Título"/>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s-ES" smtClean="0"/>
              <a:t>Haga clic para modificar el estilo de título del patrón</a:t>
            </a:r>
            <a:endParaRPr kumimoji="0" lang="en-US"/>
          </a:p>
        </p:txBody>
      </p:sp>
      <p:sp>
        <p:nvSpPr>
          <p:cNvPr id="12" name="11 Marcador de fecha"/>
          <p:cNvSpPr>
            <a:spLocks noGrp="1"/>
          </p:cNvSpPr>
          <p:nvPr>
            <p:ph type="dt" sz="half" idx="10"/>
          </p:nvPr>
        </p:nvSpPr>
        <p:spPr/>
        <p:txBody>
          <a:bodyPr/>
          <a:lstStyle/>
          <a:p>
            <a:fld id="{23A271A1-F6D6-438B-A432-4747EE7ECD40}" type="datetimeFigureOut">
              <a:rPr lang="en-US" smtClean="0">
                <a:solidFill>
                  <a:srgbClr val="CDD7D9"/>
                </a:solidFill>
              </a:rPr>
              <a:pPr/>
              <a:t>11/23/2018</a:t>
            </a:fld>
            <a:endParaRPr lang="en-US">
              <a:solidFill>
                <a:srgbClr val="CDD7D9"/>
              </a:solidFill>
            </a:endParaRPr>
          </a:p>
        </p:txBody>
      </p:sp>
      <p:sp>
        <p:nvSpPr>
          <p:cNvPr id="13" name="12 Marcador de número de diapositiva"/>
          <p:cNvSpPr>
            <a:spLocks noGrp="1"/>
          </p:cNvSpPr>
          <p:nvPr>
            <p:ph type="sldNum" sz="quarter" idx="11"/>
          </p:nvPr>
        </p:nvSpPr>
        <p:spPr>
          <a:xfrm>
            <a:off x="0" y="1752602"/>
            <a:ext cx="1727200" cy="701676"/>
          </a:xfrm>
        </p:spPr>
        <p:txBody>
          <a:bodyPr>
            <a:noAutofit/>
          </a:bodyPr>
          <a:lstStyle>
            <a:lvl1pPr>
              <a:defRPr sz="2400">
                <a:solidFill>
                  <a:srgbClr val="FFFFFF"/>
                </a:solidFill>
              </a:defRPr>
            </a:lvl1pPr>
          </a:lstStyle>
          <a:p>
            <a:fld id="{F0C94032-CD4C-4C25-B0C2-CEC720522D92}" type="slidenum">
              <a:rPr lang="en-US" smtClean="0"/>
              <a:pPr/>
              <a:t>‹Nº›</a:t>
            </a:fld>
            <a:endParaRPr lang="en-US" dirty="0"/>
          </a:p>
        </p:txBody>
      </p:sp>
      <p:sp>
        <p:nvSpPr>
          <p:cNvPr id="14" name="13 Marcador de pie de página"/>
          <p:cNvSpPr>
            <a:spLocks noGrp="1"/>
          </p:cNvSpPr>
          <p:nvPr>
            <p:ph type="ftr" sz="quarter" idx="12"/>
          </p:nvPr>
        </p:nvSpPr>
        <p:spPr/>
        <p:txBody>
          <a:bodyPr/>
          <a:lstStyle/>
          <a:p>
            <a:endParaRPr lang="en-US">
              <a:solidFill>
                <a:srgbClr val="CDD7D9"/>
              </a:solidFill>
            </a:endParaRPr>
          </a:p>
        </p:txBody>
      </p:sp>
    </p:spTree>
    <p:extLst>
      <p:ext uri="{BB962C8B-B14F-4D97-AF65-F5344CB8AC3E}">
        <p14:creationId xmlns:p14="http://schemas.microsoft.com/office/powerpoint/2010/main" val="405798437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9" name="8 Marcador de contenido"/>
          <p:cNvSpPr>
            <a:spLocks noGrp="1"/>
          </p:cNvSpPr>
          <p:nvPr>
            <p:ph sz="quarter" idx="1"/>
          </p:nvPr>
        </p:nvSpPr>
        <p:spPr>
          <a:xfrm>
            <a:off x="812800" y="1589567"/>
            <a:ext cx="51816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1" name="10 Marcador de contenido"/>
          <p:cNvSpPr>
            <a:spLocks noGrp="1"/>
          </p:cNvSpPr>
          <p:nvPr>
            <p:ph sz="quarter" idx="2"/>
          </p:nvPr>
        </p:nvSpPr>
        <p:spPr>
          <a:xfrm>
            <a:off x="6459868" y="1589567"/>
            <a:ext cx="51816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8" name="7 Marcador de fecha"/>
          <p:cNvSpPr>
            <a:spLocks noGrp="1"/>
          </p:cNvSpPr>
          <p:nvPr>
            <p:ph type="dt" sz="half" idx="15"/>
          </p:nvPr>
        </p:nvSpPr>
        <p:spPr/>
        <p:txBody>
          <a:bodyPr rtlCol="0"/>
          <a:lstStyle/>
          <a:p>
            <a:fld id="{23A271A1-F6D6-438B-A432-4747EE7ECD40}" type="datetimeFigureOut">
              <a:rPr lang="en-US" smtClean="0">
                <a:solidFill>
                  <a:srgbClr val="CDD7D9"/>
                </a:solidFill>
              </a:rPr>
              <a:pPr/>
              <a:t>11/23/2018</a:t>
            </a:fld>
            <a:endParaRPr lang="en-US">
              <a:solidFill>
                <a:srgbClr val="CDD7D9"/>
              </a:solidFill>
            </a:endParaRPr>
          </a:p>
        </p:txBody>
      </p:sp>
      <p:sp>
        <p:nvSpPr>
          <p:cNvPr id="10" name="9 Marcador de número de diapositiva"/>
          <p:cNvSpPr>
            <a:spLocks noGrp="1"/>
          </p:cNvSpPr>
          <p:nvPr>
            <p:ph type="sldNum" sz="quarter" idx="16"/>
          </p:nvPr>
        </p:nvSpPr>
        <p:spPr/>
        <p:txBody>
          <a:bodyPr rtlCol="0"/>
          <a:lstStyle/>
          <a:p>
            <a:fld id="{F0C94032-CD4C-4C25-B0C2-CEC720522D92}" type="slidenum">
              <a:rPr lang="en-US" smtClean="0"/>
              <a:pPr/>
              <a:t>‹Nº›</a:t>
            </a:fld>
            <a:endParaRPr lang="en-US"/>
          </a:p>
        </p:txBody>
      </p:sp>
      <p:sp>
        <p:nvSpPr>
          <p:cNvPr id="12" name="11 Marcador de pie de página"/>
          <p:cNvSpPr>
            <a:spLocks noGrp="1"/>
          </p:cNvSpPr>
          <p:nvPr>
            <p:ph type="ftr" sz="quarter" idx="17"/>
          </p:nvPr>
        </p:nvSpPr>
        <p:spPr/>
        <p:txBody>
          <a:bodyPr rtlCol="0"/>
          <a:lstStyle/>
          <a:p>
            <a:endParaRPr lang="en-US">
              <a:solidFill>
                <a:srgbClr val="CDD7D9"/>
              </a:solidFill>
            </a:endParaRPr>
          </a:p>
        </p:txBody>
      </p:sp>
    </p:spTree>
    <p:extLst>
      <p:ext uri="{BB962C8B-B14F-4D97-AF65-F5344CB8AC3E}">
        <p14:creationId xmlns:p14="http://schemas.microsoft.com/office/powerpoint/2010/main" val="128473895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711200" y="273326"/>
            <a:ext cx="10871200" cy="869951"/>
          </a:xfrm>
        </p:spPr>
        <p:txBody>
          <a:bodyPr anchor="ctr"/>
          <a:lstStyle>
            <a:lvl1pPr>
              <a:defRPr/>
            </a:lvl1pPr>
          </a:lstStyle>
          <a:p>
            <a:r>
              <a:rPr kumimoji="0" lang="es-ES" smtClean="0"/>
              <a:t>Haga clic para modificar el estilo de título del patrón</a:t>
            </a:r>
            <a:endParaRPr kumimoji="0" lang="en-US"/>
          </a:p>
        </p:txBody>
      </p:sp>
      <p:sp>
        <p:nvSpPr>
          <p:cNvPr id="11" name="10 Marcador de contenido"/>
          <p:cNvSpPr>
            <a:spLocks noGrp="1"/>
          </p:cNvSpPr>
          <p:nvPr>
            <p:ph sz="quarter" idx="2"/>
          </p:nvPr>
        </p:nvSpPr>
        <p:spPr>
          <a:xfrm>
            <a:off x="812800" y="2438400"/>
            <a:ext cx="5181600" cy="35814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3" name="12 Marcador de contenido"/>
          <p:cNvSpPr>
            <a:spLocks noGrp="1"/>
          </p:cNvSpPr>
          <p:nvPr>
            <p:ph sz="quarter" idx="4"/>
          </p:nvPr>
        </p:nvSpPr>
        <p:spPr>
          <a:xfrm>
            <a:off x="6400800" y="2438400"/>
            <a:ext cx="5181600" cy="35814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0" name="9 Marcador de fecha"/>
          <p:cNvSpPr>
            <a:spLocks noGrp="1"/>
          </p:cNvSpPr>
          <p:nvPr>
            <p:ph type="dt" sz="half" idx="15"/>
          </p:nvPr>
        </p:nvSpPr>
        <p:spPr/>
        <p:txBody>
          <a:bodyPr rtlCol="0"/>
          <a:lstStyle/>
          <a:p>
            <a:fld id="{23A271A1-F6D6-438B-A432-4747EE7ECD40}" type="datetimeFigureOut">
              <a:rPr lang="en-US" smtClean="0">
                <a:solidFill>
                  <a:srgbClr val="CDD7D9"/>
                </a:solidFill>
              </a:rPr>
              <a:pPr/>
              <a:t>11/23/2018</a:t>
            </a:fld>
            <a:endParaRPr lang="en-US">
              <a:solidFill>
                <a:srgbClr val="CDD7D9"/>
              </a:solidFill>
            </a:endParaRPr>
          </a:p>
        </p:txBody>
      </p:sp>
      <p:sp>
        <p:nvSpPr>
          <p:cNvPr id="12" name="11 Marcador de número de diapositiva"/>
          <p:cNvSpPr>
            <a:spLocks noGrp="1"/>
          </p:cNvSpPr>
          <p:nvPr>
            <p:ph type="sldNum" sz="quarter" idx="16"/>
          </p:nvPr>
        </p:nvSpPr>
        <p:spPr/>
        <p:txBody>
          <a:bodyPr rtlCol="0"/>
          <a:lstStyle/>
          <a:p>
            <a:fld id="{F0C94032-CD4C-4C25-B0C2-CEC720522D92}" type="slidenum">
              <a:rPr lang="en-US" smtClean="0"/>
              <a:pPr/>
              <a:t>‹Nº›</a:t>
            </a:fld>
            <a:endParaRPr lang="en-US"/>
          </a:p>
        </p:txBody>
      </p:sp>
      <p:sp>
        <p:nvSpPr>
          <p:cNvPr id="14" name="13 Marcador de pie de página"/>
          <p:cNvSpPr>
            <a:spLocks noGrp="1"/>
          </p:cNvSpPr>
          <p:nvPr>
            <p:ph type="ftr" sz="quarter" idx="17"/>
          </p:nvPr>
        </p:nvSpPr>
        <p:spPr/>
        <p:txBody>
          <a:bodyPr rtlCol="0"/>
          <a:lstStyle/>
          <a:p>
            <a:endParaRPr lang="en-US">
              <a:solidFill>
                <a:srgbClr val="CDD7D9"/>
              </a:solidFill>
            </a:endParaRPr>
          </a:p>
        </p:txBody>
      </p:sp>
      <p:sp>
        <p:nvSpPr>
          <p:cNvPr id="16" name="15 Marcador de texto"/>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s-ES" smtClean="0"/>
              <a:t>Haga clic para modificar el estilo de texto del patrón</a:t>
            </a:r>
          </a:p>
        </p:txBody>
      </p:sp>
      <p:sp>
        <p:nvSpPr>
          <p:cNvPr id="15" name="14 Marcador de texto"/>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s-ES" smtClean="0"/>
              <a:t>Haga clic para modificar el estilo de texto del patrón</a:t>
            </a:r>
          </a:p>
        </p:txBody>
      </p:sp>
    </p:spTree>
    <p:extLst>
      <p:ext uri="{BB962C8B-B14F-4D97-AF65-F5344CB8AC3E}">
        <p14:creationId xmlns:p14="http://schemas.microsoft.com/office/powerpoint/2010/main" val="291287667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p>
            <a:fld id="{23A271A1-F6D6-438B-A432-4747EE7ECD40}" type="datetimeFigureOut">
              <a:rPr lang="en-US" smtClean="0">
                <a:solidFill>
                  <a:srgbClr val="CDD7D9"/>
                </a:solidFill>
              </a:rPr>
              <a:pPr/>
              <a:t>11/23/2018</a:t>
            </a:fld>
            <a:endParaRPr lang="en-US">
              <a:solidFill>
                <a:srgbClr val="CDD7D9"/>
              </a:solidFill>
            </a:endParaRPr>
          </a:p>
        </p:txBody>
      </p:sp>
      <p:sp>
        <p:nvSpPr>
          <p:cNvPr id="4" name="3 Marcador de pie de página"/>
          <p:cNvSpPr>
            <a:spLocks noGrp="1"/>
          </p:cNvSpPr>
          <p:nvPr>
            <p:ph type="ftr" sz="quarter" idx="11"/>
          </p:nvPr>
        </p:nvSpPr>
        <p:spPr/>
        <p:txBody>
          <a:bodyPr/>
          <a:lstStyle/>
          <a:p>
            <a:endParaRPr lang="en-US">
              <a:solidFill>
                <a:srgbClr val="CDD7D9"/>
              </a:solidFill>
            </a:endParaRPr>
          </a:p>
        </p:txBody>
      </p:sp>
      <p:sp>
        <p:nvSpPr>
          <p:cNvPr id="5" name="4 Marcador de número de diapositiva"/>
          <p:cNvSpPr>
            <a:spLocks noGrp="1"/>
          </p:cNvSpPr>
          <p:nvPr>
            <p:ph type="sldNum" sz="quarter" idx="12"/>
          </p:nvPr>
        </p:nvSpPr>
        <p:spPr/>
        <p:txBody>
          <a:bodyPr/>
          <a:lstStyle>
            <a:lvl1pPr>
              <a:defRPr>
                <a:solidFill>
                  <a:srgbClr val="FFFFFF"/>
                </a:solidFill>
              </a:defRPr>
            </a:lvl1pPr>
          </a:lstStyle>
          <a:p>
            <a:fld id="{F0C94032-CD4C-4C25-B0C2-CEC720522D92}" type="slidenum">
              <a:rPr lang="en-US" smtClean="0"/>
              <a:pPr/>
              <a:t>‹Nº›</a:t>
            </a:fld>
            <a:endParaRPr lang="en-US" dirty="0"/>
          </a:p>
        </p:txBody>
      </p:sp>
    </p:spTree>
    <p:extLst>
      <p:ext uri="{BB962C8B-B14F-4D97-AF65-F5344CB8AC3E}">
        <p14:creationId xmlns:p14="http://schemas.microsoft.com/office/powerpoint/2010/main" val="2044843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59A7926D-F575-4729-98AA-08D2669820CA}" type="slidenum">
              <a:rPr lang="en-US" altLang="es-AR"/>
              <a:pPr>
                <a:defRPr/>
              </a:pPr>
              <a:t>‹Nº›</a:t>
            </a:fld>
            <a:endParaRPr lang="en-US" altLang="es-AR"/>
          </a:p>
        </p:txBody>
      </p:sp>
    </p:spTree>
    <p:extLst>
      <p:ext uri="{BB962C8B-B14F-4D97-AF65-F5344CB8AC3E}">
        <p14:creationId xmlns:p14="http://schemas.microsoft.com/office/powerpoint/2010/main" val="8922633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_2Col Content_Teal Subs">
    <p:spTree>
      <p:nvGrpSpPr>
        <p:cNvPr id="1" name=""/>
        <p:cNvGrpSpPr/>
        <p:nvPr/>
      </p:nvGrpSpPr>
      <p:grpSpPr>
        <a:xfrm>
          <a:off x="0" y="0"/>
          <a:ext cx="0" cy="0"/>
          <a:chOff x="0" y="0"/>
          <a:chExt cx="0" cy="0"/>
        </a:xfrm>
      </p:grpSpPr>
      <p:cxnSp>
        <p:nvCxnSpPr>
          <p:cNvPr id="12" name="Straight Connector 11"/>
          <p:cNvCxnSpPr/>
          <p:nvPr userDrawn="1"/>
        </p:nvCxnSpPr>
        <p:spPr>
          <a:xfrm>
            <a:off x="623893" y="1062039"/>
            <a:ext cx="11568112"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pic>
        <p:nvPicPr>
          <p:cNvPr id="1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 y="6467514"/>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4">
            <a:extLst>
              <a:ext uri="{FF2B5EF4-FFF2-40B4-BE49-F238E27FC236}"/>
            </a:extLst>
          </p:cNvPr>
          <p:cNvSpPr txBox="1">
            <a:spLocks noChangeArrowheads="1"/>
          </p:cNvSpPr>
          <p:nvPr userDrawn="1"/>
        </p:nvSpPr>
        <p:spPr bwMode="auto">
          <a:xfrm>
            <a:off x="77791" y="6505611"/>
            <a:ext cx="12012612"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8" rIns="91432" bIns="45718">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304" eaLnBrk="1" hangingPunct="1">
              <a:defRPr/>
            </a:pPr>
            <a:r>
              <a:rPr lang="en-US" sz="1100" b="1" dirty="0">
                <a:solidFill>
                  <a:srgbClr val="000000"/>
                </a:solidFill>
              </a:rPr>
              <a:t>22nd International AIDS Conference; July 23-27, 2018; Amsterdam, the Netherlands</a:t>
            </a:r>
          </a:p>
        </p:txBody>
      </p:sp>
      <p:sp>
        <p:nvSpPr>
          <p:cNvPr id="9" name="Rectangle 2"/>
          <p:cNvSpPr>
            <a:spLocks noGrp="1" noChangeArrowheads="1"/>
          </p:cNvSpPr>
          <p:nvPr>
            <p:ph type="title"/>
          </p:nvPr>
        </p:nvSpPr>
        <p:spPr bwMode="auto">
          <a:xfrm>
            <a:off x="711237" y="152401"/>
            <a:ext cx="10058399"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4" name="Content Placeholder 3"/>
          <p:cNvSpPr>
            <a:spLocks noGrp="1"/>
          </p:cNvSpPr>
          <p:nvPr>
            <p:ph sz="quarter" idx="14"/>
          </p:nvPr>
        </p:nvSpPr>
        <p:spPr>
          <a:xfrm>
            <a:off x="711208" y="1786128"/>
            <a:ext cx="5364480"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sz="quarter" idx="17"/>
          </p:nvPr>
        </p:nvSpPr>
        <p:spPr>
          <a:xfrm>
            <a:off x="711208" y="1371600"/>
            <a:ext cx="5364480" cy="381000"/>
          </a:xfrm>
        </p:spPr>
        <p:txBody>
          <a:bodyPr/>
          <a:lstStyle>
            <a:lvl1pPr marL="0" indent="0">
              <a:buNone/>
              <a:defRPr b="1">
                <a:solidFill>
                  <a:srgbClr val="008790"/>
                </a:solidFill>
              </a:defRPr>
            </a:lvl1pPr>
          </a:lstStyle>
          <a:p>
            <a:pPr lvl="0"/>
            <a:r>
              <a:rPr lang="en-US" dirty="0"/>
              <a:t>Click to edit Master text styles</a:t>
            </a:r>
          </a:p>
        </p:txBody>
      </p:sp>
      <p:sp>
        <p:nvSpPr>
          <p:cNvPr id="10" name="Content Placeholder 3"/>
          <p:cNvSpPr>
            <a:spLocks noGrp="1"/>
          </p:cNvSpPr>
          <p:nvPr>
            <p:ph sz="quarter" idx="18"/>
          </p:nvPr>
        </p:nvSpPr>
        <p:spPr>
          <a:xfrm>
            <a:off x="6490213" y="1786128"/>
            <a:ext cx="5364480"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sz="quarter" idx="19"/>
          </p:nvPr>
        </p:nvSpPr>
        <p:spPr>
          <a:xfrm>
            <a:off x="6490213" y="1371600"/>
            <a:ext cx="5364480" cy="381000"/>
          </a:xfrm>
        </p:spPr>
        <p:txBody>
          <a:bodyPr/>
          <a:lstStyle>
            <a:lvl1pPr marL="0" indent="0">
              <a:buNone/>
              <a:defRPr b="1">
                <a:solidFill>
                  <a:srgbClr val="E31836"/>
                </a:solidFill>
              </a:defRPr>
            </a:lvl1pPr>
          </a:lstStyle>
          <a:p>
            <a:pPr lvl="0"/>
            <a:r>
              <a:rPr lang="en-US" dirty="0"/>
              <a:t>Click to edit Master text styles</a:t>
            </a:r>
          </a:p>
        </p:txBody>
      </p:sp>
      <p:sp>
        <p:nvSpPr>
          <p:cNvPr id="13" name="Text Placeholder 4"/>
          <p:cNvSpPr>
            <a:spLocks noGrp="1"/>
          </p:cNvSpPr>
          <p:nvPr>
            <p:ph type="body" sz="quarter" idx="11"/>
          </p:nvPr>
        </p:nvSpPr>
        <p:spPr>
          <a:xfrm>
            <a:off x="711200" y="6294120"/>
            <a:ext cx="11143488" cy="182880"/>
          </a:xfrm>
        </p:spPr>
        <p:txBody>
          <a:bodyPr/>
          <a:lstStyle>
            <a:lvl1pPr marL="0" indent="0" algn="r">
              <a:buNone/>
              <a:defRPr sz="1100"/>
            </a:lvl1pPr>
          </a:lstStyle>
          <a:p>
            <a:pPr lvl="0"/>
            <a:r>
              <a:rPr lang="en-US" dirty="0"/>
              <a:t>Click to edit Master text styles</a:t>
            </a:r>
          </a:p>
        </p:txBody>
      </p:sp>
      <p:sp>
        <p:nvSpPr>
          <p:cNvPr id="14" name="Text Placeholder 6"/>
          <p:cNvSpPr>
            <a:spLocks noGrp="1"/>
          </p:cNvSpPr>
          <p:nvPr>
            <p:ph type="body" sz="quarter" idx="13"/>
          </p:nvPr>
        </p:nvSpPr>
        <p:spPr>
          <a:xfrm>
            <a:off x="711200" y="5862320"/>
            <a:ext cx="11143488" cy="365760"/>
          </a:xfrm>
        </p:spPr>
        <p:txBody>
          <a:bodyPr anchor="b"/>
          <a:lstStyle>
            <a:lvl1pPr marL="0" indent="0">
              <a:buNone/>
              <a:defRPr sz="1300" baseline="0"/>
            </a:lvl1pPr>
          </a:lstStyle>
          <a:p>
            <a:pPr lvl="0"/>
            <a:r>
              <a:rPr lang="en-US"/>
              <a:t>Click to edit Master text styles</a:t>
            </a:r>
          </a:p>
        </p:txBody>
      </p:sp>
    </p:spTree>
    <p:extLst>
      <p:ext uri="{BB962C8B-B14F-4D97-AF65-F5344CB8AC3E}">
        <p14:creationId xmlns:p14="http://schemas.microsoft.com/office/powerpoint/2010/main" val="78083422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23A271A1-F6D6-438B-A432-4747EE7ECD40}" type="datetimeFigureOut">
              <a:rPr lang="en-US" smtClean="0">
                <a:solidFill>
                  <a:srgbClr val="CDD7D9"/>
                </a:solidFill>
              </a:rPr>
              <a:pPr/>
              <a:t>11/23/2018</a:t>
            </a:fld>
            <a:endParaRPr lang="en-US">
              <a:solidFill>
                <a:srgbClr val="CDD7D9"/>
              </a:solidFill>
            </a:endParaRPr>
          </a:p>
        </p:txBody>
      </p:sp>
      <p:sp>
        <p:nvSpPr>
          <p:cNvPr id="3" name="2 Marcador de pie de página"/>
          <p:cNvSpPr>
            <a:spLocks noGrp="1"/>
          </p:cNvSpPr>
          <p:nvPr>
            <p:ph type="ftr" sz="quarter" idx="11"/>
          </p:nvPr>
        </p:nvSpPr>
        <p:spPr/>
        <p:txBody>
          <a:bodyPr/>
          <a:lstStyle/>
          <a:p>
            <a:endParaRPr lang="en-US" dirty="0">
              <a:solidFill>
                <a:srgbClr val="CDD7D9"/>
              </a:solidFill>
            </a:endParaRPr>
          </a:p>
        </p:txBody>
      </p:sp>
      <p:sp>
        <p:nvSpPr>
          <p:cNvPr id="4" name="3 Marcador de número de diapositiva"/>
          <p:cNvSpPr>
            <a:spLocks noGrp="1"/>
          </p:cNvSpPr>
          <p:nvPr>
            <p:ph type="sldNum" sz="quarter" idx="12"/>
          </p:nvPr>
        </p:nvSpPr>
        <p:spPr>
          <a:xfrm>
            <a:off x="0" y="6248400"/>
            <a:ext cx="711200" cy="381000"/>
          </a:xfrm>
        </p:spPr>
        <p:txBody>
          <a:bodyPr/>
          <a:lstStyle>
            <a:lvl1pPr>
              <a:defRPr>
                <a:solidFill>
                  <a:schemeClr val="tx2"/>
                </a:solidFill>
              </a:defRPr>
            </a:lvl1pPr>
          </a:lstStyle>
          <a:p>
            <a:fld id="{F0C94032-CD4C-4C25-B0C2-CEC720522D92}" type="slidenum">
              <a:rPr lang="en-US" smtClean="0">
                <a:solidFill>
                  <a:srgbClr val="CDD7D9"/>
                </a:solidFill>
              </a:rPr>
              <a:pPr/>
              <a:t>‹Nº›</a:t>
            </a:fld>
            <a:endParaRPr lang="en-US" dirty="0">
              <a:solidFill>
                <a:srgbClr val="CDD7D9"/>
              </a:solidFill>
            </a:endParaRPr>
          </a:p>
        </p:txBody>
      </p:sp>
    </p:spTree>
    <p:extLst>
      <p:ext uri="{BB962C8B-B14F-4D97-AF65-F5344CB8AC3E}">
        <p14:creationId xmlns:p14="http://schemas.microsoft.com/office/powerpoint/2010/main" val="244397456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812800" y="273326"/>
            <a:ext cx="10769600" cy="869951"/>
          </a:xfrm>
        </p:spPr>
        <p:txBody>
          <a:bodyPr anchor="ctr"/>
          <a:lstStyle>
            <a:lvl1pPr algn="l">
              <a:buNone/>
              <a:defRPr sz="4400" b="0"/>
            </a:lvl1pPr>
          </a:lstStyle>
          <a:p>
            <a:r>
              <a:rPr kumimoji="0" lang="es-ES" smtClean="0"/>
              <a:t>Haga clic para modificar el estilo de título del patrón</a:t>
            </a:r>
            <a:endParaRPr kumimoji="0" lang="en-US"/>
          </a:p>
        </p:txBody>
      </p:sp>
      <p:sp>
        <p:nvSpPr>
          <p:cNvPr id="5" name="4 Marcador de fecha"/>
          <p:cNvSpPr>
            <a:spLocks noGrp="1"/>
          </p:cNvSpPr>
          <p:nvPr>
            <p:ph type="dt" sz="half" idx="10"/>
          </p:nvPr>
        </p:nvSpPr>
        <p:spPr/>
        <p:txBody>
          <a:bodyPr/>
          <a:lstStyle/>
          <a:p>
            <a:fld id="{23A271A1-F6D6-438B-A432-4747EE7ECD40}" type="datetimeFigureOut">
              <a:rPr lang="en-US" smtClean="0">
                <a:solidFill>
                  <a:srgbClr val="CDD7D9"/>
                </a:solidFill>
              </a:rPr>
              <a:pPr/>
              <a:t>11/23/2018</a:t>
            </a:fld>
            <a:endParaRPr lang="en-US">
              <a:solidFill>
                <a:srgbClr val="CDD7D9"/>
              </a:solidFill>
            </a:endParaRPr>
          </a:p>
        </p:txBody>
      </p:sp>
      <p:sp>
        <p:nvSpPr>
          <p:cNvPr id="6" name="5 Marcador de pie de página"/>
          <p:cNvSpPr>
            <a:spLocks noGrp="1"/>
          </p:cNvSpPr>
          <p:nvPr>
            <p:ph type="ftr" sz="quarter" idx="11"/>
          </p:nvPr>
        </p:nvSpPr>
        <p:spPr/>
        <p:txBody>
          <a:bodyPr/>
          <a:lstStyle/>
          <a:p>
            <a:endParaRPr lang="en-US">
              <a:solidFill>
                <a:srgbClr val="CDD7D9"/>
              </a:solidFill>
            </a:endParaRPr>
          </a:p>
        </p:txBody>
      </p:sp>
      <p:sp>
        <p:nvSpPr>
          <p:cNvPr id="7" name="6 Marcador de número de diapositiva"/>
          <p:cNvSpPr>
            <a:spLocks noGrp="1"/>
          </p:cNvSpPr>
          <p:nvPr>
            <p:ph type="sldNum" sz="quarter" idx="12"/>
          </p:nvPr>
        </p:nvSpPr>
        <p:spPr/>
        <p:txBody>
          <a:bodyPr/>
          <a:lstStyle>
            <a:lvl1pPr>
              <a:defRPr>
                <a:solidFill>
                  <a:srgbClr val="FFFFFF"/>
                </a:solidFill>
              </a:defRPr>
            </a:lvl1pPr>
          </a:lstStyle>
          <a:p>
            <a:fld id="{F0C94032-CD4C-4C25-B0C2-CEC720522D92}" type="slidenum">
              <a:rPr lang="en-US" smtClean="0"/>
              <a:pPr/>
              <a:t>‹Nº›</a:t>
            </a:fld>
            <a:endParaRPr lang="en-US" dirty="0"/>
          </a:p>
        </p:txBody>
      </p:sp>
      <p:sp>
        <p:nvSpPr>
          <p:cNvPr id="3" name="2 Marcador de texto"/>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9" name="8 Marcador de contenido"/>
          <p:cNvSpPr>
            <a:spLocks noGrp="1"/>
          </p:cNvSpPr>
          <p:nvPr>
            <p:ph sz="quarter" idx="1"/>
          </p:nvPr>
        </p:nvSpPr>
        <p:spPr>
          <a:xfrm>
            <a:off x="3149600" y="1752600"/>
            <a:ext cx="8534400" cy="44196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extLst>
      <p:ext uri="{BB962C8B-B14F-4D97-AF65-F5344CB8AC3E}">
        <p14:creationId xmlns:p14="http://schemas.microsoft.com/office/powerpoint/2010/main" val="3584898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4" name="3 Marcador de texto"/>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s-ES" smtClean="0"/>
              <a:t>Haga clic para modificar el estilo de texto del patrón</a:t>
            </a:r>
          </a:p>
        </p:txBody>
      </p:sp>
      <p:sp>
        <p:nvSpPr>
          <p:cNvPr id="8" name="7 Rectángulo"/>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9" name="8 Rectángulo"/>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10" name="9 Rectángulo"/>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2" name="1 Título"/>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s-ES" smtClean="0"/>
              <a:t>Haga clic para modificar el estilo de título del patrón</a:t>
            </a:r>
            <a:endParaRPr kumimoji="0" lang="en-US"/>
          </a:p>
        </p:txBody>
      </p:sp>
      <p:sp>
        <p:nvSpPr>
          <p:cNvPr id="11" name="10 Rectángulo"/>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12" name="11 Marcador de fecha"/>
          <p:cNvSpPr>
            <a:spLocks noGrp="1"/>
          </p:cNvSpPr>
          <p:nvPr>
            <p:ph type="dt" sz="half" idx="10"/>
          </p:nvPr>
        </p:nvSpPr>
        <p:spPr>
          <a:xfrm>
            <a:off x="8331200" y="6248679"/>
            <a:ext cx="3556000" cy="365125"/>
          </a:xfrm>
        </p:spPr>
        <p:txBody>
          <a:bodyPr rtlCol="0"/>
          <a:lstStyle/>
          <a:p>
            <a:fld id="{23A271A1-F6D6-438B-A432-4747EE7ECD40}" type="datetimeFigureOut">
              <a:rPr lang="en-US" smtClean="0">
                <a:solidFill>
                  <a:srgbClr val="CDD7D9"/>
                </a:solidFill>
              </a:rPr>
              <a:pPr/>
              <a:t>11/23/2018</a:t>
            </a:fld>
            <a:endParaRPr lang="en-US">
              <a:solidFill>
                <a:srgbClr val="CDD7D9"/>
              </a:solidFill>
            </a:endParaRPr>
          </a:p>
        </p:txBody>
      </p:sp>
      <p:sp>
        <p:nvSpPr>
          <p:cNvPr id="13" name="12 Marcador de número de diapositiva"/>
          <p:cNvSpPr>
            <a:spLocks noGrp="1"/>
          </p:cNvSpPr>
          <p:nvPr>
            <p:ph type="sldNum" sz="quarter" idx="11"/>
          </p:nvPr>
        </p:nvSpPr>
        <p:spPr>
          <a:xfrm>
            <a:off x="0" y="4667524"/>
            <a:ext cx="1930400" cy="663579"/>
          </a:xfrm>
        </p:spPr>
        <p:txBody>
          <a:bodyPr rtlCol="0"/>
          <a:lstStyle>
            <a:lvl1pPr>
              <a:defRPr sz="2800"/>
            </a:lvl1pPr>
          </a:lstStyle>
          <a:p>
            <a:fld id="{F0C94032-CD4C-4C25-B0C2-CEC720522D92}" type="slidenum">
              <a:rPr lang="en-US" smtClean="0"/>
              <a:pPr/>
              <a:t>‹Nº›</a:t>
            </a:fld>
            <a:endParaRPr lang="en-US" dirty="0"/>
          </a:p>
        </p:txBody>
      </p:sp>
      <p:sp>
        <p:nvSpPr>
          <p:cNvPr id="14" name="13 Marcador de pie de página"/>
          <p:cNvSpPr>
            <a:spLocks noGrp="1"/>
          </p:cNvSpPr>
          <p:nvPr>
            <p:ph type="ftr" sz="quarter" idx="12"/>
          </p:nvPr>
        </p:nvSpPr>
        <p:spPr>
          <a:xfrm>
            <a:off x="2133600" y="6248483"/>
            <a:ext cx="6096000" cy="365125"/>
          </a:xfrm>
        </p:spPr>
        <p:txBody>
          <a:bodyPr rtlCol="0"/>
          <a:lstStyle/>
          <a:p>
            <a:endParaRPr lang="en-US" dirty="0">
              <a:solidFill>
                <a:srgbClr val="CDD7D9"/>
              </a:solidFill>
            </a:endParaRPr>
          </a:p>
        </p:txBody>
      </p:sp>
      <p:sp>
        <p:nvSpPr>
          <p:cNvPr id="3" name="2 Marcador de posición de imagen"/>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s-ES" smtClean="0"/>
              <a:t>Haga clic en el icono para agregar una imagen</a:t>
            </a:r>
            <a:endParaRPr kumimoji="0" lang="en-US" dirty="0"/>
          </a:p>
        </p:txBody>
      </p:sp>
    </p:spTree>
    <p:extLst>
      <p:ext uri="{BB962C8B-B14F-4D97-AF65-F5344CB8AC3E}">
        <p14:creationId xmlns:p14="http://schemas.microsoft.com/office/powerpoint/2010/main" val="54526151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23A271A1-F6D6-438B-A432-4747EE7ECD40}" type="datetimeFigureOut">
              <a:rPr lang="en-US" smtClean="0">
                <a:solidFill>
                  <a:srgbClr val="CDD7D9"/>
                </a:solidFill>
              </a:rPr>
              <a:pPr/>
              <a:t>11/23/2018</a:t>
            </a:fld>
            <a:endParaRPr lang="en-US">
              <a:solidFill>
                <a:srgbClr val="CDD7D9"/>
              </a:solidFill>
            </a:endParaRPr>
          </a:p>
        </p:txBody>
      </p:sp>
      <p:sp>
        <p:nvSpPr>
          <p:cNvPr id="5" name="4 Marcador de pie de página"/>
          <p:cNvSpPr>
            <a:spLocks noGrp="1"/>
          </p:cNvSpPr>
          <p:nvPr>
            <p:ph type="ftr" sz="quarter" idx="11"/>
          </p:nvPr>
        </p:nvSpPr>
        <p:spPr/>
        <p:txBody>
          <a:bodyPr/>
          <a:lstStyle/>
          <a:p>
            <a:endParaRPr lang="en-US">
              <a:solidFill>
                <a:srgbClr val="CDD7D9"/>
              </a:solidFill>
            </a:endParaRPr>
          </a:p>
        </p:txBody>
      </p:sp>
      <p:sp>
        <p:nvSpPr>
          <p:cNvPr id="6" name="5 Marcador de número de diapositiva"/>
          <p:cNvSpPr>
            <a:spLocks noGrp="1"/>
          </p:cNvSpPr>
          <p:nvPr>
            <p:ph type="sldNum" sz="quarter" idx="12"/>
          </p:nvPr>
        </p:nvSpPr>
        <p:spPr/>
        <p:txBody>
          <a:bodyPr/>
          <a:lstStyle/>
          <a:p>
            <a:fld id="{F0C94032-CD4C-4C25-B0C2-CEC720522D92}" type="slidenum">
              <a:rPr lang="en-US" smtClean="0"/>
              <a:pPr/>
              <a:t>‹Nº›</a:t>
            </a:fld>
            <a:endParaRPr lang="en-US"/>
          </a:p>
        </p:txBody>
      </p:sp>
    </p:spTree>
    <p:extLst>
      <p:ext uri="{BB962C8B-B14F-4D97-AF65-F5344CB8AC3E}">
        <p14:creationId xmlns:p14="http://schemas.microsoft.com/office/powerpoint/2010/main" val="398608476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737600" y="609877"/>
            <a:ext cx="2743200" cy="5516563"/>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609600" y="609602"/>
            <a:ext cx="7416800" cy="5516564"/>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a:xfrm>
            <a:off x="8737600" y="6248679"/>
            <a:ext cx="2946400" cy="365125"/>
          </a:xfrm>
        </p:spPr>
        <p:txBody>
          <a:bodyPr/>
          <a:lstStyle/>
          <a:p>
            <a:fld id="{23A271A1-F6D6-438B-A432-4747EE7ECD40}" type="datetimeFigureOut">
              <a:rPr lang="en-US" smtClean="0">
                <a:solidFill>
                  <a:srgbClr val="CDD7D9"/>
                </a:solidFill>
              </a:rPr>
              <a:pPr/>
              <a:t>11/23/2018</a:t>
            </a:fld>
            <a:endParaRPr lang="en-US" dirty="0">
              <a:solidFill>
                <a:srgbClr val="CDD7D9"/>
              </a:solidFill>
            </a:endParaRPr>
          </a:p>
        </p:txBody>
      </p:sp>
      <p:sp>
        <p:nvSpPr>
          <p:cNvPr id="5" name="4 Marcador de pie de página"/>
          <p:cNvSpPr>
            <a:spLocks noGrp="1"/>
          </p:cNvSpPr>
          <p:nvPr>
            <p:ph type="ftr" sz="quarter" idx="11"/>
          </p:nvPr>
        </p:nvSpPr>
        <p:spPr>
          <a:xfrm>
            <a:off x="609791" y="6248486"/>
            <a:ext cx="7431311" cy="365125"/>
          </a:xfrm>
        </p:spPr>
        <p:txBody>
          <a:bodyPr/>
          <a:lstStyle/>
          <a:p>
            <a:endParaRPr lang="en-US" dirty="0">
              <a:solidFill>
                <a:srgbClr val="CDD7D9"/>
              </a:solidFill>
            </a:endParaRPr>
          </a:p>
        </p:txBody>
      </p:sp>
      <p:sp>
        <p:nvSpPr>
          <p:cNvPr id="7" name="6 Rectángulo"/>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8" name="7 Rectángulo"/>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9" name="8 Rectángulo"/>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6" name="5 Marcador de número de diapositiva"/>
          <p:cNvSpPr>
            <a:spLocks noGrp="1"/>
          </p:cNvSpPr>
          <p:nvPr>
            <p:ph type="sldNum" sz="quarter" idx="12"/>
          </p:nvPr>
        </p:nvSpPr>
        <p:spPr>
          <a:xfrm rot="5400000">
            <a:off x="8075084" y="103716"/>
            <a:ext cx="533400" cy="325968"/>
          </a:xfrm>
        </p:spPr>
        <p:txBody>
          <a:bodyPr/>
          <a:lstStyle/>
          <a:p>
            <a:fld id="{F0C94032-CD4C-4C25-B0C2-CEC720522D92}" type="slidenum">
              <a:rPr lang="en-US" smtClean="0"/>
              <a:pPr/>
              <a:t>‹Nº›</a:t>
            </a:fld>
            <a:endParaRPr lang="en-US" dirty="0"/>
          </a:p>
        </p:txBody>
      </p:sp>
    </p:spTree>
    <p:extLst>
      <p:ext uri="{BB962C8B-B14F-4D97-AF65-F5344CB8AC3E}">
        <p14:creationId xmlns:p14="http://schemas.microsoft.com/office/powerpoint/2010/main" val="126518975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4500"/>
            </a:lvl1pPr>
          </a:lstStyle>
          <a:p>
            <a:r>
              <a:rPr lang="es-ES" smtClean="0"/>
              <a:t>Haga clic para modificar el estilo de título del patrón</a:t>
            </a:r>
            <a:endParaRPr lang="es-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smtClean="0"/>
              <a:t>Haga clic para modificar el estilo de subtítulo del patrón</a:t>
            </a:r>
            <a:endParaRPr lang="es-AR"/>
          </a:p>
        </p:txBody>
      </p:sp>
      <p:sp>
        <p:nvSpPr>
          <p:cNvPr id="4" name="Marcador de fecha 3"/>
          <p:cNvSpPr>
            <a:spLocks noGrp="1"/>
          </p:cNvSpPr>
          <p:nvPr>
            <p:ph type="dt" sz="half" idx="10"/>
          </p:nvPr>
        </p:nvSpPr>
        <p:spPr/>
        <p:txBody>
          <a:bodyPr/>
          <a:lstStyle/>
          <a:p>
            <a:fld id="{F5B8A627-A709-430F-BCB3-36EFECD91F62}" type="datetimeFigureOut">
              <a:rPr lang="es-AR">
                <a:solidFill>
                  <a:prstClr val="black">
                    <a:tint val="75000"/>
                  </a:prstClr>
                </a:solidFill>
              </a:rPr>
              <a:pPr/>
              <a:t>23/11/2018</a:t>
            </a:fld>
            <a:endParaRPr lang="es-AR">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AR">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06059FA2-95BE-444E-B899-59BFC651BD79}" type="slidenum">
              <a:rPr lang="es-AR">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415654985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AR"/>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fecha 3"/>
          <p:cNvSpPr>
            <a:spLocks noGrp="1"/>
          </p:cNvSpPr>
          <p:nvPr>
            <p:ph type="dt" sz="half" idx="10"/>
          </p:nvPr>
        </p:nvSpPr>
        <p:spPr/>
        <p:txBody>
          <a:bodyPr/>
          <a:lstStyle/>
          <a:p>
            <a:fld id="{F5B8A627-A709-430F-BCB3-36EFECD91F62}" type="datetimeFigureOut">
              <a:rPr lang="es-AR">
                <a:solidFill>
                  <a:prstClr val="black">
                    <a:tint val="75000"/>
                  </a:prstClr>
                </a:solidFill>
              </a:rPr>
              <a:pPr/>
              <a:t>23/11/2018</a:t>
            </a:fld>
            <a:endParaRPr lang="es-AR">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AR">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06059FA2-95BE-444E-B899-59BFC651BD79}" type="slidenum">
              <a:rPr lang="es-AR">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234421788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10014"/>
            <a:ext cx="10515600" cy="2852737"/>
          </a:xfrm>
        </p:spPr>
        <p:txBody>
          <a:bodyPr anchor="b"/>
          <a:lstStyle>
            <a:lvl1pPr>
              <a:defRPr sz="4500"/>
            </a:lvl1pPr>
          </a:lstStyle>
          <a:p>
            <a:r>
              <a:rPr lang="es-ES" smtClean="0"/>
              <a:t>Haga clic para modificar el estilo de título del patrón</a:t>
            </a:r>
            <a:endParaRPr lang="es-AR"/>
          </a:p>
        </p:txBody>
      </p:sp>
      <p:sp>
        <p:nvSpPr>
          <p:cNvPr id="3" name="Marcador de texto 2"/>
          <p:cNvSpPr>
            <a:spLocks noGrp="1"/>
          </p:cNvSpPr>
          <p:nvPr>
            <p:ph type="body" idx="1"/>
          </p:nvPr>
        </p:nvSpPr>
        <p:spPr>
          <a:xfrm>
            <a:off x="831851" y="4589739"/>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F5B8A627-A709-430F-BCB3-36EFECD91F62}" type="datetimeFigureOut">
              <a:rPr lang="es-AR">
                <a:solidFill>
                  <a:prstClr val="black">
                    <a:tint val="75000"/>
                  </a:prstClr>
                </a:solidFill>
              </a:rPr>
              <a:pPr/>
              <a:t>23/11/2018</a:t>
            </a:fld>
            <a:endParaRPr lang="es-AR">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AR">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06059FA2-95BE-444E-B899-59BFC651BD79}" type="slidenum">
              <a:rPr lang="es-AR">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24652581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AR"/>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Marcador de fecha 4"/>
          <p:cNvSpPr>
            <a:spLocks noGrp="1"/>
          </p:cNvSpPr>
          <p:nvPr>
            <p:ph type="dt" sz="half" idx="10"/>
          </p:nvPr>
        </p:nvSpPr>
        <p:spPr/>
        <p:txBody>
          <a:bodyPr/>
          <a:lstStyle/>
          <a:p>
            <a:fld id="{F5B8A627-A709-430F-BCB3-36EFECD91F62}" type="datetimeFigureOut">
              <a:rPr lang="es-AR">
                <a:solidFill>
                  <a:prstClr val="black">
                    <a:tint val="75000"/>
                  </a:prstClr>
                </a:solidFill>
              </a:rPr>
              <a:pPr/>
              <a:t>23/11/2018</a:t>
            </a:fld>
            <a:endParaRPr lang="es-AR">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AR">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06059FA2-95BE-444E-B899-59BFC651BD79}" type="slidenum">
              <a:rPr lang="es-AR">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420609510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9"/>
            <a:ext cx="10515600" cy="1325563"/>
          </a:xfrm>
        </p:spPr>
        <p:txBody>
          <a:bodyPr/>
          <a:lstStyle/>
          <a:p>
            <a:r>
              <a:rPr lang="es-ES" smtClean="0"/>
              <a:t>Haga clic para modificar el estilo de título del patrón</a:t>
            </a:r>
            <a:endParaRPr lang="es-AR"/>
          </a:p>
        </p:txBody>
      </p:sp>
      <p:sp>
        <p:nvSpPr>
          <p:cNvPr id="3" name="Marcador de texto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9"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Marcador de texto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3"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Marcador de fecha 6"/>
          <p:cNvSpPr>
            <a:spLocks noGrp="1"/>
          </p:cNvSpPr>
          <p:nvPr>
            <p:ph type="dt" sz="half" idx="10"/>
          </p:nvPr>
        </p:nvSpPr>
        <p:spPr/>
        <p:txBody>
          <a:bodyPr/>
          <a:lstStyle/>
          <a:p>
            <a:fld id="{F5B8A627-A709-430F-BCB3-36EFECD91F62}" type="datetimeFigureOut">
              <a:rPr lang="es-AR">
                <a:solidFill>
                  <a:prstClr val="black">
                    <a:tint val="75000"/>
                  </a:prstClr>
                </a:solidFill>
              </a:rPr>
              <a:pPr/>
              <a:t>23/11/2018</a:t>
            </a:fld>
            <a:endParaRPr lang="es-AR">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AR">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06059FA2-95BE-444E-B899-59BFC651BD79}" type="slidenum">
              <a:rPr lang="es-AR">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1357332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_2Col Content_Teal Subs">
    <p:spTree>
      <p:nvGrpSpPr>
        <p:cNvPr id="1" name=""/>
        <p:cNvGrpSpPr/>
        <p:nvPr/>
      </p:nvGrpSpPr>
      <p:grpSpPr>
        <a:xfrm>
          <a:off x="0" y="0"/>
          <a:ext cx="0" cy="0"/>
          <a:chOff x="0" y="0"/>
          <a:chExt cx="0" cy="0"/>
        </a:xfrm>
      </p:grpSpPr>
      <p:cxnSp>
        <p:nvCxnSpPr>
          <p:cNvPr id="12" name="Straight Connector 11"/>
          <p:cNvCxnSpPr/>
          <p:nvPr userDrawn="1"/>
        </p:nvCxnSpPr>
        <p:spPr>
          <a:xfrm>
            <a:off x="623893" y="1062039"/>
            <a:ext cx="11568112"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9" name="Rectangle 2"/>
          <p:cNvSpPr>
            <a:spLocks noGrp="1" noChangeArrowheads="1"/>
          </p:cNvSpPr>
          <p:nvPr>
            <p:ph type="title"/>
          </p:nvPr>
        </p:nvSpPr>
        <p:spPr bwMode="auto">
          <a:xfrm>
            <a:off x="711237" y="152401"/>
            <a:ext cx="10058399"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4" name="Content Placeholder 3"/>
          <p:cNvSpPr>
            <a:spLocks noGrp="1"/>
          </p:cNvSpPr>
          <p:nvPr>
            <p:ph sz="quarter" idx="14"/>
          </p:nvPr>
        </p:nvSpPr>
        <p:spPr>
          <a:xfrm>
            <a:off x="711208" y="1786128"/>
            <a:ext cx="5364480"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sz="quarter" idx="17"/>
          </p:nvPr>
        </p:nvSpPr>
        <p:spPr>
          <a:xfrm>
            <a:off x="711208" y="1371600"/>
            <a:ext cx="5364480" cy="381000"/>
          </a:xfrm>
        </p:spPr>
        <p:txBody>
          <a:bodyPr/>
          <a:lstStyle>
            <a:lvl1pPr marL="0" indent="0">
              <a:buNone/>
              <a:defRPr b="1">
                <a:solidFill>
                  <a:srgbClr val="E31836"/>
                </a:solidFill>
              </a:defRPr>
            </a:lvl1pPr>
          </a:lstStyle>
          <a:p>
            <a:pPr lvl="0"/>
            <a:r>
              <a:rPr lang="en-US" dirty="0"/>
              <a:t>Click to edit Master text styles</a:t>
            </a:r>
          </a:p>
        </p:txBody>
      </p:sp>
      <p:sp>
        <p:nvSpPr>
          <p:cNvPr id="10" name="Content Placeholder 3"/>
          <p:cNvSpPr>
            <a:spLocks noGrp="1"/>
          </p:cNvSpPr>
          <p:nvPr>
            <p:ph sz="quarter" idx="18"/>
          </p:nvPr>
        </p:nvSpPr>
        <p:spPr>
          <a:xfrm>
            <a:off x="6490213" y="1786128"/>
            <a:ext cx="5364480"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sz="quarter" idx="19"/>
          </p:nvPr>
        </p:nvSpPr>
        <p:spPr>
          <a:xfrm>
            <a:off x="6490213" y="1371600"/>
            <a:ext cx="5364480" cy="381000"/>
          </a:xfrm>
        </p:spPr>
        <p:txBody>
          <a:bodyPr/>
          <a:lstStyle>
            <a:lvl1pPr marL="0" indent="0">
              <a:buNone/>
              <a:defRPr b="1">
                <a:solidFill>
                  <a:srgbClr val="008790"/>
                </a:solidFill>
              </a:defRPr>
            </a:lvl1pPr>
          </a:lstStyle>
          <a:p>
            <a:pPr lvl="0"/>
            <a:r>
              <a:rPr lang="en-US" dirty="0"/>
              <a:t>Click to edit Master text styles</a:t>
            </a:r>
          </a:p>
        </p:txBody>
      </p:sp>
      <p:sp>
        <p:nvSpPr>
          <p:cNvPr id="13" name="Text Placeholder 4"/>
          <p:cNvSpPr>
            <a:spLocks noGrp="1"/>
          </p:cNvSpPr>
          <p:nvPr>
            <p:ph type="body" sz="quarter" idx="11"/>
          </p:nvPr>
        </p:nvSpPr>
        <p:spPr>
          <a:xfrm>
            <a:off x="711200" y="6294120"/>
            <a:ext cx="11143488" cy="182880"/>
          </a:xfrm>
        </p:spPr>
        <p:txBody>
          <a:bodyPr/>
          <a:lstStyle>
            <a:lvl1pPr marL="0" indent="0" algn="r">
              <a:buNone/>
              <a:defRPr sz="1100"/>
            </a:lvl1pPr>
          </a:lstStyle>
          <a:p>
            <a:pPr lvl="0"/>
            <a:r>
              <a:rPr lang="en-US" dirty="0"/>
              <a:t>Click to edit Master text styles</a:t>
            </a:r>
          </a:p>
        </p:txBody>
      </p:sp>
      <p:sp>
        <p:nvSpPr>
          <p:cNvPr id="14" name="Text Placeholder 6"/>
          <p:cNvSpPr>
            <a:spLocks noGrp="1"/>
          </p:cNvSpPr>
          <p:nvPr>
            <p:ph type="body" sz="quarter" idx="13"/>
          </p:nvPr>
        </p:nvSpPr>
        <p:spPr>
          <a:xfrm>
            <a:off x="711200" y="5862320"/>
            <a:ext cx="11143488" cy="365760"/>
          </a:xfrm>
        </p:spPr>
        <p:txBody>
          <a:bodyPr anchor="b"/>
          <a:lstStyle>
            <a:lvl1pPr marL="0" indent="0">
              <a:buNone/>
              <a:defRPr sz="1300" baseline="0"/>
            </a:lvl1pPr>
          </a:lstStyle>
          <a:p>
            <a:pPr lvl="0"/>
            <a:r>
              <a:rPr lang="en-US"/>
              <a:t>Click to edit Master text styles</a:t>
            </a:r>
          </a:p>
        </p:txBody>
      </p:sp>
    </p:spTree>
    <p:extLst>
      <p:ext uri="{BB962C8B-B14F-4D97-AF65-F5344CB8AC3E}">
        <p14:creationId xmlns:p14="http://schemas.microsoft.com/office/powerpoint/2010/main" val="171941573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AR"/>
          </a:p>
        </p:txBody>
      </p:sp>
      <p:sp>
        <p:nvSpPr>
          <p:cNvPr id="3" name="Marcador de fecha 2"/>
          <p:cNvSpPr>
            <a:spLocks noGrp="1"/>
          </p:cNvSpPr>
          <p:nvPr>
            <p:ph type="dt" sz="half" idx="10"/>
          </p:nvPr>
        </p:nvSpPr>
        <p:spPr/>
        <p:txBody>
          <a:bodyPr/>
          <a:lstStyle/>
          <a:p>
            <a:fld id="{F5B8A627-A709-430F-BCB3-36EFECD91F62}" type="datetimeFigureOut">
              <a:rPr lang="es-AR">
                <a:solidFill>
                  <a:prstClr val="black">
                    <a:tint val="75000"/>
                  </a:prstClr>
                </a:solidFill>
              </a:rPr>
              <a:pPr/>
              <a:t>23/11/2018</a:t>
            </a:fld>
            <a:endParaRPr lang="es-AR">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AR">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06059FA2-95BE-444E-B899-59BFC651BD79}" type="slidenum">
              <a:rPr lang="es-AR">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179103751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F5B8A627-A709-430F-BCB3-36EFECD91F62}" type="datetimeFigureOut">
              <a:rPr lang="es-AR">
                <a:solidFill>
                  <a:prstClr val="black">
                    <a:tint val="75000"/>
                  </a:prstClr>
                </a:solidFill>
              </a:rPr>
              <a:pPr/>
              <a:t>23/11/2018</a:t>
            </a:fld>
            <a:endParaRPr lang="es-AR">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AR">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06059FA2-95BE-444E-B899-59BFC651BD79}" type="slidenum">
              <a:rPr lang="es-AR">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193915576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2400"/>
            </a:lvl1pPr>
          </a:lstStyle>
          <a:p>
            <a:r>
              <a:rPr lang="es-ES" smtClean="0"/>
              <a:t>Haga clic para modificar el estilo de título del patrón</a:t>
            </a:r>
            <a:endParaRPr lang="es-AR"/>
          </a:p>
        </p:txBody>
      </p:sp>
      <p:sp>
        <p:nvSpPr>
          <p:cNvPr id="3" name="Marcador de contenido 2"/>
          <p:cNvSpPr>
            <a:spLocks noGrp="1"/>
          </p:cNvSpPr>
          <p:nvPr>
            <p:ph idx="1"/>
          </p:nvPr>
        </p:nvSpPr>
        <p:spPr>
          <a:xfrm>
            <a:off x="5183188" y="987701"/>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F5B8A627-A709-430F-BCB3-36EFECD91F62}" type="datetimeFigureOut">
              <a:rPr lang="es-AR">
                <a:solidFill>
                  <a:prstClr val="black">
                    <a:tint val="75000"/>
                  </a:prstClr>
                </a:solidFill>
              </a:rPr>
              <a:pPr/>
              <a:t>23/11/2018</a:t>
            </a:fld>
            <a:endParaRPr lang="es-AR">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AR">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06059FA2-95BE-444E-B899-59BFC651BD79}" type="slidenum">
              <a:rPr lang="es-AR">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326874038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2400"/>
            </a:lvl1pPr>
          </a:lstStyle>
          <a:p>
            <a:r>
              <a:rPr lang="es-ES" smtClean="0"/>
              <a:t>Haga clic para modificar el estilo de título del patrón</a:t>
            </a:r>
            <a:endParaRPr lang="es-AR"/>
          </a:p>
        </p:txBody>
      </p:sp>
      <p:sp>
        <p:nvSpPr>
          <p:cNvPr id="3" name="Marcador de posición de imagen 2"/>
          <p:cNvSpPr>
            <a:spLocks noGrp="1"/>
          </p:cNvSpPr>
          <p:nvPr>
            <p:ph type="pic" idx="1"/>
          </p:nvPr>
        </p:nvSpPr>
        <p:spPr>
          <a:xfrm>
            <a:off x="5183188" y="987701"/>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F5B8A627-A709-430F-BCB3-36EFECD91F62}" type="datetimeFigureOut">
              <a:rPr lang="es-AR">
                <a:solidFill>
                  <a:prstClr val="black">
                    <a:tint val="75000"/>
                  </a:prstClr>
                </a:solidFill>
              </a:rPr>
              <a:pPr/>
              <a:t>23/11/2018</a:t>
            </a:fld>
            <a:endParaRPr lang="es-AR">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AR">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06059FA2-95BE-444E-B899-59BFC651BD79}" type="slidenum">
              <a:rPr lang="es-AR">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77677046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AR"/>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fecha 3"/>
          <p:cNvSpPr>
            <a:spLocks noGrp="1"/>
          </p:cNvSpPr>
          <p:nvPr>
            <p:ph type="dt" sz="half" idx="10"/>
          </p:nvPr>
        </p:nvSpPr>
        <p:spPr/>
        <p:txBody>
          <a:bodyPr/>
          <a:lstStyle/>
          <a:p>
            <a:fld id="{F5B8A627-A709-430F-BCB3-36EFECD91F62}" type="datetimeFigureOut">
              <a:rPr lang="es-AR">
                <a:solidFill>
                  <a:prstClr val="black">
                    <a:tint val="75000"/>
                  </a:prstClr>
                </a:solidFill>
              </a:rPr>
              <a:pPr/>
              <a:t>23/11/2018</a:t>
            </a:fld>
            <a:endParaRPr lang="es-AR">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AR">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06059FA2-95BE-444E-B899-59BFC651BD79}" type="slidenum">
              <a:rPr lang="es-AR">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252613469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2" y="365125"/>
            <a:ext cx="2628900" cy="5811838"/>
          </a:xfrm>
        </p:spPr>
        <p:txBody>
          <a:bodyPr vert="eaVert"/>
          <a:lstStyle/>
          <a:p>
            <a:r>
              <a:rPr lang="es-ES" smtClean="0"/>
              <a:t>Haga clic para modificar el estilo de título del patrón</a:t>
            </a:r>
            <a:endParaRPr lang="es-AR"/>
          </a:p>
        </p:txBody>
      </p:sp>
      <p:sp>
        <p:nvSpPr>
          <p:cNvPr id="3" name="Marcador de texto vertical 2"/>
          <p:cNvSpPr>
            <a:spLocks noGrp="1"/>
          </p:cNvSpPr>
          <p:nvPr>
            <p:ph type="body" orient="vert" idx="1"/>
          </p:nvPr>
        </p:nvSpPr>
        <p:spPr>
          <a:xfrm>
            <a:off x="838203"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fecha 3"/>
          <p:cNvSpPr>
            <a:spLocks noGrp="1"/>
          </p:cNvSpPr>
          <p:nvPr>
            <p:ph type="dt" sz="half" idx="10"/>
          </p:nvPr>
        </p:nvSpPr>
        <p:spPr/>
        <p:txBody>
          <a:bodyPr/>
          <a:lstStyle/>
          <a:p>
            <a:fld id="{F5B8A627-A709-430F-BCB3-36EFECD91F62}" type="datetimeFigureOut">
              <a:rPr lang="es-AR">
                <a:solidFill>
                  <a:prstClr val="black">
                    <a:tint val="75000"/>
                  </a:prstClr>
                </a:solidFill>
              </a:rPr>
              <a:pPr/>
              <a:t>23/11/2018</a:t>
            </a:fld>
            <a:endParaRPr lang="es-AR">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AR">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06059FA2-95BE-444E-B899-59BFC651BD79}" type="slidenum">
              <a:rPr lang="es-AR">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130817605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userDrawn="1">
  <p:cSld name="Transition Slide">
    <p:spTree>
      <p:nvGrpSpPr>
        <p:cNvPr id="1" name=""/>
        <p:cNvGrpSpPr/>
        <p:nvPr/>
      </p:nvGrpSpPr>
      <p:grpSpPr>
        <a:xfrm>
          <a:off x="0" y="0"/>
          <a:ext cx="0" cy="0"/>
          <a:chOff x="0" y="0"/>
          <a:chExt cx="0" cy="0"/>
        </a:xfrm>
      </p:grpSpPr>
      <p:pic>
        <p:nvPicPr>
          <p:cNvPr id="3" name="Picture 8" descr="PPT_CCO_HIV_Trans_Graphic.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514352" y="330201"/>
            <a:ext cx="11283949" cy="5250792"/>
          </a:xfrm>
        </p:spPr>
        <p:txBody>
          <a:bodyPr anchorCtr="1"/>
          <a:lstStyle>
            <a:lvl1pPr algn="ctr">
              <a:defRPr sz="3000" b="1" cap="none">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06013287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F5B8A627-A709-430F-BCB3-36EFECD91F62}" type="datetimeFigureOut">
              <a:rPr lang="es-AR" smtClean="0">
                <a:solidFill>
                  <a:prstClr val="black">
                    <a:tint val="75000"/>
                  </a:prstClr>
                </a:solidFill>
              </a:rPr>
              <a:pPr/>
              <a:t>23/11/2018</a:t>
            </a:fld>
            <a:endParaRPr lang="es-AR">
              <a:solidFill>
                <a:prstClr val="black">
                  <a:tint val="75000"/>
                </a:prstClr>
              </a:solidFill>
            </a:endParaRPr>
          </a:p>
        </p:txBody>
      </p:sp>
      <p:sp>
        <p:nvSpPr>
          <p:cNvPr id="5" name="Footer Placeholder 4"/>
          <p:cNvSpPr>
            <a:spLocks noGrp="1"/>
          </p:cNvSpPr>
          <p:nvPr>
            <p:ph type="ftr" sz="quarter" idx="11"/>
          </p:nvPr>
        </p:nvSpPr>
        <p:spPr/>
        <p:txBody>
          <a:bodyPr/>
          <a:lstStyle/>
          <a:p>
            <a:endParaRPr lang="es-AR">
              <a:solidFill>
                <a:prstClr val="black">
                  <a:tint val="75000"/>
                </a:prstClr>
              </a:solidFill>
            </a:endParaRPr>
          </a:p>
        </p:txBody>
      </p:sp>
      <p:sp>
        <p:nvSpPr>
          <p:cNvPr id="6" name="Slide Number Placeholder 5"/>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41354039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F5B8A627-A709-430F-BCB3-36EFECD91F62}" type="datetimeFigureOut">
              <a:rPr lang="es-AR" smtClean="0">
                <a:solidFill>
                  <a:prstClr val="black">
                    <a:tint val="75000"/>
                  </a:prstClr>
                </a:solidFill>
              </a:rPr>
              <a:pPr/>
              <a:t>23/11/2018</a:t>
            </a:fld>
            <a:endParaRPr lang="es-AR">
              <a:solidFill>
                <a:prstClr val="black">
                  <a:tint val="75000"/>
                </a:prstClr>
              </a:solidFill>
            </a:endParaRPr>
          </a:p>
        </p:txBody>
      </p:sp>
      <p:sp>
        <p:nvSpPr>
          <p:cNvPr id="5" name="Footer Placeholder 4"/>
          <p:cNvSpPr>
            <a:spLocks noGrp="1"/>
          </p:cNvSpPr>
          <p:nvPr>
            <p:ph type="ftr" sz="quarter" idx="11"/>
          </p:nvPr>
        </p:nvSpPr>
        <p:spPr/>
        <p:txBody>
          <a:bodyPr/>
          <a:lstStyle/>
          <a:p>
            <a:endParaRPr lang="es-AR">
              <a:solidFill>
                <a:prstClr val="black">
                  <a:tint val="75000"/>
                </a:prstClr>
              </a:solidFill>
            </a:endParaRPr>
          </a:p>
        </p:txBody>
      </p:sp>
      <p:sp>
        <p:nvSpPr>
          <p:cNvPr id="6" name="Slide Number Placeholder 5"/>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373392873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010"/>
            <a:ext cx="10515600" cy="2852737"/>
          </a:xfr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1851" y="458973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F5B8A627-A709-430F-BCB3-36EFECD91F62}" type="datetimeFigureOut">
              <a:rPr lang="es-AR" smtClean="0">
                <a:solidFill>
                  <a:prstClr val="black">
                    <a:tint val="75000"/>
                  </a:prstClr>
                </a:solidFill>
              </a:rPr>
              <a:pPr/>
              <a:t>23/11/2018</a:t>
            </a:fld>
            <a:endParaRPr lang="es-AR">
              <a:solidFill>
                <a:prstClr val="black">
                  <a:tint val="75000"/>
                </a:prstClr>
              </a:solidFill>
            </a:endParaRPr>
          </a:p>
        </p:txBody>
      </p:sp>
      <p:sp>
        <p:nvSpPr>
          <p:cNvPr id="5" name="Footer Placeholder 4"/>
          <p:cNvSpPr>
            <a:spLocks noGrp="1"/>
          </p:cNvSpPr>
          <p:nvPr>
            <p:ph type="ftr" sz="quarter" idx="11"/>
          </p:nvPr>
        </p:nvSpPr>
        <p:spPr/>
        <p:txBody>
          <a:bodyPr/>
          <a:lstStyle/>
          <a:p>
            <a:endParaRPr lang="es-AR">
              <a:solidFill>
                <a:prstClr val="black">
                  <a:tint val="75000"/>
                </a:prstClr>
              </a:solidFill>
            </a:endParaRPr>
          </a:p>
        </p:txBody>
      </p:sp>
      <p:sp>
        <p:nvSpPr>
          <p:cNvPr id="6" name="Slide Number Placeholder 5"/>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7694936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ntent Slide_Title Only">
    <p:spTree>
      <p:nvGrpSpPr>
        <p:cNvPr id="1" name=""/>
        <p:cNvGrpSpPr/>
        <p:nvPr/>
      </p:nvGrpSpPr>
      <p:grpSpPr>
        <a:xfrm>
          <a:off x="0" y="0"/>
          <a:ext cx="0" cy="0"/>
          <a:chOff x="0" y="0"/>
          <a:chExt cx="0" cy="0"/>
        </a:xfrm>
      </p:grpSpPr>
      <p:cxnSp>
        <p:nvCxnSpPr>
          <p:cNvPr id="7" name="Straight Connector 6"/>
          <p:cNvCxnSpPr/>
          <p:nvPr userDrawn="1"/>
        </p:nvCxnSpPr>
        <p:spPr>
          <a:xfrm>
            <a:off x="623893" y="1062039"/>
            <a:ext cx="11568112"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12" name="Rectangle 2"/>
          <p:cNvSpPr>
            <a:spLocks noGrp="1" noChangeArrowheads="1"/>
          </p:cNvSpPr>
          <p:nvPr>
            <p:ph type="title"/>
          </p:nvPr>
        </p:nvSpPr>
        <p:spPr bwMode="auto">
          <a:xfrm>
            <a:off x="711237" y="152401"/>
            <a:ext cx="10058399"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6" name="Text Placeholder 2"/>
          <p:cNvSpPr>
            <a:spLocks noGrp="1"/>
          </p:cNvSpPr>
          <p:nvPr>
            <p:ph type="body" sz="quarter" idx="14"/>
          </p:nvPr>
        </p:nvSpPr>
        <p:spPr>
          <a:xfrm>
            <a:off x="711203" y="1371600"/>
            <a:ext cx="11143488" cy="457200"/>
          </a:xfrm>
        </p:spPr>
        <p:txBody>
          <a:bodyPr/>
          <a:lstStyle>
            <a:lvl1pPr marL="0" indent="0">
              <a:buNone/>
              <a:defRPr sz="2300" b="1">
                <a:solidFill>
                  <a:srgbClr val="E31836"/>
                </a:solidFill>
              </a:defRPr>
            </a:lvl1pPr>
          </a:lstStyle>
          <a:p>
            <a:pPr lvl="0"/>
            <a:r>
              <a:rPr lang="en-US" dirty="0"/>
              <a:t>Click to edit Master text styles</a:t>
            </a:r>
          </a:p>
        </p:txBody>
      </p:sp>
      <p:sp>
        <p:nvSpPr>
          <p:cNvPr id="10" name="Text Placeholder 4"/>
          <p:cNvSpPr>
            <a:spLocks noGrp="1"/>
          </p:cNvSpPr>
          <p:nvPr>
            <p:ph type="body" sz="quarter" idx="11"/>
          </p:nvPr>
        </p:nvSpPr>
        <p:spPr>
          <a:xfrm>
            <a:off x="711200" y="6294120"/>
            <a:ext cx="11143488" cy="182880"/>
          </a:xfrm>
        </p:spPr>
        <p:txBody>
          <a:bodyPr/>
          <a:lstStyle>
            <a:lvl1pPr marL="0" indent="0" algn="r">
              <a:buNone/>
              <a:defRPr sz="1100"/>
            </a:lvl1pPr>
          </a:lstStyle>
          <a:p>
            <a:pPr lvl="0"/>
            <a:r>
              <a:rPr lang="en-US" dirty="0"/>
              <a:t>Click to edit Master text styles</a:t>
            </a:r>
          </a:p>
        </p:txBody>
      </p:sp>
      <p:sp>
        <p:nvSpPr>
          <p:cNvPr id="11" name="Text Placeholder 6"/>
          <p:cNvSpPr>
            <a:spLocks noGrp="1"/>
          </p:cNvSpPr>
          <p:nvPr>
            <p:ph type="body" sz="quarter" idx="13"/>
          </p:nvPr>
        </p:nvSpPr>
        <p:spPr>
          <a:xfrm>
            <a:off x="711200" y="5862320"/>
            <a:ext cx="11143488" cy="365760"/>
          </a:xfrm>
        </p:spPr>
        <p:txBody>
          <a:bodyPr anchor="b"/>
          <a:lstStyle>
            <a:lvl1pPr marL="0" indent="0">
              <a:buNone/>
              <a:defRPr sz="1300" baseline="0"/>
            </a:lvl1pPr>
          </a:lstStyle>
          <a:p>
            <a:pPr lvl="0"/>
            <a:r>
              <a:rPr lang="en-US"/>
              <a:t>Click to edit Master text styles</a:t>
            </a:r>
          </a:p>
        </p:txBody>
      </p:sp>
    </p:spTree>
    <p:extLst>
      <p:ext uri="{BB962C8B-B14F-4D97-AF65-F5344CB8AC3E}">
        <p14:creationId xmlns:p14="http://schemas.microsoft.com/office/powerpoint/2010/main" val="15078964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F5B8A627-A709-430F-BCB3-36EFECD91F62}" type="datetimeFigureOut">
              <a:rPr lang="es-AR" smtClean="0">
                <a:solidFill>
                  <a:prstClr val="black">
                    <a:tint val="75000"/>
                  </a:prstClr>
                </a:solidFill>
              </a:rPr>
              <a:pPr/>
              <a:t>23/11/2018</a:t>
            </a:fld>
            <a:endParaRPr lang="es-AR">
              <a:solidFill>
                <a:prstClr val="black">
                  <a:tint val="75000"/>
                </a:prstClr>
              </a:solidFill>
            </a:endParaRPr>
          </a:p>
        </p:txBody>
      </p:sp>
      <p:sp>
        <p:nvSpPr>
          <p:cNvPr id="6" name="Footer Placeholder 5"/>
          <p:cNvSpPr>
            <a:spLocks noGrp="1"/>
          </p:cNvSpPr>
          <p:nvPr>
            <p:ph type="ftr" sz="quarter" idx="11"/>
          </p:nvPr>
        </p:nvSpPr>
        <p:spPr/>
        <p:txBody>
          <a:bodyPr/>
          <a:lstStyle/>
          <a:p>
            <a:endParaRPr lang="es-AR">
              <a:solidFill>
                <a:prstClr val="black">
                  <a:tint val="75000"/>
                </a:prstClr>
              </a:solidFill>
            </a:endParaRPr>
          </a:p>
        </p:txBody>
      </p:sp>
      <p:sp>
        <p:nvSpPr>
          <p:cNvPr id="7" name="Slide Number Placeholder 6"/>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22465625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839789"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172203"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F5B8A627-A709-430F-BCB3-36EFECD91F62}" type="datetimeFigureOut">
              <a:rPr lang="es-AR" smtClean="0">
                <a:solidFill>
                  <a:prstClr val="black">
                    <a:tint val="75000"/>
                  </a:prstClr>
                </a:solidFill>
              </a:rPr>
              <a:pPr/>
              <a:t>23/11/2018</a:t>
            </a:fld>
            <a:endParaRPr lang="es-AR">
              <a:solidFill>
                <a:prstClr val="black">
                  <a:tint val="75000"/>
                </a:prstClr>
              </a:solidFill>
            </a:endParaRPr>
          </a:p>
        </p:txBody>
      </p:sp>
      <p:sp>
        <p:nvSpPr>
          <p:cNvPr id="8" name="Footer Placeholder 7"/>
          <p:cNvSpPr>
            <a:spLocks noGrp="1"/>
          </p:cNvSpPr>
          <p:nvPr>
            <p:ph type="ftr" sz="quarter" idx="11"/>
          </p:nvPr>
        </p:nvSpPr>
        <p:spPr/>
        <p:txBody>
          <a:bodyPr/>
          <a:lstStyle/>
          <a:p>
            <a:endParaRPr lang="es-AR">
              <a:solidFill>
                <a:prstClr val="black">
                  <a:tint val="75000"/>
                </a:prstClr>
              </a:solidFill>
            </a:endParaRPr>
          </a:p>
        </p:txBody>
      </p:sp>
      <p:sp>
        <p:nvSpPr>
          <p:cNvPr id="9" name="Slide Number Placeholder 8"/>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103909115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F5B8A627-A709-430F-BCB3-36EFECD91F62}" type="datetimeFigureOut">
              <a:rPr lang="es-AR" smtClean="0">
                <a:solidFill>
                  <a:prstClr val="black">
                    <a:tint val="75000"/>
                  </a:prstClr>
                </a:solidFill>
              </a:rPr>
              <a:pPr/>
              <a:t>23/11/2018</a:t>
            </a:fld>
            <a:endParaRPr lang="es-AR">
              <a:solidFill>
                <a:prstClr val="black">
                  <a:tint val="75000"/>
                </a:prstClr>
              </a:solidFill>
            </a:endParaRPr>
          </a:p>
        </p:txBody>
      </p:sp>
      <p:sp>
        <p:nvSpPr>
          <p:cNvPr id="4" name="Footer Placeholder 3"/>
          <p:cNvSpPr>
            <a:spLocks noGrp="1"/>
          </p:cNvSpPr>
          <p:nvPr>
            <p:ph type="ftr" sz="quarter" idx="11"/>
          </p:nvPr>
        </p:nvSpPr>
        <p:spPr/>
        <p:txBody>
          <a:bodyPr/>
          <a:lstStyle/>
          <a:p>
            <a:endParaRPr lang="es-AR">
              <a:solidFill>
                <a:prstClr val="black">
                  <a:tint val="75000"/>
                </a:prstClr>
              </a:solidFill>
            </a:endParaRPr>
          </a:p>
        </p:txBody>
      </p:sp>
      <p:sp>
        <p:nvSpPr>
          <p:cNvPr id="5" name="Slide Number Placeholder 4"/>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206822327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B8A627-A709-430F-BCB3-36EFECD91F62}" type="datetimeFigureOut">
              <a:rPr lang="es-AR" smtClean="0">
                <a:solidFill>
                  <a:prstClr val="black">
                    <a:tint val="75000"/>
                  </a:prstClr>
                </a:solidFill>
              </a:rPr>
              <a:pPr/>
              <a:t>23/11/2018</a:t>
            </a:fld>
            <a:endParaRPr lang="es-AR">
              <a:solidFill>
                <a:prstClr val="black">
                  <a:tint val="75000"/>
                </a:prstClr>
              </a:solidFill>
            </a:endParaRPr>
          </a:p>
        </p:txBody>
      </p:sp>
      <p:sp>
        <p:nvSpPr>
          <p:cNvPr id="3" name="Footer Placeholder 2"/>
          <p:cNvSpPr>
            <a:spLocks noGrp="1"/>
          </p:cNvSpPr>
          <p:nvPr>
            <p:ph type="ftr" sz="quarter" idx="11"/>
          </p:nvPr>
        </p:nvSpPr>
        <p:spPr/>
        <p:txBody>
          <a:bodyPr/>
          <a:lstStyle/>
          <a:p>
            <a:endParaRPr lang="es-AR">
              <a:solidFill>
                <a:prstClr val="black">
                  <a:tint val="75000"/>
                </a:prstClr>
              </a:solidFill>
            </a:endParaRPr>
          </a:p>
        </p:txBody>
      </p:sp>
      <p:sp>
        <p:nvSpPr>
          <p:cNvPr id="4" name="Slide Number Placeholder 3"/>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271997090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183188" y="98769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F5B8A627-A709-430F-BCB3-36EFECD91F62}" type="datetimeFigureOut">
              <a:rPr lang="es-AR" smtClean="0">
                <a:solidFill>
                  <a:prstClr val="black">
                    <a:tint val="75000"/>
                  </a:prstClr>
                </a:solidFill>
              </a:rPr>
              <a:pPr/>
              <a:t>23/11/2018</a:t>
            </a:fld>
            <a:endParaRPr lang="es-AR">
              <a:solidFill>
                <a:prstClr val="black">
                  <a:tint val="75000"/>
                </a:prstClr>
              </a:solidFill>
            </a:endParaRPr>
          </a:p>
        </p:txBody>
      </p:sp>
      <p:sp>
        <p:nvSpPr>
          <p:cNvPr id="6" name="Footer Placeholder 5"/>
          <p:cNvSpPr>
            <a:spLocks noGrp="1"/>
          </p:cNvSpPr>
          <p:nvPr>
            <p:ph type="ftr" sz="quarter" idx="11"/>
          </p:nvPr>
        </p:nvSpPr>
        <p:spPr/>
        <p:txBody>
          <a:bodyPr/>
          <a:lstStyle/>
          <a:p>
            <a:endParaRPr lang="es-AR">
              <a:solidFill>
                <a:prstClr val="black">
                  <a:tint val="75000"/>
                </a:prstClr>
              </a:solidFill>
            </a:endParaRPr>
          </a:p>
        </p:txBody>
      </p:sp>
      <p:sp>
        <p:nvSpPr>
          <p:cNvPr id="7" name="Slide Number Placeholder 6"/>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189016312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5183188" y="98769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F5B8A627-A709-430F-BCB3-36EFECD91F62}" type="datetimeFigureOut">
              <a:rPr lang="es-AR" smtClean="0">
                <a:solidFill>
                  <a:prstClr val="black">
                    <a:tint val="75000"/>
                  </a:prstClr>
                </a:solidFill>
              </a:rPr>
              <a:pPr/>
              <a:t>23/11/2018</a:t>
            </a:fld>
            <a:endParaRPr lang="es-AR">
              <a:solidFill>
                <a:prstClr val="black">
                  <a:tint val="75000"/>
                </a:prstClr>
              </a:solidFill>
            </a:endParaRPr>
          </a:p>
        </p:txBody>
      </p:sp>
      <p:sp>
        <p:nvSpPr>
          <p:cNvPr id="6" name="Footer Placeholder 5"/>
          <p:cNvSpPr>
            <a:spLocks noGrp="1"/>
          </p:cNvSpPr>
          <p:nvPr>
            <p:ph type="ftr" sz="quarter" idx="11"/>
          </p:nvPr>
        </p:nvSpPr>
        <p:spPr/>
        <p:txBody>
          <a:bodyPr/>
          <a:lstStyle/>
          <a:p>
            <a:endParaRPr lang="es-AR">
              <a:solidFill>
                <a:prstClr val="black">
                  <a:tint val="75000"/>
                </a:prstClr>
              </a:solidFill>
            </a:endParaRPr>
          </a:p>
        </p:txBody>
      </p:sp>
      <p:sp>
        <p:nvSpPr>
          <p:cNvPr id="7" name="Slide Number Placeholder 6"/>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53547207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F5B8A627-A709-430F-BCB3-36EFECD91F62}" type="datetimeFigureOut">
              <a:rPr lang="es-AR" smtClean="0">
                <a:solidFill>
                  <a:prstClr val="black">
                    <a:tint val="75000"/>
                  </a:prstClr>
                </a:solidFill>
              </a:rPr>
              <a:pPr/>
              <a:t>23/11/2018</a:t>
            </a:fld>
            <a:endParaRPr lang="es-AR">
              <a:solidFill>
                <a:prstClr val="black">
                  <a:tint val="75000"/>
                </a:prstClr>
              </a:solidFill>
            </a:endParaRPr>
          </a:p>
        </p:txBody>
      </p:sp>
      <p:sp>
        <p:nvSpPr>
          <p:cNvPr id="5" name="Footer Placeholder 4"/>
          <p:cNvSpPr>
            <a:spLocks noGrp="1"/>
          </p:cNvSpPr>
          <p:nvPr>
            <p:ph type="ftr" sz="quarter" idx="11"/>
          </p:nvPr>
        </p:nvSpPr>
        <p:spPr/>
        <p:txBody>
          <a:bodyPr/>
          <a:lstStyle/>
          <a:p>
            <a:endParaRPr lang="es-AR">
              <a:solidFill>
                <a:prstClr val="black">
                  <a:tint val="75000"/>
                </a:prstClr>
              </a:solidFill>
            </a:endParaRPr>
          </a:p>
        </p:txBody>
      </p:sp>
      <p:sp>
        <p:nvSpPr>
          <p:cNvPr id="6" name="Slide Number Placeholder 5"/>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223568691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F5B8A627-A709-430F-BCB3-36EFECD91F62}" type="datetimeFigureOut">
              <a:rPr lang="es-AR" smtClean="0">
                <a:solidFill>
                  <a:prstClr val="black">
                    <a:tint val="75000"/>
                  </a:prstClr>
                </a:solidFill>
              </a:rPr>
              <a:pPr/>
              <a:t>23/11/2018</a:t>
            </a:fld>
            <a:endParaRPr lang="es-AR">
              <a:solidFill>
                <a:prstClr val="black">
                  <a:tint val="75000"/>
                </a:prstClr>
              </a:solidFill>
            </a:endParaRPr>
          </a:p>
        </p:txBody>
      </p:sp>
      <p:sp>
        <p:nvSpPr>
          <p:cNvPr id="5" name="Footer Placeholder 4"/>
          <p:cNvSpPr>
            <a:spLocks noGrp="1"/>
          </p:cNvSpPr>
          <p:nvPr>
            <p:ph type="ftr" sz="quarter" idx="11"/>
          </p:nvPr>
        </p:nvSpPr>
        <p:spPr/>
        <p:txBody>
          <a:bodyPr/>
          <a:lstStyle/>
          <a:p>
            <a:endParaRPr lang="es-AR">
              <a:solidFill>
                <a:prstClr val="black">
                  <a:tint val="75000"/>
                </a:prstClr>
              </a:solidFill>
            </a:endParaRPr>
          </a:p>
        </p:txBody>
      </p:sp>
      <p:sp>
        <p:nvSpPr>
          <p:cNvPr id="6" name="Slide Number Placeholder 5"/>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359819080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userDrawn="1">
  <p:cSld name="Transition Slide">
    <p:spTree>
      <p:nvGrpSpPr>
        <p:cNvPr id="1" name=""/>
        <p:cNvGrpSpPr/>
        <p:nvPr/>
      </p:nvGrpSpPr>
      <p:grpSpPr>
        <a:xfrm>
          <a:off x="0" y="0"/>
          <a:ext cx="0" cy="0"/>
          <a:chOff x="0" y="0"/>
          <a:chExt cx="0" cy="0"/>
        </a:xfrm>
      </p:grpSpPr>
      <p:pic>
        <p:nvPicPr>
          <p:cNvPr id="3" name="Picture 8" descr="PPT_CCO_HIV_Trans_Graphic.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514352" y="330201"/>
            <a:ext cx="11283949" cy="5250792"/>
          </a:xfrm>
        </p:spPr>
        <p:txBody>
          <a:bodyPr anchorCtr="1"/>
          <a:lstStyle>
            <a:lvl1pPr algn="ctr">
              <a:defRPr sz="4000" b="1" cap="none">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83207842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694"/>
            <a:ext cx="103632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lvl1pPr>
          </a:lstStyle>
          <a:p>
            <a:pPr>
              <a:defRPr/>
            </a:pPr>
            <a:fld id="{5EC3F6C9-4CDA-48CE-B3CD-E3A65124902A}" type="datetimeFigureOut">
              <a:rPr lang="es-ES"/>
              <a:pPr>
                <a:defRPr/>
              </a:pPr>
              <a:t>23/11/2018</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6C736710-BDDB-483F-B29B-36285140C7C4}" type="slidenum">
              <a:rPr lang="es-ES"/>
              <a:pPr>
                <a:defRPr/>
              </a:pPr>
              <a:t>‹Nº›</a:t>
            </a:fld>
            <a:endParaRPr lang="es-ES"/>
          </a:p>
        </p:txBody>
      </p:sp>
    </p:spTree>
    <p:extLst>
      <p:ext uri="{BB962C8B-B14F-4D97-AF65-F5344CB8AC3E}">
        <p14:creationId xmlns:p14="http://schemas.microsoft.com/office/powerpoint/2010/main" val="15402823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Only (no notes)">
    <p:spTree>
      <p:nvGrpSpPr>
        <p:cNvPr id="1" name=""/>
        <p:cNvGrpSpPr/>
        <p:nvPr/>
      </p:nvGrpSpPr>
      <p:grpSpPr>
        <a:xfrm>
          <a:off x="0" y="0"/>
          <a:ext cx="0" cy="0"/>
          <a:chOff x="0" y="0"/>
          <a:chExt cx="0" cy="0"/>
        </a:xfrm>
      </p:grpSpPr>
      <p:cxnSp>
        <p:nvCxnSpPr>
          <p:cNvPr id="3" name="Straight Connector 4"/>
          <p:cNvCxnSpPr/>
          <p:nvPr userDrawn="1"/>
        </p:nvCxnSpPr>
        <p:spPr>
          <a:xfrm>
            <a:off x="623893" y="1062039"/>
            <a:ext cx="11568112"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12" name="Rectangle 2"/>
          <p:cNvSpPr>
            <a:spLocks noGrp="1" noChangeArrowheads="1"/>
          </p:cNvSpPr>
          <p:nvPr>
            <p:ph type="title"/>
          </p:nvPr>
        </p:nvSpPr>
        <p:spPr bwMode="auto">
          <a:xfrm>
            <a:off x="711243" y="152401"/>
            <a:ext cx="10058399" cy="838200"/>
          </a:xfrm>
          <a:prstGeom prst="rect">
            <a:avLst/>
          </a:prstGeom>
          <a:noFill/>
          <a:ln>
            <a:noFill/>
          </a:ln>
          <a:extLst/>
        </p:spPr>
        <p:txBody>
          <a:bodyPr/>
          <a:lstStyle/>
          <a:p>
            <a:pPr lvl="0"/>
            <a:r>
              <a:rPr lang="en-US" altLang="en-US" dirty="0"/>
              <a:t>Click to edit Master title style</a:t>
            </a:r>
            <a:endParaRPr lang="en-GB" altLang="en-US" dirty="0"/>
          </a:p>
        </p:txBody>
      </p:sp>
    </p:spTree>
    <p:extLst>
      <p:ext uri="{BB962C8B-B14F-4D97-AF65-F5344CB8AC3E}">
        <p14:creationId xmlns:p14="http://schemas.microsoft.com/office/powerpoint/2010/main" val="70565817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B3E06736-1D38-434B-B173-3DA2E45709C4}" type="datetimeFigureOut">
              <a:rPr lang="es-ES"/>
              <a:pPr>
                <a:defRPr/>
              </a:pPr>
              <a:t>23/11/2018</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3E4E4829-94EA-447A-A03E-042E78CF64EA}" type="slidenum">
              <a:rPr lang="es-ES"/>
              <a:pPr>
                <a:defRPr/>
              </a:pPr>
              <a:t>‹Nº›</a:t>
            </a:fld>
            <a:endParaRPr lang="es-ES"/>
          </a:p>
        </p:txBody>
      </p:sp>
    </p:spTree>
    <p:extLst>
      <p:ext uri="{BB962C8B-B14F-4D97-AF65-F5344CB8AC3E}">
        <p14:creationId xmlns:p14="http://schemas.microsoft.com/office/powerpoint/2010/main" val="32866368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7169"/>
            <a:ext cx="103632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65D54F28-7FED-403D-918C-1930FBE8DD5B}" type="datetimeFigureOut">
              <a:rPr lang="es-ES"/>
              <a:pPr>
                <a:defRPr/>
              </a:pPr>
              <a:t>23/11/2018</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BAF9B1DD-81CA-4DFC-AAA0-76D25CA5C7B9}" type="slidenum">
              <a:rPr lang="es-ES"/>
              <a:pPr>
                <a:defRPr/>
              </a:pPr>
              <a:t>‹Nº›</a:t>
            </a:fld>
            <a:endParaRPr lang="es-ES"/>
          </a:p>
        </p:txBody>
      </p:sp>
    </p:spTree>
    <p:extLst>
      <p:ext uri="{BB962C8B-B14F-4D97-AF65-F5344CB8AC3E}">
        <p14:creationId xmlns:p14="http://schemas.microsoft.com/office/powerpoint/2010/main" val="278945792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3 Marcador de fecha"/>
          <p:cNvSpPr>
            <a:spLocks noGrp="1"/>
          </p:cNvSpPr>
          <p:nvPr>
            <p:ph type="dt" sz="half" idx="10"/>
          </p:nvPr>
        </p:nvSpPr>
        <p:spPr/>
        <p:txBody>
          <a:bodyPr/>
          <a:lstStyle>
            <a:lvl1pPr>
              <a:defRPr/>
            </a:lvl1pPr>
          </a:lstStyle>
          <a:p>
            <a:pPr>
              <a:defRPr/>
            </a:pPr>
            <a:fld id="{C300F2E2-D6C6-4FF0-9760-1AD94FAFCC03}" type="datetimeFigureOut">
              <a:rPr lang="es-ES"/>
              <a:pPr>
                <a:defRPr/>
              </a:pPr>
              <a:t>23/11/2018</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1FCFB85E-1E35-4C07-81EB-A6E2C64907B0}" type="slidenum">
              <a:rPr lang="es-ES"/>
              <a:pPr>
                <a:defRPr/>
              </a:pPr>
              <a:t>‹Nº›</a:t>
            </a:fld>
            <a:endParaRPr lang="es-ES"/>
          </a:p>
        </p:txBody>
      </p:sp>
    </p:spTree>
    <p:extLst>
      <p:ext uri="{BB962C8B-B14F-4D97-AF65-F5344CB8AC3E}">
        <p14:creationId xmlns:p14="http://schemas.microsoft.com/office/powerpoint/2010/main" val="40690146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619354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54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3 Marcador de fecha"/>
          <p:cNvSpPr>
            <a:spLocks noGrp="1"/>
          </p:cNvSpPr>
          <p:nvPr>
            <p:ph type="dt" sz="half" idx="10"/>
          </p:nvPr>
        </p:nvSpPr>
        <p:spPr/>
        <p:txBody>
          <a:bodyPr/>
          <a:lstStyle>
            <a:lvl1pPr>
              <a:defRPr/>
            </a:lvl1pPr>
          </a:lstStyle>
          <a:p>
            <a:pPr>
              <a:defRPr/>
            </a:pPr>
            <a:fld id="{DE65B052-6099-401C-A7CE-0B685DDE6CCD}" type="datetimeFigureOut">
              <a:rPr lang="es-ES"/>
              <a:pPr>
                <a:defRPr/>
              </a:pPr>
              <a:t>23/11/2018</a:t>
            </a:fld>
            <a:endParaRPr lang="es-ES"/>
          </a:p>
        </p:txBody>
      </p:sp>
      <p:sp>
        <p:nvSpPr>
          <p:cNvPr id="8" name="4 Marcador de pie de página"/>
          <p:cNvSpPr>
            <a:spLocks noGrp="1"/>
          </p:cNvSpPr>
          <p:nvPr>
            <p:ph type="ftr" sz="quarter" idx="11"/>
          </p:nvPr>
        </p:nvSpPr>
        <p:spPr/>
        <p:txBody>
          <a:bodyPr/>
          <a:lstStyle>
            <a:lvl1pPr>
              <a:defRPr/>
            </a:lvl1pPr>
          </a:lstStyle>
          <a:p>
            <a:pPr>
              <a:defRPr/>
            </a:pPr>
            <a:endParaRPr lang="es-ES"/>
          </a:p>
        </p:txBody>
      </p:sp>
      <p:sp>
        <p:nvSpPr>
          <p:cNvPr id="9" name="5 Marcador de número de diapositiva"/>
          <p:cNvSpPr>
            <a:spLocks noGrp="1"/>
          </p:cNvSpPr>
          <p:nvPr>
            <p:ph type="sldNum" sz="quarter" idx="12"/>
          </p:nvPr>
        </p:nvSpPr>
        <p:spPr/>
        <p:txBody>
          <a:bodyPr/>
          <a:lstStyle>
            <a:lvl1pPr>
              <a:defRPr/>
            </a:lvl1pPr>
          </a:lstStyle>
          <a:p>
            <a:pPr>
              <a:defRPr/>
            </a:pPr>
            <a:fld id="{011D5E0C-BC93-4F32-8F2A-10A498E384C1}" type="slidenum">
              <a:rPr lang="es-ES"/>
              <a:pPr>
                <a:defRPr/>
              </a:pPr>
              <a:t>‹Nº›</a:t>
            </a:fld>
            <a:endParaRPr lang="es-ES"/>
          </a:p>
        </p:txBody>
      </p:sp>
    </p:spTree>
    <p:extLst>
      <p:ext uri="{BB962C8B-B14F-4D97-AF65-F5344CB8AC3E}">
        <p14:creationId xmlns:p14="http://schemas.microsoft.com/office/powerpoint/2010/main" val="158418523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3 Marcador de fecha"/>
          <p:cNvSpPr>
            <a:spLocks noGrp="1"/>
          </p:cNvSpPr>
          <p:nvPr>
            <p:ph type="dt" sz="half" idx="10"/>
          </p:nvPr>
        </p:nvSpPr>
        <p:spPr/>
        <p:txBody>
          <a:bodyPr/>
          <a:lstStyle>
            <a:lvl1pPr>
              <a:defRPr/>
            </a:lvl1pPr>
          </a:lstStyle>
          <a:p>
            <a:pPr>
              <a:defRPr/>
            </a:pPr>
            <a:fld id="{FA97C41F-3602-4915-B6B0-5A5C51E60533}" type="datetimeFigureOut">
              <a:rPr lang="es-ES"/>
              <a:pPr>
                <a:defRPr/>
              </a:pPr>
              <a:t>23/11/2018</a:t>
            </a:fld>
            <a:endParaRPr lang="es-ES"/>
          </a:p>
        </p:txBody>
      </p:sp>
      <p:sp>
        <p:nvSpPr>
          <p:cNvPr id="4" name="4 Marcador de pie de página"/>
          <p:cNvSpPr>
            <a:spLocks noGrp="1"/>
          </p:cNvSpPr>
          <p:nvPr>
            <p:ph type="ftr" sz="quarter" idx="11"/>
          </p:nvPr>
        </p:nvSpPr>
        <p:spPr/>
        <p:txBody>
          <a:bodyPr/>
          <a:lstStyle>
            <a:lvl1pPr>
              <a:defRPr/>
            </a:lvl1pPr>
          </a:lstStyle>
          <a:p>
            <a:pPr>
              <a:defRPr/>
            </a:pPr>
            <a:endParaRPr lang="es-ES"/>
          </a:p>
        </p:txBody>
      </p:sp>
      <p:sp>
        <p:nvSpPr>
          <p:cNvPr id="5" name="5 Marcador de número de diapositiva"/>
          <p:cNvSpPr>
            <a:spLocks noGrp="1"/>
          </p:cNvSpPr>
          <p:nvPr>
            <p:ph type="sldNum" sz="quarter" idx="12"/>
          </p:nvPr>
        </p:nvSpPr>
        <p:spPr/>
        <p:txBody>
          <a:bodyPr/>
          <a:lstStyle>
            <a:lvl1pPr>
              <a:defRPr/>
            </a:lvl1pPr>
          </a:lstStyle>
          <a:p>
            <a:pPr>
              <a:defRPr/>
            </a:pPr>
            <a:fld id="{54584AB4-4134-4271-A9B2-35770C746B82}" type="slidenum">
              <a:rPr lang="es-ES"/>
              <a:pPr>
                <a:defRPr/>
              </a:pPr>
              <a:t>‹Nº›</a:t>
            </a:fld>
            <a:endParaRPr lang="es-ES"/>
          </a:p>
        </p:txBody>
      </p:sp>
    </p:spTree>
    <p:extLst>
      <p:ext uri="{BB962C8B-B14F-4D97-AF65-F5344CB8AC3E}">
        <p14:creationId xmlns:p14="http://schemas.microsoft.com/office/powerpoint/2010/main" val="78361822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9A910780-C1EF-4EAD-B401-B8173941E62E}" type="datetimeFigureOut">
              <a:rPr lang="es-ES"/>
              <a:pPr>
                <a:defRPr/>
              </a:pPr>
              <a:t>23/11/2018</a:t>
            </a:fld>
            <a:endParaRPr lang="es-ES"/>
          </a:p>
        </p:txBody>
      </p:sp>
      <p:sp>
        <p:nvSpPr>
          <p:cNvPr id="3" name="4 Marcador de pie de página"/>
          <p:cNvSpPr>
            <a:spLocks noGrp="1"/>
          </p:cNvSpPr>
          <p:nvPr>
            <p:ph type="ftr" sz="quarter" idx="11"/>
          </p:nvPr>
        </p:nvSpPr>
        <p:spPr/>
        <p:txBody>
          <a:bodyPr/>
          <a:lstStyle>
            <a:lvl1pPr>
              <a:defRPr/>
            </a:lvl1pPr>
          </a:lstStyle>
          <a:p>
            <a:pPr>
              <a:defRPr/>
            </a:pPr>
            <a:endParaRPr lang="es-ES"/>
          </a:p>
        </p:txBody>
      </p:sp>
      <p:sp>
        <p:nvSpPr>
          <p:cNvPr id="4" name="5 Marcador de número de diapositiva"/>
          <p:cNvSpPr>
            <a:spLocks noGrp="1"/>
          </p:cNvSpPr>
          <p:nvPr>
            <p:ph type="sldNum" sz="quarter" idx="12"/>
          </p:nvPr>
        </p:nvSpPr>
        <p:spPr/>
        <p:txBody>
          <a:bodyPr/>
          <a:lstStyle>
            <a:lvl1pPr>
              <a:defRPr/>
            </a:lvl1pPr>
          </a:lstStyle>
          <a:p>
            <a:pPr>
              <a:defRPr/>
            </a:pPr>
            <a:fld id="{C16BDDA1-E4F3-45FC-BE3D-AA84B861D3F6}" type="slidenum">
              <a:rPr lang="es-ES"/>
              <a:pPr>
                <a:defRPr/>
              </a:pPr>
              <a:t>‹Nº›</a:t>
            </a:fld>
            <a:endParaRPr lang="es-ES"/>
          </a:p>
        </p:txBody>
      </p:sp>
    </p:spTree>
    <p:extLst>
      <p:ext uri="{BB962C8B-B14F-4D97-AF65-F5344CB8AC3E}">
        <p14:creationId xmlns:p14="http://schemas.microsoft.com/office/powerpoint/2010/main" val="63198860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0"/>
            <a:ext cx="4011084"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4766733" y="27331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B41B17CC-D83F-4DCE-9A56-0D47E09244A6}" type="datetimeFigureOut">
              <a:rPr lang="es-ES"/>
              <a:pPr>
                <a:defRPr/>
              </a:pPr>
              <a:t>23/11/2018</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9EF06C61-1AF0-436D-A56D-450A8DF59F41}" type="slidenum">
              <a:rPr lang="es-ES"/>
              <a:pPr>
                <a:defRPr/>
              </a:pPr>
              <a:t>‹Nº›</a:t>
            </a:fld>
            <a:endParaRPr lang="es-ES"/>
          </a:p>
        </p:txBody>
      </p:sp>
    </p:spTree>
    <p:extLst>
      <p:ext uri="{BB962C8B-B14F-4D97-AF65-F5344CB8AC3E}">
        <p14:creationId xmlns:p14="http://schemas.microsoft.com/office/powerpoint/2010/main" val="95805401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9972F30B-4B50-4E37-A434-18C18616E70D}" type="datetimeFigureOut">
              <a:rPr lang="es-ES"/>
              <a:pPr>
                <a:defRPr/>
              </a:pPr>
              <a:t>23/11/2018</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A87F88C9-68FF-4833-8F2F-635D5AF79560}" type="slidenum">
              <a:rPr lang="es-ES"/>
              <a:pPr>
                <a:defRPr/>
              </a:pPr>
              <a:t>‹Nº›</a:t>
            </a:fld>
            <a:endParaRPr lang="es-ES"/>
          </a:p>
        </p:txBody>
      </p:sp>
    </p:spTree>
    <p:extLst>
      <p:ext uri="{BB962C8B-B14F-4D97-AF65-F5344CB8AC3E}">
        <p14:creationId xmlns:p14="http://schemas.microsoft.com/office/powerpoint/2010/main" val="159290776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282D0FC6-DE91-4B99-A792-82CF047B1DB3}" type="datetimeFigureOut">
              <a:rPr lang="es-ES"/>
              <a:pPr>
                <a:defRPr/>
              </a:pPr>
              <a:t>23/11/2018</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07FD0DA9-7C92-4A99-979E-C9A6DBF44EAC}" type="slidenum">
              <a:rPr lang="es-ES"/>
              <a:pPr>
                <a:defRPr/>
              </a:pPr>
              <a:t>‹Nº›</a:t>
            </a:fld>
            <a:endParaRPr lang="es-ES"/>
          </a:p>
        </p:txBody>
      </p:sp>
    </p:spTree>
    <p:extLst>
      <p:ext uri="{BB962C8B-B14F-4D97-AF65-F5344CB8AC3E}">
        <p14:creationId xmlns:p14="http://schemas.microsoft.com/office/powerpoint/2010/main" val="114071982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906"/>
            <a:ext cx="27432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09600" y="274906"/>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63539725-A2FF-4041-A761-7FB6C2B39D27}" type="datetimeFigureOut">
              <a:rPr lang="es-ES"/>
              <a:pPr>
                <a:defRPr/>
              </a:pPr>
              <a:t>23/11/2018</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62D7C101-BF7C-4FC0-B082-5FE9B955EF6B}" type="slidenum">
              <a:rPr lang="es-ES"/>
              <a:pPr>
                <a:defRPr/>
              </a:pPr>
              <a:t>‹Nº›</a:t>
            </a:fld>
            <a:endParaRPr lang="es-ES"/>
          </a:p>
        </p:txBody>
      </p:sp>
    </p:spTree>
    <p:extLst>
      <p:ext uri="{BB962C8B-B14F-4D97-AF65-F5344CB8AC3E}">
        <p14:creationId xmlns:p14="http://schemas.microsoft.com/office/powerpoint/2010/main" val="42170617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d Box_Title_Bold Sub_Italic Sub">
    <p:spTree>
      <p:nvGrpSpPr>
        <p:cNvPr id="1" name=""/>
        <p:cNvGrpSpPr/>
        <p:nvPr/>
      </p:nvGrpSpPr>
      <p:grpSpPr>
        <a:xfrm>
          <a:off x="0" y="0"/>
          <a:ext cx="0" cy="0"/>
          <a:chOff x="0" y="0"/>
          <a:chExt cx="0" cy="0"/>
        </a:xfrm>
      </p:grpSpPr>
      <p:pic>
        <p:nvPicPr>
          <p:cNvPr id="7" name="Picture 9"/>
          <p:cNvPicPr>
            <a:picLocks noChangeAspect="1"/>
          </p:cNvPicPr>
          <p:nvPr userDrawn="1"/>
        </p:nvPicPr>
        <p:blipFill>
          <a:blip r:embed="rId2" cstate="print"/>
          <a:srcRect/>
          <a:stretch>
            <a:fillRect/>
          </a:stretch>
        </p:blipFill>
        <p:spPr bwMode="auto">
          <a:xfrm>
            <a:off x="5" y="2146335"/>
            <a:ext cx="12192000" cy="2547939"/>
          </a:xfrm>
          <a:prstGeom prst="rect">
            <a:avLst/>
          </a:prstGeom>
          <a:noFill/>
          <a:ln w="9525">
            <a:noFill/>
            <a:miter lim="800000"/>
            <a:headEnd/>
            <a:tailEnd/>
          </a:ln>
        </p:spPr>
      </p:pic>
      <p:sp>
        <p:nvSpPr>
          <p:cNvPr id="4" name="Text Placeholder 19"/>
          <p:cNvSpPr>
            <a:spLocks noGrp="1"/>
          </p:cNvSpPr>
          <p:nvPr>
            <p:ph type="body" sz="quarter" idx="11"/>
          </p:nvPr>
        </p:nvSpPr>
        <p:spPr>
          <a:xfrm>
            <a:off x="1117600" y="5574792"/>
            <a:ext cx="8631936" cy="859536"/>
          </a:xfrm>
        </p:spPr>
        <p:txBody>
          <a:bodyPr/>
          <a:lstStyle>
            <a:lvl1pPr marL="0" indent="0">
              <a:buNone/>
              <a:defRPr sz="1200" i="1">
                <a:solidFill>
                  <a:schemeClr val="tx1"/>
                </a:solidFill>
              </a:defRPr>
            </a:lvl1pPr>
            <a:lvl2pPr marL="185722" indent="0">
              <a:buNone/>
              <a:defRPr/>
            </a:lvl2pPr>
            <a:lvl3pPr marL="380962" indent="0">
              <a:buNone/>
              <a:defRPr/>
            </a:lvl3pPr>
            <a:lvl4pPr marL="552397" indent="0">
              <a:buNone/>
              <a:defRPr/>
            </a:lvl4pPr>
            <a:lvl5pPr marL="715891" indent="0">
              <a:buNone/>
              <a:defRPr/>
            </a:lvl5pPr>
          </a:lstStyle>
          <a:p>
            <a:pPr lvl="0"/>
            <a:r>
              <a:rPr lang="en-US" dirty="0"/>
              <a:t>Click to edit Master text styles</a:t>
            </a:r>
          </a:p>
        </p:txBody>
      </p:sp>
      <p:sp>
        <p:nvSpPr>
          <p:cNvPr id="5" name="Title 1"/>
          <p:cNvSpPr>
            <a:spLocks noGrp="1"/>
          </p:cNvSpPr>
          <p:nvPr>
            <p:ph type="ctrTitle"/>
          </p:nvPr>
        </p:nvSpPr>
        <p:spPr>
          <a:xfrm>
            <a:off x="1117605" y="2694000"/>
            <a:ext cx="8636000" cy="1470025"/>
          </a:xfrm>
          <a:prstGeom prst="rect">
            <a:avLst/>
          </a:prstGeom>
        </p:spPr>
        <p:txBody>
          <a:bodyPr anchor="t">
            <a:normAutofit/>
          </a:bodyPr>
          <a:lstStyle>
            <a:lvl1pPr algn="l">
              <a:defRPr sz="3500">
                <a:solidFill>
                  <a:schemeClr val="bg1"/>
                </a:solidFill>
                <a:effectLst>
                  <a:outerShdw blurRad="38100" dist="38100" dir="2700000" algn="tl">
                    <a:srgbClr val="000000">
                      <a:alpha val="43137"/>
                    </a:srgbClr>
                  </a:outerShdw>
                </a:effectLst>
                <a:latin typeface="Arial"/>
                <a:cs typeface="Arial"/>
              </a:defRPr>
            </a:lvl1pPr>
          </a:lstStyle>
          <a:p>
            <a:r>
              <a:rPr lang="en-US" dirty="0"/>
              <a:t>Click to edit Master title style</a:t>
            </a:r>
          </a:p>
        </p:txBody>
      </p:sp>
      <p:sp>
        <p:nvSpPr>
          <p:cNvPr id="6" name="Subtitle 2"/>
          <p:cNvSpPr>
            <a:spLocks noGrp="1"/>
          </p:cNvSpPr>
          <p:nvPr>
            <p:ph type="subTitle" idx="1"/>
          </p:nvPr>
        </p:nvSpPr>
        <p:spPr>
          <a:xfrm>
            <a:off x="1117600" y="4509615"/>
            <a:ext cx="8631936" cy="1046923"/>
          </a:xfrm>
          <a:prstGeom prst="rect">
            <a:avLst/>
          </a:prstGeom>
        </p:spPr>
        <p:txBody>
          <a:bodyPr>
            <a:normAutofit/>
          </a:bodyPr>
          <a:lstStyle>
            <a:lvl1pPr marL="0" indent="0" algn="l">
              <a:buNone/>
              <a:defRPr sz="1600" b="1" i="0">
                <a:solidFill>
                  <a:schemeClr val="tx1"/>
                </a:solidFill>
                <a:effectLst/>
                <a:latin typeface="Arial"/>
                <a:cs typeface="Arial"/>
              </a:defRPr>
            </a:lvl1pPr>
            <a:lvl2pPr marL="457155" indent="0" algn="ctr">
              <a:buNone/>
              <a:defRPr>
                <a:solidFill>
                  <a:schemeClr val="tx1">
                    <a:tint val="75000"/>
                  </a:schemeClr>
                </a:solidFill>
              </a:defRPr>
            </a:lvl2pPr>
            <a:lvl3pPr marL="914309" indent="0" algn="ctr">
              <a:buNone/>
              <a:defRPr>
                <a:solidFill>
                  <a:schemeClr val="tx1">
                    <a:tint val="75000"/>
                  </a:schemeClr>
                </a:solidFill>
              </a:defRPr>
            </a:lvl3pPr>
            <a:lvl4pPr marL="1371464" indent="0" algn="ctr">
              <a:buNone/>
              <a:defRPr>
                <a:solidFill>
                  <a:schemeClr val="tx1">
                    <a:tint val="75000"/>
                  </a:schemeClr>
                </a:solidFill>
              </a:defRPr>
            </a:lvl4pPr>
            <a:lvl5pPr marL="1828618" indent="0" algn="ctr">
              <a:buNone/>
              <a:defRPr>
                <a:solidFill>
                  <a:schemeClr val="tx1">
                    <a:tint val="75000"/>
                  </a:schemeClr>
                </a:solidFill>
              </a:defRPr>
            </a:lvl5pPr>
            <a:lvl6pPr marL="2285774"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en-US" dirty="0"/>
              <a:t>Click to edit Master subtitle style</a:t>
            </a:r>
          </a:p>
        </p:txBody>
      </p:sp>
      <p:pic>
        <p:nvPicPr>
          <p:cNvPr id="8" name="Picture 6">
            <a:extLst>
              <a:ext uri="{FF2B5EF4-FFF2-40B4-BE49-F238E27FC236}">
                <a16:creationId xmlns="" xmlns:a16="http://schemas.microsoft.com/office/drawing/2014/main" id="{579A3F37-BB05-48EE-8169-89EFFF20665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 y="6467510"/>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4">
            <a:extLst>
              <a:ext uri="{FF2B5EF4-FFF2-40B4-BE49-F238E27FC236}">
                <a16:creationId xmlns="" xmlns:a16="http://schemas.microsoft.com/office/drawing/2014/main" id="{9000E545-03B2-418D-BE6C-E24C4871BF31}"/>
              </a:ext>
            </a:extLst>
          </p:cNvPr>
          <p:cNvSpPr txBox="1">
            <a:spLocks noChangeArrowheads="1"/>
          </p:cNvSpPr>
          <p:nvPr userDrawn="1"/>
        </p:nvSpPr>
        <p:spPr bwMode="auto">
          <a:xfrm>
            <a:off x="78322" y="6505611"/>
            <a:ext cx="12012083"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8" rIns="91432" bIns="45718">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309" eaLnBrk="1" hangingPunct="1">
              <a:defRPr/>
            </a:pPr>
            <a:r>
              <a:rPr lang="en-US" sz="1100" b="1" dirty="0">
                <a:solidFill>
                  <a:srgbClr val="000000"/>
                </a:solidFill>
              </a:rPr>
              <a:t>22nd International AIDS Conference; July 23-27, 2018; Amsterdam, the Netherlands</a:t>
            </a:r>
          </a:p>
        </p:txBody>
      </p:sp>
    </p:spTree>
    <p:extLst>
      <p:ext uri="{BB962C8B-B14F-4D97-AF65-F5344CB8AC3E}">
        <p14:creationId xmlns:p14="http://schemas.microsoft.com/office/powerpoint/2010/main" val="320532316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725"/>
            <a:ext cx="10363200" cy="1470025"/>
          </a:xfrm>
        </p:spPr>
        <p:txBody>
          <a:bodyPr/>
          <a:lstStyle/>
          <a:p>
            <a:r>
              <a:rPr lang="es-ES" smtClean="0"/>
              <a:t>Haga clic para modificar el estilo de título del patrón</a:t>
            </a:r>
            <a:endParaRPr lang="es-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394" indent="0" algn="ctr">
              <a:buNone/>
              <a:defRPr/>
            </a:lvl3pPr>
            <a:lvl4pPr marL="1371594" indent="0" algn="ctr">
              <a:buNone/>
              <a:defRPr/>
            </a:lvl4pPr>
            <a:lvl5pPr marL="1828793" indent="0" algn="ctr">
              <a:buNone/>
              <a:defRPr/>
            </a:lvl5pPr>
            <a:lvl6pPr marL="2285991" indent="0" algn="ctr">
              <a:buNone/>
              <a:defRPr/>
            </a:lvl6pPr>
            <a:lvl7pPr marL="2743188" indent="0" algn="ctr">
              <a:buNone/>
              <a:defRPr/>
            </a:lvl7pPr>
            <a:lvl8pPr marL="3200387" indent="0" algn="ctr">
              <a:buNone/>
              <a:defRPr/>
            </a:lvl8pPr>
            <a:lvl9pPr marL="3657584" indent="0" algn="ctr">
              <a:buNone/>
              <a:defRPr/>
            </a:lvl9pPr>
          </a:lstStyle>
          <a:p>
            <a:r>
              <a:rPr lang="es-ES" smtClean="0"/>
              <a:t>Haga clic para modificar el estilo de subtítulo del patrón</a:t>
            </a:r>
            <a:endParaRPr lang="es-AR"/>
          </a:p>
        </p:txBody>
      </p:sp>
    </p:spTree>
    <p:extLst>
      <p:ext uri="{BB962C8B-B14F-4D97-AF65-F5344CB8AC3E}">
        <p14:creationId xmlns:p14="http://schemas.microsoft.com/office/powerpoint/2010/main" val="2223965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Tree>
    <p:extLst>
      <p:ext uri="{BB962C8B-B14F-4D97-AF65-F5344CB8AC3E}">
        <p14:creationId xmlns:p14="http://schemas.microsoft.com/office/powerpoint/2010/main" val="361490063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612" y="4407197"/>
            <a:ext cx="10363200" cy="1362075"/>
          </a:xfrm>
        </p:spPr>
        <p:txBody>
          <a:bodyPr anchor="t"/>
          <a:lstStyle>
            <a:lvl1pPr algn="l">
              <a:defRPr sz="4000" b="1" cap="all"/>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963612" y="2906713"/>
            <a:ext cx="10363200" cy="1500187"/>
          </a:xfrm>
        </p:spPr>
        <p:txBody>
          <a:bodyPr anchor="b"/>
          <a:lstStyle>
            <a:lvl1pPr marL="0" indent="0">
              <a:buNone/>
              <a:defRPr sz="2100"/>
            </a:lvl1pPr>
            <a:lvl2pPr marL="457200" indent="0">
              <a:buNone/>
              <a:defRPr sz="1700"/>
            </a:lvl2pPr>
            <a:lvl3pPr marL="914394" indent="0">
              <a:buNone/>
              <a:defRPr sz="1600"/>
            </a:lvl3pPr>
            <a:lvl4pPr marL="1371594" indent="0">
              <a:buNone/>
              <a:defRPr sz="1400"/>
            </a:lvl4pPr>
            <a:lvl5pPr marL="1828793" indent="0">
              <a:buNone/>
              <a:defRPr sz="1400"/>
            </a:lvl5pPr>
            <a:lvl6pPr marL="2285991" indent="0">
              <a:buNone/>
              <a:defRPr sz="1400"/>
            </a:lvl6pPr>
            <a:lvl7pPr marL="2743188" indent="0">
              <a:buNone/>
              <a:defRPr sz="1400"/>
            </a:lvl7pPr>
            <a:lvl8pPr marL="3200387" indent="0">
              <a:buNone/>
              <a:defRPr sz="1400"/>
            </a:lvl8pPr>
            <a:lvl9pPr marL="3657584" indent="0">
              <a:buNone/>
              <a:defRPr sz="1400"/>
            </a:lvl9pPr>
          </a:lstStyle>
          <a:p>
            <a:pPr lvl="0"/>
            <a:r>
              <a:rPr lang="es-ES" smtClean="0"/>
              <a:t>Haga clic para modificar el estilo de texto del patrón</a:t>
            </a:r>
          </a:p>
        </p:txBody>
      </p:sp>
    </p:spTree>
    <p:extLst>
      <p:ext uri="{BB962C8B-B14F-4D97-AF65-F5344CB8AC3E}">
        <p14:creationId xmlns:p14="http://schemas.microsoft.com/office/powerpoint/2010/main" val="183629048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sz="half" idx="1"/>
          </p:nvPr>
        </p:nvSpPr>
        <p:spPr>
          <a:xfrm>
            <a:off x="604849" y="1512888"/>
            <a:ext cx="5360987" cy="4648200"/>
          </a:xfrm>
        </p:spPr>
        <p:txBody>
          <a:bodyPr/>
          <a:lstStyle>
            <a:lvl1pPr>
              <a:defRPr sz="2900"/>
            </a:lvl1pPr>
            <a:lvl2pPr>
              <a:defRPr sz="2400"/>
            </a:lvl2pPr>
            <a:lvl3pPr>
              <a:defRPr sz="2100"/>
            </a:lvl3pPr>
            <a:lvl4pPr>
              <a:defRPr sz="1700"/>
            </a:lvl4pPr>
            <a:lvl5pPr>
              <a:defRPr sz="1700"/>
            </a:lvl5pPr>
            <a:lvl6pPr>
              <a:defRPr sz="1700"/>
            </a:lvl6pPr>
            <a:lvl7pPr>
              <a:defRPr sz="1700"/>
            </a:lvl7pPr>
            <a:lvl8pPr>
              <a:defRPr sz="1700"/>
            </a:lvl8pPr>
            <a:lvl9pPr>
              <a:defRPr sz="17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half" idx="2"/>
          </p:nvPr>
        </p:nvSpPr>
        <p:spPr>
          <a:xfrm>
            <a:off x="6118421" y="1512888"/>
            <a:ext cx="5362575" cy="4648200"/>
          </a:xfrm>
        </p:spPr>
        <p:txBody>
          <a:bodyPr/>
          <a:lstStyle>
            <a:lvl1pPr>
              <a:defRPr sz="2900"/>
            </a:lvl1pPr>
            <a:lvl2pPr>
              <a:defRPr sz="2400"/>
            </a:lvl2pPr>
            <a:lvl3pPr>
              <a:defRPr sz="2100"/>
            </a:lvl3pPr>
            <a:lvl4pPr>
              <a:defRPr sz="1700"/>
            </a:lvl4pPr>
            <a:lvl5pPr>
              <a:defRPr sz="1700"/>
            </a:lvl5pPr>
            <a:lvl6pPr>
              <a:defRPr sz="1700"/>
            </a:lvl6pPr>
            <a:lvl7pPr>
              <a:defRPr sz="1700"/>
            </a:lvl7pPr>
            <a:lvl8pPr>
              <a:defRPr sz="1700"/>
            </a:lvl8pPr>
            <a:lvl9pPr>
              <a:defRPr sz="17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Tree>
    <p:extLst>
      <p:ext uri="{BB962C8B-B14F-4D97-AF65-F5344CB8AC3E}">
        <p14:creationId xmlns:p14="http://schemas.microsoft.com/office/powerpoint/2010/main" val="180557974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9"/>
            <a:ext cx="10972800" cy="1143000"/>
          </a:xfrm>
        </p:spPr>
        <p:txBody>
          <a:bodyPr/>
          <a:lstStyle>
            <a:lvl1pPr>
              <a:defRPr/>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609607" y="1535117"/>
            <a:ext cx="5386388" cy="639763"/>
          </a:xfrm>
        </p:spPr>
        <p:txBody>
          <a:bodyPr anchor="b"/>
          <a:lstStyle>
            <a:lvl1pPr marL="0" indent="0">
              <a:buNone/>
              <a:defRPr sz="2400" b="1"/>
            </a:lvl1pPr>
            <a:lvl2pPr marL="457200" indent="0">
              <a:buNone/>
              <a:defRPr sz="2100" b="1"/>
            </a:lvl2pPr>
            <a:lvl3pPr marL="914394" indent="0">
              <a:buNone/>
              <a:defRPr sz="1700" b="1"/>
            </a:lvl3pPr>
            <a:lvl4pPr marL="1371594" indent="0">
              <a:buNone/>
              <a:defRPr sz="1600" b="1"/>
            </a:lvl4pPr>
            <a:lvl5pPr marL="1828793" indent="0">
              <a:buNone/>
              <a:defRPr sz="1600" b="1"/>
            </a:lvl5pPr>
            <a:lvl6pPr marL="2285991" indent="0">
              <a:buNone/>
              <a:defRPr sz="1600" b="1"/>
            </a:lvl6pPr>
            <a:lvl7pPr marL="2743188" indent="0">
              <a:buNone/>
              <a:defRPr sz="1600" b="1"/>
            </a:lvl7pPr>
            <a:lvl8pPr marL="3200387" indent="0">
              <a:buNone/>
              <a:defRPr sz="1600" b="1"/>
            </a:lvl8pPr>
            <a:lvl9pPr marL="3657584"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7" y="2174875"/>
            <a:ext cx="5386388" cy="3951288"/>
          </a:xfrm>
        </p:spPr>
        <p:txBody>
          <a:bodyPr/>
          <a:lstStyle>
            <a:lvl1pPr>
              <a:defRPr sz="2400"/>
            </a:lvl1pPr>
            <a:lvl2pPr>
              <a:defRPr sz="2100"/>
            </a:lvl2pPr>
            <a:lvl3pPr>
              <a:defRPr sz="17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texto"/>
          <p:cNvSpPr>
            <a:spLocks noGrp="1"/>
          </p:cNvSpPr>
          <p:nvPr>
            <p:ph type="body" sz="quarter" idx="3"/>
          </p:nvPr>
        </p:nvSpPr>
        <p:spPr>
          <a:xfrm>
            <a:off x="6192845" y="1535117"/>
            <a:ext cx="5389563" cy="639763"/>
          </a:xfrm>
        </p:spPr>
        <p:txBody>
          <a:bodyPr anchor="b"/>
          <a:lstStyle>
            <a:lvl1pPr marL="0" indent="0">
              <a:buNone/>
              <a:defRPr sz="2400" b="1"/>
            </a:lvl1pPr>
            <a:lvl2pPr marL="457200" indent="0">
              <a:buNone/>
              <a:defRPr sz="2100" b="1"/>
            </a:lvl2pPr>
            <a:lvl3pPr marL="914394" indent="0">
              <a:buNone/>
              <a:defRPr sz="1700" b="1"/>
            </a:lvl3pPr>
            <a:lvl4pPr marL="1371594" indent="0">
              <a:buNone/>
              <a:defRPr sz="1600" b="1"/>
            </a:lvl4pPr>
            <a:lvl5pPr marL="1828793" indent="0">
              <a:buNone/>
              <a:defRPr sz="1600" b="1"/>
            </a:lvl5pPr>
            <a:lvl6pPr marL="2285991" indent="0">
              <a:buNone/>
              <a:defRPr sz="1600" b="1"/>
            </a:lvl6pPr>
            <a:lvl7pPr marL="2743188" indent="0">
              <a:buNone/>
              <a:defRPr sz="1600" b="1"/>
            </a:lvl7pPr>
            <a:lvl8pPr marL="3200387" indent="0">
              <a:buNone/>
              <a:defRPr sz="1600" b="1"/>
            </a:lvl8pPr>
            <a:lvl9pPr marL="3657584"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2845" y="2174875"/>
            <a:ext cx="5389563" cy="3951288"/>
          </a:xfrm>
        </p:spPr>
        <p:txBody>
          <a:bodyPr/>
          <a:lstStyle>
            <a:lvl1pPr>
              <a:defRPr sz="2400"/>
            </a:lvl1pPr>
            <a:lvl2pPr>
              <a:defRPr sz="2100"/>
            </a:lvl2pPr>
            <a:lvl3pPr>
              <a:defRPr sz="17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Tree>
    <p:extLst>
      <p:ext uri="{BB962C8B-B14F-4D97-AF65-F5344CB8AC3E}">
        <p14:creationId xmlns:p14="http://schemas.microsoft.com/office/powerpoint/2010/main" val="76615844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Tree>
    <p:extLst>
      <p:ext uri="{BB962C8B-B14F-4D97-AF65-F5344CB8AC3E}">
        <p14:creationId xmlns:p14="http://schemas.microsoft.com/office/powerpoint/2010/main" val="126595998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04748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325"/>
            <a:ext cx="4011612" cy="1162051"/>
          </a:xfrm>
        </p:spPr>
        <p:txBody>
          <a:bodyPr anchor="b"/>
          <a:lstStyle>
            <a:lvl1pPr algn="l">
              <a:defRPr sz="2100" b="1"/>
            </a:lvl1pPr>
          </a:lstStyle>
          <a:p>
            <a:r>
              <a:rPr lang="es-ES" smtClean="0"/>
              <a:t>Haga clic para modificar el estilo de título del patrón</a:t>
            </a:r>
            <a:endParaRPr lang="es-AR"/>
          </a:p>
        </p:txBody>
      </p:sp>
      <p:sp>
        <p:nvSpPr>
          <p:cNvPr id="3" name="2 Marcador de contenido"/>
          <p:cNvSpPr>
            <a:spLocks noGrp="1"/>
          </p:cNvSpPr>
          <p:nvPr>
            <p:ph idx="1"/>
          </p:nvPr>
        </p:nvSpPr>
        <p:spPr>
          <a:xfrm>
            <a:off x="4767277" y="273349"/>
            <a:ext cx="6815139" cy="5853113"/>
          </a:xfrm>
        </p:spPr>
        <p:txBody>
          <a:bodyPr/>
          <a:lstStyle>
            <a:lvl1pPr>
              <a:defRPr sz="32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texto"/>
          <p:cNvSpPr>
            <a:spLocks noGrp="1"/>
          </p:cNvSpPr>
          <p:nvPr>
            <p:ph type="body" sz="half" idx="2"/>
          </p:nvPr>
        </p:nvSpPr>
        <p:spPr>
          <a:xfrm>
            <a:off x="609603" y="1435104"/>
            <a:ext cx="4011612" cy="4691063"/>
          </a:xfrm>
        </p:spPr>
        <p:txBody>
          <a:bodyPr/>
          <a:lstStyle>
            <a:lvl1pPr marL="0" indent="0">
              <a:buNone/>
              <a:defRPr sz="1400"/>
            </a:lvl1pPr>
            <a:lvl2pPr marL="457200" indent="0">
              <a:buNone/>
              <a:defRPr sz="1300"/>
            </a:lvl2pPr>
            <a:lvl3pPr marL="914394" indent="0">
              <a:buNone/>
              <a:defRPr sz="1000"/>
            </a:lvl3pPr>
            <a:lvl4pPr marL="1371594" indent="0">
              <a:buNone/>
              <a:defRPr sz="1000"/>
            </a:lvl4pPr>
            <a:lvl5pPr marL="1828793" indent="0">
              <a:buNone/>
              <a:defRPr sz="1000"/>
            </a:lvl5pPr>
            <a:lvl6pPr marL="2285991" indent="0">
              <a:buNone/>
              <a:defRPr sz="1000"/>
            </a:lvl6pPr>
            <a:lvl7pPr marL="2743188" indent="0">
              <a:buNone/>
              <a:defRPr sz="1000"/>
            </a:lvl7pPr>
            <a:lvl8pPr marL="3200387" indent="0">
              <a:buNone/>
              <a:defRPr sz="1000"/>
            </a:lvl8pPr>
            <a:lvl9pPr marL="3657584" indent="0">
              <a:buNone/>
              <a:defRPr sz="1000"/>
            </a:lvl9pPr>
          </a:lstStyle>
          <a:p>
            <a:pPr lvl="0"/>
            <a:r>
              <a:rPr lang="es-ES" smtClean="0"/>
              <a:t>Haga clic para modificar el estilo de texto del patrón</a:t>
            </a:r>
          </a:p>
        </p:txBody>
      </p:sp>
    </p:spTree>
    <p:extLst>
      <p:ext uri="{BB962C8B-B14F-4D97-AF65-F5344CB8AC3E}">
        <p14:creationId xmlns:p14="http://schemas.microsoft.com/office/powerpoint/2010/main" val="143239484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188" y="4800877"/>
            <a:ext cx="7315200" cy="566739"/>
          </a:xfrm>
        </p:spPr>
        <p:txBody>
          <a:bodyPr anchor="b"/>
          <a:lstStyle>
            <a:lvl1pPr algn="l">
              <a:defRPr sz="2100" b="1"/>
            </a:lvl1pPr>
          </a:lstStyle>
          <a:p>
            <a:r>
              <a:rPr lang="es-ES" smtClean="0"/>
              <a:t>Haga clic para modificar el estilo de título del patrón</a:t>
            </a:r>
            <a:endParaRPr lang="es-AR"/>
          </a:p>
        </p:txBody>
      </p:sp>
      <p:sp>
        <p:nvSpPr>
          <p:cNvPr id="3" name="2 Marcador de posición de imagen"/>
          <p:cNvSpPr>
            <a:spLocks noGrp="1"/>
          </p:cNvSpPr>
          <p:nvPr>
            <p:ph type="pic" idx="1"/>
          </p:nvPr>
        </p:nvSpPr>
        <p:spPr>
          <a:xfrm>
            <a:off x="2389188" y="612775"/>
            <a:ext cx="7315200" cy="4114800"/>
          </a:xfrm>
        </p:spPr>
        <p:txBody>
          <a:bodyPr/>
          <a:lstStyle>
            <a:lvl1pPr marL="0" indent="0">
              <a:buNone/>
              <a:defRPr sz="3200"/>
            </a:lvl1pPr>
            <a:lvl2pPr marL="457200" indent="0">
              <a:buNone/>
              <a:defRPr sz="2900"/>
            </a:lvl2pPr>
            <a:lvl3pPr marL="914394" indent="0">
              <a:buNone/>
              <a:defRPr sz="2400"/>
            </a:lvl3pPr>
            <a:lvl4pPr marL="1371594" indent="0">
              <a:buNone/>
              <a:defRPr sz="2100"/>
            </a:lvl4pPr>
            <a:lvl5pPr marL="1828793" indent="0">
              <a:buNone/>
              <a:defRPr sz="2100"/>
            </a:lvl5pPr>
            <a:lvl6pPr marL="2285991" indent="0">
              <a:buNone/>
              <a:defRPr sz="2100"/>
            </a:lvl6pPr>
            <a:lvl7pPr marL="2743188" indent="0">
              <a:buNone/>
              <a:defRPr sz="2100"/>
            </a:lvl7pPr>
            <a:lvl8pPr marL="3200387" indent="0">
              <a:buNone/>
              <a:defRPr sz="2100"/>
            </a:lvl8pPr>
            <a:lvl9pPr marL="3657584" indent="0">
              <a:buNone/>
              <a:defRPr sz="2100"/>
            </a:lvl9pPr>
          </a:lstStyle>
          <a:p>
            <a:pPr lvl="0"/>
            <a:endParaRPr lang="es-AR" noProof="0" smtClean="0"/>
          </a:p>
        </p:txBody>
      </p:sp>
      <p:sp>
        <p:nvSpPr>
          <p:cNvPr id="4" name="3 Marcador de texto"/>
          <p:cNvSpPr>
            <a:spLocks noGrp="1"/>
          </p:cNvSpPr>
          <p:nvPr>
            <p:ph type="body" sz="half" idx="2"/>
          </p:nvPr>
        </p:nvSpPr>
        <p:spPr>
          <a:xfrm>
            <a:off x="2389188" y="5367618"/>
            <a:ext cx="7315200" cy="804863"/>
          </a:xfrm>
        </p:spPr>
        <p:txBody>
          <a:bodyPr/>
          <a:lstStyle>
            <a:lvl1pPr marL="0" indent="0">
              <a:buNone/>
              <a:defRPr sz="1400"/>
            </a:lvl1pPr>
            <a:lvl2pPr marL="457200" indent="0">
              <a:buNone/>
              <a:defRPr sz="1300"/>
            </a:lvl2pPr>
            <a:lvl3pPr marL="914394" indent="0">
              <a:buNone/>
              <a:defRPr sz="1000"/>
            </a:lvl3pPr>
            <a:lvl4pPr marL="1371594" indent="0">
              <a:buNone/>
              <a:defRPr sz="1000"/>
            </a:lvl4pPr>
            <a:lvl5pPr marL="1828793" indent="0">
              <a:buNone/>
              <a:defRPr sz="1000"/>
            </a:lvl5pPr>
            <a:lvl6pPr marL="2285991" indent="0">
              <a:buNone/>
              <a:defRPr sz="1000"/>
            </a:lvl6pPr>
            <a:lvl7pPr marL="2743188" indent="0">
              <a:buNone/>
              <a:defRPr sz="1000"/>
            </a:lvl7pPr>
            <a:lvl8pPr marL="3200387" indent="0">
              <a:buNone/>
              <a:defRPr sz="1000"/>
            </a:lvl8pPr>
            <a:lvl9pPr marL="3657584" indent="0">
              <a:buNone/>
              <a:defRPr sz="1000"/>
            </a:lvl9pPr>
          </a:lstStyle>
          <a:p>
            <a:pPr lvl="0"/>
            <a:r>
              <a:rPr lang="es-ES" smtClean="0"/>
              <a:t>Haga clic para modificar el estilo de texto del patrón</a:t>
            </a:r>
          </a:p>
        </p:txBody>
      </p:sp>
    </p:spTree>
    <p:extLst>
      <p:ext uri="{BB962C8B-B14F-4D97-AF65-F5344CB8AC3E}">
        <p14:creationId xmlns:p14="http://schemas.microsoft.com/office/powerpoint/2010/main" val="347766926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Tree>
    <p:extLst>
      <p:ext uri="{BB962C8B-B14F-4D97-AF65-F5344CB8AC3E}">
        <p14:creationId xmlns:p14="http://schemas.microsoft.com/office/powerpoint/2010/main" val="38446159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ed Box_Title_Italic sub">
    <p:spTree>
      <p:nvGrpSpPr>
        <p:cNvPr id="1" name=""/>
        <p:cNvGrpSpPr/>
        <p:nvPr/>
      </p:nvGrpSpPr>
      <p:grpSpPr>
        <a:xfrm>
          <a:off x="0" y="0"/>
          <a:ext cx="0" cy="0"/>
          <a:chOff x="0" y="0"/>
          <a:chExt cx="0" cy="0"/>
        </a:xfrm>
      </p:grpSpPr>
      <p:pic>
        <p:nvPicPr>
          <p:cNvPr id="4" name="Picture 9"/>
          <p:cNvPicPr>
            <a:picLocks noChangeAspect="1"/>
          </p:cNvPicPr>
          <p:nvPr userDrawn="1"/>
        </p:nvPicPr>
        <p:blipFill>
          <a:blip r:embed="rId2" cstate="print"/>
          <a:srcRect/>
          <a:stretch>
            <a:fillRect/>
          </a:stretch>
        </p:blipFill>
        <p:spPr bwMode="auto">
          <a:xfrm>
            <a:off x="5" y="2146335"/>
            <a:ext cx="12192000" cy="2547939"/>
          </a:xfrm>
          <a:prstGeom prst="rect">
            <a:avLst/>
          </a:prstGeom>
          <a:noFill/>
          <a:ln w="9525">
            <a:noFill/>
            <a:miter lim="800000"/>
            <a:headEnd/>
            <a:tailEnd/>
          </a:ln>
        </p:spPr>
      </p:pic>
      <p:sp>
        <p:nvSpPr>
          <p:cNvPr id="5" name="Title 1"/>
          <p:cNvSpPr>
            <a:spLocks noGrp="1"/>
          </p:cNvSpPr>
          <p:nvPr>
            <p:ph type="ctrTitle"/>
          </p:nvPr>
        </p:nvSpPr>
        <p:spPr>
          <a:xfrm>
            <a:off x="1117605" y="2694000"/>
            <a:ext cx="8636000" cy="1470025"/>
          </a:xfrm>
          <a:prstGeom prst="rect">
            <a:avLst/>
          </a:prstGeom>
        </p:spPr>
        <p:txBody>
          <a:bodyPr anchor="t">
            <a:normAutofit/>
          </a:bodyPr>
          <a:lstStyle>
            <a:lvl1pPr algn="l">
              <a:defRPr sz="3500">
                <a:solidFill>
                  <a:schemeClr val="bg1"/>
                </a:solidFill>
                <a:effectLst>
                  <a:outerShdw blurRad="38100" dist="38100" dir="2700000" algn="tl">
                    <a:srgbClr val="000000">
                      <a:alpha val="43137"/>
                    </a:srgbClr>
                  </a:outerShdw>
                </a:effectLst>
                <a:latin typeface="Arial"/>
                <a:cs typeface="Arial"/>
              </a:defRPr>
            </a:lvl1pPr>
          </a:lstStyle>
          <a:p>
            <a:r>
              <a:rPr lang="en-US" dirty="0"/>
              <a:t>Click to edit Master title style</a:t>
            </a:r>
          </a:p>
        </p:txBody>
      </p:sp>
      <p:sp>
        <p:nvSpPr>
          <p:cNvPr id="7" name="Subtitle 2"/>
          <p:cNvSpPr>
            <a:spLocks noGrp="1"/>
          </p:cNvSpPr>
          <p:nvPr>
            <p:ph type="subTitle" idx="1"/>
          </p:nvPr>
        </p:nvSpPr>
        <p:spPr>
          <a:xfrm>
            <a:off x="1117600" y="4511040"/>
            <a:ext cx="8631936" cy="1889760"/>
          </a:xfrm>
          <a:prstGeom prst="rect">
            <a:avLst/>
          </a:prstGeom>
        </p:spPr>
        <p:txBody>
          <a:bodyPr>
            <a:normAutofit/>
          </a:bodyPr>
          <a:lstStyle>
            <a:lvl1pPr marL="0" indent="0" algn="l">
              <a:buNone/>
              <a:defRPr sz="1600" b="0" i="1">
                <a:solidFill>
                  <a:schemeClr val="tx1"/>
                </a:solidFill>
                <a:effectLst/>
                <a:latin typeface="Arial"/>
                <a:cs typeface="Arial"/>
              </a:defRPr>
            </a:lvl1pPr>
            <a:lvl2pPr marL="457155" indent="0" algn="ctr">
              <a:buNone/>
              <a:defRPr>
                <a:solidFill>
                  <a:schemeClr val="tx1">
                    <a:tint val="75000"/>
                  </a:schemeClr>
                </a:solidFill>
              </a:defRPr>
            </a:lvl2pPr>
            <a:lvl3pPr marL="914309" indent="0" algn="ctr">
              <a:buNone/>
              <a:defRPr>
                <a:solidFill>
                  <a:schemeClr val="tx1">
                    <a:tint val="75000"/>
                  </a:schemeClr>
                </a:solidFill>
              </a:defRPr>
            </a:lvl3pPr>
            <a:lvl4pPr marL="1371464" indent="0" algn="ctr">
              <a:buNone/>
              <a:defRPr>
                <a:solidFill>
                  <a:schemeClr val="tx1">
                    <a:tint val="75000"/>
                  </a:schemeClr>
                </a:solidFill>
              </a:defRPr>
            </a:lvl4pPr>
            <a:lvl5pPr marL="1828618" indent="0" algn="ctr">
              <a:buNone/>
              <a:defRPr>
                <a:solidFill>
                  <a:schemeClr val="tx1">
                    <a:tint val="75000"/>
                  </a:schemeClr>
                </a:solidFill>
              </a:defRPr>
            </a:lvl5pPr>
            <a:lvl6pPr marL="2285774"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en-US" dirty="0"/>
              <a:t>Click to edit Master subtitle style</a:t>
            </a:r>
          </a:p>
        </p:txBody>
      </p:sp>
      <p:pic>
        <p:nvPicPr>
          <p:cNvPr id="6" name="Picture 6">
            <a:extLst>
              <a:ext uri="{FF2B5EF4-FFF2-40B4-BE49-F238E27FC236}">
                <a16:creationId xmlns="" xmlns:a16="http://schemas.microsoft.com/office/drawing/2014/main" id="{B86BFF21-0636-4157-A918-5841BAB1C71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 y="6467510"/>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4">
            <a:extLst>
              <a:ext uri="{FF2B5EF4-FFF2-40B4-BE49-F238E27FC236}">
                <a16:creationId xmlns="" xmlns:a16="http://schemas.microsoft.com/office/drawing/2014/main" id="{9E925108-85C3-4FD5-9C4C-C82ADC336618}"/>
              </a:ext>
            </a:extLst>
          </p:cNvPr>
          <p:cNvSpPr txBox="1">
            <a:spLocks noChangeArrowheads="1"/>
          </p:cNvSpPr>
          <p:nvPr userDrawn="1"/>
        </p:nvSpPr>
        <p:spPr bwMode="auto">
          <a:xfrm>
            <a:off x="78322" y="6505611"/>
            <a:ext cx="12012083"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8" rIns="91432" bIns="45718">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309" eaLnBrk="1" hangingPunct="1">
              <a:defRPr/>
            </a:pPr>
            <a:r>
              <a:rPr lang="en-US" sz="1100" b="1" dirty="0">
                <a:solidFill>
                  <a:srgbClr val="000000"/>
                </a:solidFill>
              </a:rPr>
              <a:t>22nd International AIDS Conference; July 23-27, 2018; Amsterdam, the Netherlands</a:t>
            </a:r>
          </a:p>
        </p:txBody>
      </p:sp>
    </p:spTree>
    <p:extLst>
      <p:ext uri="{BB962C8B-B14F-4D97-AF65-F5344CB8AC3E}">
        <p14:creationId xmlns:p14="http://schemas.microsoft.com/office/powerpoint/2010/main" val="329475543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763189" y="238421"/>
            <a:ext cx="2717801" cy="5922963"/>
          </a:xfrm>
        </p:spPr>
        <p:txBody>
          <a:bodyPr vert="eaVert"/>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a:xfrm>
            <a:off x="604839" y="238421"/>
            <a:ext cx="8005764" cy="5922963"/>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Tree>
    <p:extLst>
      <p:ext uri="{BB962C8B-B14F-4D97-AF65-F5344CB8AC3E}">
        <p14:creationId xmlns:p14="http://schemas.microsoft.com/office/powerpoint/2010/main" val="270508379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6 Rectángulo"/>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10" name="9 Rectángulo"/>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11" name="10 Rectángulo"/>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8" name="7 Título"/>
          <p:cNvSpPr>
            <a:spLocks noGrp="1"/>
          </p:cNvSpPr>
          <p:nvPr>
            <p:ph type="ctrTitle"/>
          </p:nvPr>
        </p:nvSpPr>
        <p:spPr>
          <a:xfrm>
            <a:off x="3149600" y="4038600"/>
            <a:ext cx="8636000" cy="1828800"/>
          </a:xfrm>
        </p:spPr>
        <p:txBody>
          <a:bodyPr anchor="b"/>
          <a:lstStyle>
            <a:lvl1pPr>
              <a:defRPr cap="all" baseline="0"/>
            </a:lvl1pPr>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28" name="27 Marcador de fecha"/>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23A271A1-F6D6-438B-A432-4747EE7ECD40}" type="datetimeFigureOut">
              <a:rPr lang="en-US" smtClean="0"/>
              <a:pPr/>
              <a:t>11/23/2018</a:t>
            </a:fld>
            <a:endParaRPr lang="en-US" dirty="0"/>
          </a:p>
        </p:txBody>
      </p:sp>
      <p:sp>
        <p:nvSpPr>
          <p:cNvPr id="17" name="16 Marcador de pie de página"/>
          <p:cNvSpPr>
            <a:spLocks noGrp="1"/>
          </p:cNvSpPr>
          <p:nvPr>
            <p:ph type="ftr" sz="quarter" idx="11"/>
          </p:nvPr>
        </p:nvSpPr>
        <p:spPr>
          <a:xfrm>
            <a:off x="2780524" y="236757"/>
            <a:ext cx="7823200" cy="365125"/>
          </a:xfrm>
        </p:spPr>
        <p:txBody>
          <a:bodyPr/>
          <a:lstStyle>
            <a:lvl1pPr algn="r">
              <a:defRPr>
                <a:solidFill>
                  <a:schemeClr val="tx2"/>
                </a:solidFill>
              </a:defRPr>
            </a:lvl1pPr>
          </a:lstStyle>
          <a:p>
            <a:endParaRPr lang="en-US" dirty="0">
              <a:solidFill>
                <a:srgbClr val="CDD7D9"/>
              </a:solidFill>
            </a:endParaRPr>
          </a:p>
        </p:txBody>
      </p:sp>
      <p:sp>
        <p:nvSpPr>
          <p:cNvPr id="29" name="28 Marcador de número de diapositiva"/>
          <p:cNvSpPr>
            <a:spLocks noGrp="1"/>
          </p:cNvSpPr>
          <p:nvPr>
            <p:ph type="sldNum" sz="quarter" idx="12"/>
          </p:nvPr>
        </p:nvSpPr>
        <p:spPr>
          <a:xfrm>
            <a:off x="10668000" y="228600"/>
            <a:ext cx="1117600" cy="381000"/>
          </a:xfrm>
        </p:spPr>
        <p:txBody>
          <a:bodyPr/>
          <a:lstStyle>
            <a:lvl1pPr>
              <a:defRPr>
                <a:solidFill>
                  <a:schemeClr val="tx2"/>
                </a:solidFill>
              </a:defRPr>
            </a:lvl1pPr>
          </a:lstStyle>
          <a:p>
            <a:fld id="{F0C94032-CD4C-4C25-B0C2-CEC720522D92}" type="slidenum">
              <a:rPr lang="en-US" smtClean="0">
                <a:solidFill>
                  <a:srgbClr val="CDD7D9"/>
                </a:solidFill>
              </a:rPr>
              <a:pPr/>
              <a:t>‹Nº›</a:t>
            </a:fld>
            <a:endParaRPr lang="en-US" dirty="0">
              <a:solidFill>
                <a:srgbClr val="CDD7D9"/>
              </a:solidFill>
            </a:endParaRPr>
          </a:p>
        </p:txBody>
      </p:sp>
    </p:spTree>
    <p:extLst>
      <p:ext uri="{BB962C8B-B14F-4D97-AF65-F5344CB8AC3E}">
        <p14:creationId xmlns:p14="http://schemas.microsoft.com/office/powerpoint/2010/main" val="423539630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816864" y="228600"/>
            <a:ext cx="10871200" cy="990600"/>
          </a:xfrm>
        </p:spPr>
        <p:txBody>
          <a:bodyPr/>
          <a:lstStyle/>
          <a:p>
            <a:r>
              <a:rPr kumimoji="0" lang="es-ES" smtClean="0"/>
              <a:t>Haga clic para modificar el estilo de título del patrón</a:t>
            </a:r>
            <a:endParaRPr kumimoji="0" lang="en-US"/>
          </a:p>
        </p:txBody>
      </p:sp>
      <p:sp>
        <p:nvSpPr>
          <p:cNvPr id="4" name="3 Marcador de fecha"/>
          <p:cNvSpPr>
            <a:spLocks noGrp="1"/>
          </p:cNvSpPr>
          <p:nvPr>
            <p:ph type="dt" sz="half" idx="10"/>
          </p:nvPr>
        </p:nvSpPr>
        <p:spPr/>
        <p:txBody>
          <a:bodyPr/>
          <a:lstStyle/>
          <a:p>
            <a:fld id="{23A271A1-F6D6-438B-A432-4747EE7ECD40}" type="datetimeFigureOut">
              <a:rPr lang="en-US" smtClean="0">
                <a:solidFill>
                  <a:srgbClr val="CDD7D9"/>
                </a:solidFill>
              </a:rPr>
              <a:pPr/>
              <a:t>11/23/2018</a:t>
            </a:fld>
            <a:endParaRPr lang="en-US" dirty="0">
              <a:solidFill>
                <a:srgbClr val="CDD7D9"/>
              </a:solidFill>
            </a:endParaRPr>
          </a:p>
        </p:txBody>
      </p:sp>
      <p:sp>
        <p:nvSpPr>
          <p:cNvPr id="5" name="4 Marcador de pie de página"/>
          <p:cNvSpPr>
            <a:spLocks noGrp="1"/>
          </p:cNvSpPr>
          <p:nvPr>
            <p:ph type="ftr" sz="quarter" idx="11"/>
          </p:nvPr>
        </p:nvSpPr>
        <p:spPr/>
        <p:txBody>
          <a:bodyPr/>
          <a:lstStyle/>
          <a:p>
            <a:endParaRPr lang="en-US">
              <a:solidFill>
                <a:srgbClr val="CDD7D9"/>
              </a:solidFill>
            </a:endParaRPr>
          </a:p>
        </p:txBody>
      </p:sp>
      <p:sp>
        <p:nvSpPr>
          <p:cNvPr id="6" name="5 Marcador de número de diapositiva"/>
          <p:cNvSpPr>
            <a:spLocks noGrp="1"/>
          </p:cNvSpPr>
          <p:nvPr>
            <p:ph type="sldNum" sz="quarter" idx="12"/>
          </p:nvPr>
        </p:nvSpPr>
        <p:spPr/>
        <p:txBody>
          <a:bodyPr/>
          <a:lstStyle>
            <a:lvl1pPr>
              <a:defRPr>
                <a:solidFill>
                  <a:srgbClr val="FFFFFF"/>
                </a:solidFill>
              </a:defRPr>
            </a:lvl1pPr>
          </a:lstStyle>
          <a:p>
            <a:fld id="{F0C94032-CD4C-4C25-B0C2-CEC720522D92}" type="slidenum">
              <a:rPr lang="en-US" smtClean="0"/>
              <a:pPr/>
              <a:t>‹Nº›</a:t>
            </a:fld>
            <a:endParaRPr lang="en-US" dirty="0"/>
          </a:p>
        </p:txBody>
      </p:sp>
      <p:sp>
        <p:nvSpPr>
          <p:cNvPr id="8" name="7 Marcador de contenido"/>
          <p:cNvSpPr>
            <a:spLocks noGrp="1"/>
          </p:cNvSpPr>
          <p:nvPr>
            <p:ph sz="quarter" idx="1"/>
          </p:nvPr>
        </p:nvSpPr>
        <p:spPr>
          <a:xfrm>
            <a:off x="816864" y="1600200"/>
            <a:ext cx="10871200" cy="44958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extLst>
      <p:ext uri="{BB962C8B-B14F-4D97-AF65-F5344CB8AC3E}">
        <p14:creationId xmlns:p14="http://schemas.microsoft.com/office/powerpoint/2010/main" val="302376703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1828803" y="2743209"/>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7" name="6 Rectángulo"/>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8" name="7 Rectángulo"/>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9" name="8 Rectángulo"/>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2" name="1 Título"/>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s-ES" smtClean="0"/>
              <a:t>Haga clic para modificar el estilo de título del patrón</a:t>
            </a:r>
            <a:endParaRPr kumimoji="0" lang="en-US"/>
          </a:p>
        </p:txBody>
      </p:sp>
      <p:sp>
        <p:nvSpPr>
          <p:cNvPr id="12" name="11 Marcador de fecha"/>
          <p:cNvSpPr>
            <a:spLocks noGrp="1"/>
          </p:cNvSpPr>
          <p:nvPr>
            <p:ph type="dt" sz="half" idx="10"/>
          </p:nvPr>
        </p:nvSpPr>
        <p:spPr/>
        <p:txBody>
          <a:bodyPr/>
          <a:lstStyle/>
          <a:p>
            <a:fld id="{23A271A1-F6D6-438B-A432-4747EE7ECD40}" type="datetimeFigureOut">
              <a:rPr lang="en-US" smtClean="0">
                <a:solidFill>
                  <a:srgbClr val="CDD7D9"/>
                </a:solidFill>
              </a:rPr>
              <a:pPr/>
              <a:t>11/23/2018</a:t>
            </a:fld>
            <a:endParaRPr lang="en-US">
              <a:solidFill>
                <a:srgbClr val="CDD7D9"/>
              </a:solidFill>
            </a:endParaRPr>
          </a:p>
        </p:txBody>
      </p:sp>
      <p:sp>
        <p:nvSpPr>
          <p:cNvPr id="13" name="12 Marcador de número de diapositiva"/>
          <p:cNvSpPr>
            <a:spLocks noGrp="1"/>
          </p:cNvSpPr>
          <p:nvPr>
            <p:ph type="sldNum" sz="quarter" idx="11"/>
          </p:nvPr>
        </p:nvSpPr>
        <p:spPr>
          <a:xfrm>
            <a:off x="0" y="1752602"/>
            <a:ext cx="1727200" cy="701676"/>
          </a:xfrm>
        </p:spPr>
        <p:txBody>
          <a:bodyPr>
            <a:noAutofit/>
          </a:bodyPr>
          <a:lstStyle>
            <a:lvl1pPr>
              <a:defRPr sz="2400">
                <a:solidFill>
                  <a:srgbClr val="FFFFFF"/>
                </a:solidFill>
              </a:defRPr>
            </a:lvl1pPr>
          </a:lstStyle>
          <a:p>
            <a:fld id="{F0C94032-CD4C-4C25-B0C2-CEC720522D92}" type="slidenum">
              <a:rPr lang="en-US" smtClean="0"/>
              <a:pPr/>
              <a:t>‹Nº›</a:t>
            </a:fld>
            <a:endParaRPr lang="en-US" dirty="0"/>
          </a:p>
        </p:txBody>
      </p:sp>
      <p:sp>
        <p:nvSpPr>
          <p:cNvPr id="14" name="13 Marcador de pie de página"/>
          <p:cNvSpPr>
            <a:spLocks noGrp="1"/>
          </p:cNvSpPr>
          <p:nvPr>
            <p:ph type="ftr" sz="quarter" idx="12"/>
          </p:nvPr>
        </p:nvSpPr>
        <p:spPr/>
        <p:txBody>
          <a:bodyPr/>
          <a:lstStyle/>
          <a:p>
            <a:endParaRPr lang="en-US">
              <a:solidFill>
                <a:srgbClr val="CDD7D9"/>
              </a:solidFill>
            </a:endParaRPr>
          </a:p>
        </p:txBody>
      </p:sp>
    </p:spTree>
    <p:extLst>
      <p:ext uri="{BB962C8B-B14F-4D97-AF65-F5344CB8AC3E}">
        <p14:creationId xmlns:p14="http://schemas.microsoft.com/office/powerpoint/2010/main" val="85013857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9" name="8 Marcador de contenido"/>
          <p:cNvSpPr>
            <a:spLocks noGrp="1"/>
          </p:cNvSpPr>
          <p:nvPr>
            <p:ph sz="quarter" idx="1"/>
          </p:nvPr>
        </p:nvSpPr>
        <p:spPr>
          <a:xfrm>
            <a:off x="812800" y="1589567"/>
            <a:ext cx="51816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1" name="10 Marcador de contenido"/>
          <p:cNvSpPr>
            <a:spLocks noGrp="1"/>
          </p:cNvSpPr>
          <p:nvPr>
            <p:ph sz="quarter" idx="2"/>
          </p:nvPr>
        </p:nvSpPr>
        <p:spPr>
          <a:xfrm>
            <a:off x="6459868" y="1589567"/>
            <a:ext cx="51816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8" name="7 Marcador de fecha"/>
          <p:cNvSpPr>
            <a:spLocks noGrp="1"/>
          </p:cNvSpPr>
          <p:nvPr>
            <p:ph type="dt" sz="half" idx="15"/>
          </p:nvPr>
        </p:nvSpPr>
        <p:spPr/>
        <p:txBody>
          <a:bodyPr rtlCol="0"/>
          <a:lstStyle/>
          <a:p>
            <a:fld id="{23A271A1-F6D6-438B-A432-4747EE7ECD40}" type="datetimeFigureOut">
              <a:rPr lang="en-US" smtClean="0">
                <a:solidFill>
                  <a:srgbClr val="CDD7D9"/>
                </a:solidFill>
              </a:rPr>
              <a:pPr/>
              <a:t>11/23/2018</a:t>
            </a:fld>
            <a:endParaRPr lang="en-US">
              <a:solidFill>
                <a:srgbClr val="CDD7D9"/>
              </a:solidFill>
            </a:endParaRPr>
          </a:p>
        </p:txBody>
      </p:sp>
      <p:sp>
        <p:nvSpPr>
          <p:cNvPr id="10" name="9 Marcador de número de diapositiva"/>
          <p:cNvSpPr>
            <a:spLocks noGrp="1"/>
          </p:cNvSpPr>
          <p:nvPr>
            <p:ph type="sldNum" sz="quarter" idx="16"/>
          </p:nvPr>
        </p:nvSpPr>
        <p:spPr/>
        <p:txBody>
          <a:bodyPr rtlCol="0"/>
          <a:lstStyle/>
          <a:p>
            <a:fld id="{F0C94032-CD4C-4C25-B0C2-CEC720522D92}" type="slidenum">
              <a:rPr lang="en-US" smtClean="0"/>
              <a:pPr/>
              <a:t>‹Nº›</a:t>
            </a:fld>
            <a:endParaRPr lang="en-US"/>
          </a:p>
        </p:txBody>
      </p:sp>
      <p:sp>
        <p:nvSpPr>
          <p:cNvPr id="12" name="11 Marcador de pie de página"/>
          <p:cNvSpPr>
            <a:spLocks noGrp="1"/>
          </p:cNvSpPr>
          <p:nvPr>
            <p:ph type="ftr" sz="quarter" idx="17"/>
          </p:nvPr>
        </p:nvSpPr>
        <p:spPr/>
        <p:txBody>
          <a:bodyPr rtlCol="0"/>
          <a:lstStyle/>
          <a:p>
            <a:endParaRPr lang="en-US">
              <a:solidFill>
                <a:srgbClr val="CDD7D9"/>
              </a:solidFill>
            </a:endParaRPr>
          </a:p>
        </p:txBody>
      </p:sp>
    </p:spTree>
    <p:extLst>
      <p:ext uri="{BB962C8B-B14F-4D97-AF65-F5344CB8AC3E}">
        <p14:creationId xmlns:p14="http://schemas.microsoft.com/office/powerpoint/2010/main" val="158506765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711200" y="273268"/>
            <a:ext cx="10871200" cy="869951"/>
          </a:xfrm>
        </p:spPr>
        <p:txBody>
          <a:bodyPr anchor="ctr"/>
          <a:lstStyle>
            <a:lvl1pPr>
              <a:defRPr/>
            </a:lvl1pPr>
          </a:lstStyle>
          <a:p>
            <a:r>
              <a:rPr kumimoji="0" lang="es-ES" smtClean="0"/>
              <a:t>Haga clic para modificar el estilo de título del patrón</a:t>
            </a:r>
            <a:endParaRPr kumimoji="0" lang="en-US"/>
          </a:p>
        </p:txBody>
      </p:sp>
      <p:sp>
        <p:nvSpPr>
          <p:cNvPr id="11" name="10 Marcador de contenido"/>
          <p:cNvSpPr>
            <a:spLocks noGrp="1"/>
          </p:cNvSpPr>
          <p:nvPr>
            <p:ph sz="quarter" idx="2"/>
          </p:nvPr>
        </p:nvSpPr>
        <p:spPr>
          <a:xfrm>
            <a:off x="812800" y="2438400"/>
            <a:ext cx="5181600" cy="35814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3" name="12 Marcador de contenido"/>
          <p:cNvSpPr>
            <a:spLocks noGrp="1"/>
          </p:cNvSpPr>
          <p:nvPr>
            <p:ph sz="quarter" idx="4"/>
          </p:nvPr>
        </p:nvSpPr>
        <p:spPr>
          <a:xfrm>
            <a:off x="6400800" y="2438400"/>
            <a:ext cx="5181600" cy="35814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0" name="9 Marcador de fecha"/>
          <p:cNvSpPr>
            <a:spLocks noGrp="1"/>
          </p:cNvSpPr>
          <p:nvPr>
            <p:ph type="dt" sz="half" idx="15"/>
          </p:nvPr>
        </p:nvSpPr>
        <p:spPr/>
        <p:txBody>
          <a:bodyPr rtlCol="0"/>
          <a:lstStyle/>
          <a:p>
            <a:fld id="{23A271A1-F6D6-438B-A432-4747EE7ECD40}" type="datetimeFigureOut">
              <a:rPr lang="en-US" smtClean="0">
                <a:solidFill>
                  <a:srgbClr val="CDD7D9"/>
                </a:solidFill>
              </a:rPr>
              <a:pPr/>
              <a:t>11/23/2018</a:t>
            </a:fld>
            <a:endParaRPr lang="en-US">
              <a:solidFill>
                <a:srgbClr val="CDD7D9"/>
              </a:solidFill>
            </a:endParaRPr>
          </a:p>
        </p:txBody>
      </p:sp>
      <p:sp>
        <p:nvSpPr>
          <p:cNvPr id="12" name="11 Marcador de número de diapositiva"/>
          <p:cNvSpPr>
            <a:spLocks noGrp="1"/>
          </p:cNvSpPr>
          <p:nvPr>
            <p:ph type="sldNum" sz="quarter" idx="16"/>
          </p:nvPr>
        </p:nvSpPr>
        <p:spPr/>
        <p:txBody>
          <a:bodyPr rtlCol="0"/>
          <a:lstStyle/>
          <a:p>
            <a:fld id="{F0C94032-CD4C-4C25-B0C2-CEC720522D92}" type="slidenum">
              <a:rPr lang="en-US" smtClean="0"/>
              <a:pPr/>
              <a:t>‹Nº›</a:t>
            </a:fld>
            <a:endParaRPr lang="en-US"/>
          </a:p>
        </p:txBody>
      </p:sp>
      <p:sp>
        <p:nvSpPr>
          <p:cNvPr id="14" name="13 Marcador de pie de página"/>
          <p:cNvSpPr>
            <a:spLocks noGrp="1"/>
          </p:cNvSpPr>
          <p:nvPr>
            <p:ph type="ftr" sz="quarter" idx="17"/>
          </p:nvPr>
        </p:nvSpPr>
        <p:spPr/>
        <p:txBody>
          <a:bodyPr rtlCol="0"/>
          <a:lstStyle/>
          <a:p>
            <a:endParaRPr lang="en-US">
              <a:solidFill>
                <a:srgbClr val="CDD7D9"/>
              </a:solidFill>
            </a:endParaRPr>
          </a:p>
        </p:txBody>
      </p:sp>
      <p:sp>
        <p:nvSpPr>
          <p:cNvPr id="16" name="15 Marcador de texto"/>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s-ES" smtClean="0"/>
              <a:t>Haga clic para modificar el estilo de texto del patrón</a:t>
            </a:r>
          </a:p>
        </p:txBody>
      </p:sp>
      <p:sp>
        <p:nvSpPr>
          <p:cNvPr id="15" name="14 Marcador de texto"/>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s-ES" smtClean="0"/>
              <a:t>Haga clic para modificar el estilo de texto del patrón</a:t>
            </a:r>
          </a:p>
        </p:txBody>
      </p:sp>
    </p:spTree>
    <p:extLst>
      <p:ext uri="{BB962C8B-B14F-4D97-AF65-F5344CB8AC3E}">
        <p14:creationId xmlns:p14="http://schemas.microsoft.com/office/powerpoint/2010/main" val="239944083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p>
            <a:fld id="{23A271A1-F6D6-438B-A432-4747EE7ECD40}" type="datetimeFigureOut">
              <a:rPr lang="en-US" smtClean="0">
                <a:solidFill>
                  <a:srgbClr val="CDD7D9"/>
                </a:solidFill>
              </a:rPr>
              <a:pPr/>
              <a:t>11/23/2018</a:t>
            </a:fld>
            <a:endParaRPr lang="en-US">
              <a:solidFill>
                <a:srgbClr val="CDD7D9"/>
              </a:solidFill>
            </a:endParaRPr>
          </a:p>
        </p:txBody>
      </p:sp>
      <p:sp>
        <p:nvSpPr>
          <p:cNvPr id="4" name="3 Marcador de pie de página"/>
          <p:cNvSpPr>
            <a:spLocks noGrp="1"/>
          </p:cNvSpPr>
          <p:nvPr>
            <p:ph type="ftr" sz="quarter" idx="11"/>
          </p:nvPr>
        </p:nvSpPr>
        <p:spPr/>
        <p:txBody>
          <a:bodyPr/>
          <a:lstStyle/>
          <a:p>
            <a:endParaRPr lang="en-US">
              <a:solidFill>
                <a:srgbClr val="CDD7D9"/>
              </a:solidFill>
            </a:endParaRPr>
          </a:p>
        </p:txBody>
      </p:sp>
      <p:sp>
        <p:nvSpPr>
          <p:cNvPr id="5" name="4 Marcador de número de diapositiva"/>
          <p:cNvSpPr>
            <a:spLocks noGrp="1"/>
          </p:cNvSpPr>
          <p:nvPr>
            <p:ph type="sldNum" sz="quarter" idx="12"/>
          </p:nvPr>
        </p:nvSpPr>
        <p:spPr/>
        <p:txBody>
          <a:bodyPr/>
          <a:lstStyle>
            <a:lvl1pPr>
              <a:defRPr>
                <a:solidFill>
                  <a:srgbClr val="FFFFFF"/>
                </a:solidFill>
              </a:defRPr>
            </a:lvl1pPr>
          </a:lstStyle>
          <a:p>
            <a:fld id="{F0C94032-CD4C-4C25-B0C2-CEC720522D92}" type="slidenum">
              <a:rPr lang="en-US" smtClean="0"/>
              <a:pPr/>
              <a:t>‹Nº›</a:t>
            </a:fld>
            <a:endParaRPr lang="en-US" dirty="0"/>
          </a:p>
        </p:txBody>
      </p:sp>
    </p:spTree>
    <p:extLst>
      <p:ext uri="{BB962C8B-B14F-4D97-AF65-F5344CB8AC3E}">
        <p14:creationId xmlns:p14="http://schemas.microsoft.com/office/powerpoint/2010/main" val="230084327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23A271A1-F6D6-438B-A432-4747EE7ECD40}" type="datetimeFigureOut">
              <a:rPr lang="en-US" smtClean="0">
                <a:solidFill>
                  <a:srgbClr val="CDD7D9"/>
                </a:solidFill>
              </a:rPr>
              <a:pPr/>
              <a:t>11/23/2018</a:t>
            </a:fld>
            <a:endParaRPr lang="en-US">
              <a:solidFill>
                <a:srgbClr val="CDD7D9"/>
              </a:solidFill>
            </a:endParaRPr>
          </a:p>
        </p:txBody>
      </p:sp>
      <p:sp>
        <p:nvSpPr>
          <p:cNvPr id="3" name="2 Marcador de pie de página"/>
          <p:cNvSpPr>
            <a:spLocks noGrp="1"/>
          </p:cNvSpPr>
          <p:nvPr>
            <p:ph type="ftr" sz="quarter" idx="11"/>
          </p:nvPr>
        </p:nvSpPr>
        <p:spPr/>
        <p:txBody>
          <a:bodyPr/>
          <a:lstStyle/>
          <a:p>
            <a:endParaRPr lang="en-US" dirty="0">
              <a:solidFill>
                <a:srgbClr val="CDD7D9"/>
              </a:solidFill>
            </a:endParaRPr>
          </a:p>
        </p:txBody>
      </p:sp>
      <p:sp>
        <p:nvSpPr>
          <p:cNvPr id="4" name="3 Marcador de número de diapositiva"/>
          <p:cNvSpPr>
            <a:spLocks noGrp="1"/>
          </p:cNvSpPr>
          <p:nvPr>
            <p:ph type="sldNum" sz="quarter" idx="12"/>
          </p:nvPr>
        </p:nvSpPr>
        <p:spPr>
          <a:xfrm>
            <a:off x="0" y="6248400"/>
            <a:ext cx="711200" cy="381000"/>
          </a:xfrm>
        </p:spPr>
        <p:txBody>
          <a:bodyPr/>
          <a:lstStyle>
            <a:lvl1pPr>
              <a:defRPr>
                <a:solidFill>
                  <a:schemeClr val="tx2"/>
                </a:solidFill>
              </a:defRPr>
            </a:lvl1pPr>
          </a:lstStyle>
          <a:p>
            <a:fld id="{F0C94032-CD4C-4C25-B0C2-CEC720522D92}" type="slidenum">
              <a:rPr lang="en-US" smtClean="0">
                <a:solidFill>
                  <a:srgbClr val="CDD7D9"/>
                </a:solidFill>
              </a:rPr>
              <a:pPr/>
              <a:t>‹Nº›</a:t>
            </a:fld>
            <a:endParaRPr lang="en-US" dirty="0">
              <a:solidFill>
                <a:srgbClr val="CDD7D9"/>
              </a:solidFill>
            </a:endParaRPr>
          </a:p>
        </p:txBody>
      </p:sp>
    </p:spTree>
    <p:extLst>
      <p:ext uri="{BB962C8B-B14F-4D97-AF65-F5344CB8AC3E}">
        <p14:creationId xmlns:p14="http://schemas.microsoft.com/office/powerpoint/2010/main" val="173021473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812800" y="273268"/>
            <a:ext cx="10769600" cy="869951"/>
          </a:xfrm>
        </p:spPr>
        <p:txBody>
          <a:bodyPr anchor="ctr"/>
          <a:lstStyle>
            <a:lvl1pPr algn="l">
              <a:buNone/>
              <a:defRPr sz="4400" b="0"/>
            </a:lvl1pPr>
          </a:lstStyle>
          <a:p>
            <a:r>
              <a:rPr kumimoji="0" lang="es-ES" smtClean="0"/>
              <a:t>Haga clic para modificar el estilo de título del patrón</a:t>
            </a:r>
            <a:endParaRPr kumimoji="0" lang="en-US"/>
          </a:p>
        </p:txBody>
      </p:sp>
      <p:sp>
        <p:nvSpPr>
          <p:cNvPr id="5" name="4 Marcador de fecha"/>
          <p:cNvSpPr>
            <a:spLocks noGrp="1"/>
          </p:cNvSpPr>
          <p:nvPr>
            <p:ph type="dt" sz="half" idx="10"/>
          </p:nvPr>
        </p:nvSpPr>
        <p:spPr/>
        <p:txBody>
          <a:bodyPr/>
          <a:lstStyle/>
          <a:p>
            <a:fld id="{23A271A1-F6D6-438B-A432-4747EE7ECD40}" type="datetimeFigureOut">
              <a:rPr lang="en-US" smtClean="0">
                <a:solidFill>
                  <a:srgbClr val="CDD7D9"/>
                </a:solidFill>
              </a:rPr>
              <a:pPr/>
              <a:t>11/23/2018</a:t>
            </a:fld>
            <a:endParaRPr lang="en-US">
              <a:solidFill>
                <a:srgbClr val="CDD7D9"/>
              </a:solidFill>
            </a:endParaRPr>
          </a:p>
        </p:txBody>
      </p:sp>
      <p:sp>
        <p:nvSpPr>
          <p:cNvPr id="6" name="5 Marcador de pie de página"/>
          <p:cNvSpPr>
            <a:spLocks noGrp="1"/>
          </p:cNvSpPr>
          <p:nvPr>
            <p:ph type="ftr" sz="quarter" idx="11"/>
          </p:nvPr>
        </p:nvSpPr>
        <p:spPr/>
        <p:txBody>
          <a:bodyPr/>
          <a:lstStyle/>
          <a:p>
            <a:endParaRPr lang="en-US">
              <a:solidFill>
                <a:srgbClr val="CDD7D9"/>
              </a:solidFill>
            </a:endParaRPr>
          </a:p>
        </p:txBody>
      </p:sp>
      <p:sp>
        <p:nvSpPr>
          <p:cNvPr id="7" name="6 Marcador de número de diapositiva"/>
          <p:cNvSpPr>
            <a:spLocks noGrp="1"/>
          </p:cNvSpPr>
          <p:nvPr>
            <p:ph type="sldNum" sz="quarter" idx="12"/>
          </p:nvPr>
        </p:nvSpPr>
        <p:spPr/>
        <p:txBody>
          <a:bodyPr/>
          <a:lstStyle>
            <a:lvl1pPr>
              <a:defRPr>
                <a:solidFill>
                  <a:srgbClr val="FFFFFF"/>
                </a:solidFill>
              </a:defRPr>
            </a:lvl1pPr>
          </a:lstStyle>
          <a:p>
            <a:fld id="{F0C94032-CD4C-4C25-B0C2-CEC720522D92}" type="slidenum">
              <a:rPr lang="en-US" smtClean="0"/>
              <a:pPr/>
              <a:t>‹Nº›</a:t>
            </a:fld>
            <a:endParaRPr lang="en-US" dirty="0"/>
          </a:p>
        </p:txBody>
      </p:sp>
      <p:sp>
        <p:nvSpPr>
          <p:cNvPr id="3" name="2 Marcador de texto"/>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9" name="8 Marcador de contenido"/>
          <p:cNvSpPr>
            <a:spLocks noGrp="1"/>
          </p:cNvSpPr>
          <p:nvPr>
            <p:ph sz="quarter" idx="1"/>
          </p:nvPr>
        </p:nvSpPr>
        <p:spPr>
          <a:xfrm>
            <a:off x="3149600" y="1752600"/>
            <a:ext cx="8534400" cy="44196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extLst>
      <p:ext uri="{BB962C8B-B14F-4D97-AF65-F5344CB8AC3E}">
        <p14:creationId xmlns:p14="http://schemas.microsoft.com/office/powerpoint/2010/main" val="218598481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4" name="3 Marcador de texto"/>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s-ES" smtClean="0"/>
              <a:t>Haga clic para modificar el estilo de texto del patrón</a:t>
            </a:r>
          </a:p>
        </p:txBody>
      </p:sp>
      <p:sp>
        <p:nvSpPr>
          <p:cNvPr id="8" name="7 Rectángulo"/>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9" name="8 Rectángulo"/>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10" name="9 Rectángulo"/>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2" name="1 Título"/>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s-ES" smtClean="0"/>
              <a:t>Haga clic para modificar el estilo de título del patrón</a:t>
            </a:r>
            <a:endParaRPr kumimoji="0" lang="en-US"/>
          </a:p>
        </p:txBody>
      </p:sp>
      <p:sp>
        <p:nvSpPr>
          <p:cNvPr id="11" name="10 Rectángulo"/>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12" name="11 Marcador de fecha"/>
          <p:cNvSpPr>
            <a:spLocks noGrp="1"/>
          </p:cNvSpPr>
          <p:nvPr>
            <p:ph type="dt" sz="half" idx="10"/>
          </p:nvPr>
        </p:nvSpPr>
        <p:spPr>
          <a:xfrm>
            <a:off x="8331200" y="6248621"/>
            <a:ext cx="3556000" cy="365125"/>
          </a:xfrm>
        </p:spPr>
        <p:txBody>
          <a:bodyPr rtlCol="0"/>
          <a:lstStyle/>
          <a:p>
            <a:fld id="{23A271A1-F6D6-438B-A432-4747EE7ECD40}" type="datetimeFigureOut">
              <a:rPr lang="en-US" smtClean="0">
                <a:solidFill>
                  <a:srgbClr val="CDD7D9"/>
                </a:solidFill>
              </a:rPr>
              <a:pPr/>
              <a:t>11/23/2018</a:t>
            </a:fld>
            <a:endParaRPr lang="en-US">
              <a:solidFill>
                <a:srgbClr val="CDD7D9"/>
              </a:solidFill>
            </a:endParaRPr>
          </a:p>
        </p:txBody>
      </p:sp>
      <p:sp>
        <p:nvSpPr>
          <p:cNvPr id="13" name="12 Marcador de número de diapositiva"/>
          <p:cNvSpPr>
            <a:spLocks noGrp="1"/>
          </p:cNvSpPr>
          <p:nvPr>
            <p:ph type="sldNum" sz="quarter" idx="11"/>
          </p:nvPr>
        </p:nvSpPr>
        <p:spPr>
          <a:xfrm>
            <a:off x="0" y="4667466"/>
            <a:ext cx="1930400" cy="663579"/>
          </a:xfrm>
        </p:spPr>
        <p:txBody>
          <a:bodyPr rtlCol="0"/>
          <a:lstStyle>
            <a:lvl1pPr>
              <a:defRPr sz="2800"/>
            </a:lvl1pPr>
          </a:lstStyle>
          <a:p>
            <a:fld id="{F0C94032-CD4C-4C25-B0C2-CEC720522D92}" type="slidenum">
              <a:rPr lang="en-US" smtClean="0"/>
              <a:pPr/>
              <a:t>‹Nº›</a:t>
            </a:fld>
            <a:endParaRPr lang="en-US" dirty="0"/>
          </a:p>
        </p:txBody>
      </p:sp>
      <p:sp>
        <p:nvSpPr>
          <p:cNvPr id="14" name="13 Marcador de pie de página"/>
          <p:cNvSpPr>
            <a:spLocks noGrp="1"/>
          </p:cNvSpPr>
          <p:nvPr>
            <p:ph type="ftr" sz="quarter" idx="12"/>
          </p:nvPr>
        </p:nvSpPr>
        <p:spPr>
          <a:xfrm>
            <a:off x="2133600" y="6248425"/>
            <a:ext cx="6096000" cy="365125"/>
          </a:xfrm>
        </p:spPr>
        <p:txBody>
          <a:bodyPr rtlCol="0"/>
          <a:lstStyle/>
          <a:p>
            <a:endParaRPr lang="en-US" dirty="0">
              <a:solidFill>
                <a:srgbClr val="CDD7D9"/>
              </a:solidFill>
            </a:endParaRPr>
          </a:p>
        </p:txBody>
      </p:sp>
      <p:sp>
        <p:nvSpPr>
          <p:cNvPr id="3" name="2 Marcador de posición de imagen"/>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s-ES" smtClean="0"/>
              <a:t>Haga clic en el icono para agregar una imagen</a:t>
            </a:r>
            <a:endParaRPr kumimoji="0" lang="en-US" dirty="0"/>
          </a:p>
        </p:txBody>
      </p:sp>
    </p:spTree>
    <p:extLst>
      <p:ext uri="{BB962C8B-B14F-4D97-AF65-F5344CB8AC3E}">
        <p14:creationId xmlns:p14="http://schemas.microsoft.com/office/powerpoint/2010/main" val="17179467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Slide_Teal Sub_Bold Sub_Italic Sub">
    <p:spTree>
      <p:nvGrpSpPr>
        <p:cNvPr id="1" name=""/>
        <p:cNvGrpSpPr/>
        <p:nvPr/>
      </p:nvGrpSpPr>
      <p:grpSpPr>
        <a:xfrm>
          <a:off x="0" y="0"/>
          <a:ext cx="0" cy="0"/>
          <a:chOff x="0" y="0"/>
          <a:chExt cx="0" cy="0"/>
        </a:xfrm>
      </p:grpSpPr>
      <p:cxnSp>
        <p:nvCxnSpPr>
          <p:cNvPr id="8" name="Straight Connector 7"/>
          <p:cNvCxnSpPr/>
          <p:nvPr userDrawn="1"/>
        </p:nvCxnSpPr>
        <p:spPr>
          <a:xfrm>
            <a:off x="624433" y="3648075"/>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p:nvPr>
        </p:nvSpPr>
        <p:spPr>
          <a:xfrm>
            <a:off x="1110153" y="3785617"/>
            <a:ext cx="10485121" cy="1014984"/>
          </a:xfrm>
        </p:spPr>
        <p:txBody>
          <a:bodyPr anchor="t">
            <a:normAutofit/>
          </a:bodyPr>
          <a:lstStyle>
            <a:lvl1pPr algn="l">
              <a:lnSpc>
                <a:spcPts val="2400"/>
              </a:lnSpc>
              <a:defRPr sz="2000" b="1" i="0" cap="none" baseline="0">
                <a:solidFill>
                  <a:srgbClr val="008790"/>
                </a:solidFill>
              </a:defRPr>
            </a:lvl1pPr>
          </a:lstStyle>
          <a:p>
            <a:pPr lvl="0"/>
            <a:r>
              <a:rPr lang="en-US" dirty="0"/>
              <a:t>Click to edit Master title style</a:t>
            </a:r>
          </a:p>
        </p:txBody>
      </p:sp>
      <p:sp>
        <p:nvSpPr>
          <p:cNvPr id="5" name="Text Placeholder 2"/>
          <p:cNvSpPr>
            <a:spLocks noGrp="1"/>
          </p:cNvSpPr>
          <p:nvPr>
            <p:ph type="body" idx="1"/>
          </p:nvPr>
        </p:nvSpPr>
        <p:spPr>
          <a:xfrm>
            <a:off x="1110153" y="990635"/>
            <a:ext cx="10485121" cy="2480563"/>
          </a:xfrm>
          <a:noFill/>
          <a:ln w="9525" algn="ctr">
            <a:noFill/>
            <a:miter lim="800000"/>
            <a:headEnd/>
            <a:tailEnd/>
          </a:ln>
          <a:effectLst/>
        </p:spPr>
        <p:txBody>
          <a:bodyPr anchor="b">
            <a:noAutofit/>
          </a:bodyPr>
          <a:lstStyle>
            <a:lvl1pPr marL="0" indent="0">
              <a:buNone/>
              <a:defRPr lang="en-US" sz="4000" b="1" dirty="0" smtClean="0">
                <a:solidFill>
                  <a:srgbClr val="E31836"/>
                </a:solidFill>
                <a:latin typeface="Arial" panose="020B0604020202020204" pitchFamily="34" charset="0"/>
                <a:ea typeface="+mj-ea"/>
                <a:cs typeface="Arial" panose="020B0604020202020204" pitchFamily="34" charset="0"/>
              </a:defRPr>
            </a:lvl1pPr>
            <a:lvl2pPr marL="457155" indent="0">
              <a:buNone/>
              <a:defRPr sz="1900">
                <a:solidFill>
                  <a:schemeClr val="tx1">
                    <a:tint val="75000"/>
                  </a:schemeClr>
                </a:solidFill>
              </a:defRPr>
            </a:lvl2pPr>
            <a:lvl3pPr marL="914309" indent="0">
              <a:buNone/>
              <a:defRPr sz="1600">
                <a:solidFill>
                  <a:schemeClr val="tx1">
                    <a:tint val="75000"/>
                  </a:schemeClr>
                </a:solidFill>
              </a:defRPr>
            </a:lvl3pPr>
            <a:lvl4pPr marL="1371464" indent="0">
              <a:buNone/>
              <a:defRPr sz="1500">
                <a:solidFill>
                  <a:schemeClr val="tx1">
                    <a:tint val="75000"/>
                  </a:schemeClr>
                </a:solidFill>
              </a:defRPr>
            </a:lvl4pPr>
            <a:lvl5pPr marL="1828618" indent="0">
              <a:buNone/>
              <a:defRPr sz="1500">
                <a:solidFill>
                  <a:schemeClr val="tx1">
                    <a:tint val="75000"/>
                  </a:schemeClr>
                </a:solidFill>
              </a:defRPr>
            </a:lvl5pPr>
            <a:lvl6pPr marL="2285774" indent="0">
              <a:buNone/>
              <a:defRPr sz="1500">
                <a:solidFill>
                  <a:schemeClr val="tx1">
                    <a:tint val="75000"/>
                  </a:schemeClr>
                </a:solidFill>
              </a:defRPr>
            </a:lvl6pPr>
            <a:lvl7pPr marL="2742926" indent="0">
              <a:buNone/>
              <a:defRPr sz="1500">
                <a:solidFill>
                  <a:schemeClr val="tx1">
                    <a:tint val="75000"/>
                  </a:schemeClr>
                </a:solidFill>
              </a:defRPr>
            </a:lvl7pPr>
            <a:lvl8pPr marL="3200080" indent="0">
              <a:buNone/>
              <a:defRPr sz="1500">
                <a:solidFill>
                  <a:schemeClr val="tx1">
                    <a:tint val="75000"/>
                  </a:schemeClr>
                </a:solidFill>
              </a:defRPr>
            </a:lvl8pPr>
            <a:lvl9pPr marL="3657235" indent="0">
              <a:buNone/>
              <a:defRPr sz="1500">
                <a:solidFill>
                  <a:schemeClr val="tx1">
                    <a:tint val="75000"/>
                  </a:schemeClr>
                </a:solidFill>
              </a:defRPr>
            </a:lvl9pPr>
          </a:lstStyle>
          <a:p>
            <a:pPr lvl="0"/>
            <a:r>
              <a:rPr lang="en-US" dirty="0"/>
              <a:t>Click to edit Master text styles</a:t>
            </a:r>
          </a:p>
        </p:txBody>
      </p:sp>
      <p:sp>
        <p:nvSpPr>
          <p:cNvPr id="6" name="Text Placeholder 3"/>
          <p:cNvSpPr>
            <a:spLocks noGrp="1"/>
          </p:cNvSpPr>
          <p:nvPr>
            <p:ph type="body" sz="quarter" idx="10"/>
          </p:nvPr>
        </p:nvSpPr>
        <p:spPr>
          <a:xfrm>
            <a:off x="1110153" y="4828881"/>
            <a:ext cx="10485121" cy="838200"/>
          </a:xfrm>
        </p:spPr>
        <p:txBody>
          <a:bodyPr/>
          <a:lstStyle>
            <a:lvl1pPr marL="0" indent="0">
              <a:buNone/>
              <a:defRPr sz="1600" b="1"/>
            </a:lvl1pPr>
            <a:lvl2pPr marL="185722" indent="0">
              <a:buNone/>
              <a:defRPr b="1"/>
            </a:lvl2pPr>
            <a:lvl3pPr marL="380962" indent="0">
              <a:buNone/>
              <a:defRPr b="1"/>
            </a:lvl3pPr>
            <a:lvl4pPr marL="552397" indent="0">
              <a:buNone/>
              <a:defRPr b="1"/>
            </a:lvl4pPr>
            <a:lvl5pPr marL="715891" indent="0">
              <a:buNone/>
              <a:defRPr b="1"/>
            </a:lvl5pPr>
          </a:lstStyle>
          <a:p>
            <a:pPr lvl="0"/>
            <a:r>
              <a:rPr lang="en-US" dirty="0"/>
              <a:t>Click to edit Master text styles</a:t>
            </a:r>
          </a:p>
        </p:txBody>
      </p:sp>
      <p:sp>
        <p:nvSpPr>
          <p:cNvPr id="7" name="Text Placeholder 19"/>
          <p:cNvSpPr>
            <a:spLocks noGrp="1"/>
          </p:cNvSpPr>
          <p:nvPr>
            <p:ph type="body" sz="quarter" idx="11"/>
          </p:nvPr>
        </p:nvSpPr>
        <p:spPr>
          <a:xfrm>
            <a:off x="1110153" y="5705612"/>
            <a:ext cx="10485121" cy="750063"/>
          </a:xfrm>
        </p:spPr>
        <p:txBody>
          <a:bodyPr/>
          <a:lstStyle>
            <a:lvl1pPr marL="0" indent="0">
              <a:buNone/>
              <a:defRPr sz="1200" i="1"/>
            </a:lvl1pPr>
            <a:lvl2pPr marL="185722" indent="0">
              <a:buNone/>
              <a:defRPr/>
            </a:lvl2pPr>
            <a:lvl3pPr marL="380962" indent="0">
              <a:buNone/>
              <a:defRPr/>
            </a:lvl3pPr>
            <a:lvl4pPr marL="552397" indent="0">
              <a:buNone/>
              <a:defRPr/>
            </a:lvl4pPr>
            <a:lvl5pPr marL="715891" indent="0">
              <a:buNone/>
              <a:defRPr/>
            </a:lvl5pPr>
          </a:lstStyle>
          <a:p>
            <a:pPr lvl="0"/>
            <a:r>
              <a:rPr lang="en-US" dirty="0"/>
              <a:t>Click to edit Master text styles</a:t>
            </a:r>
          </a:p>
        </p:txBody>
      </p:sp>
      <p:pic>
        <p:nvPicPr>
          <p:cNvPr id="9" name="Picture 6">
            <a:extLst>
              <a:ext uri="{FF2B5EF4-FFF2-40B4-BE49-F238E27FC236}">
                <a16:creationId xmlns="" xmlns:a16="http://schemas.microsoft.com/office/drawing/2014/main" id="{23133D8B-B25E-405D-8FE5-F45AF3A68FF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 y="6467510"/>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4">
            <a:extLst>
              <a:ext uri="{FF2B5EF4-FFF2-40B4-BE49-F238E27FC236}">
                <a16:creationId xmlns="" xmlns:a16="http://schemas.microsoft.com/office/drawing/2014/main" id="{1549718F-2B96-4BBD-87E6-751C2E65945D}"/>
              </a:ext>
            </a:extLst>
          </p:cNvPr>
          <p:cNvSpPr txBox="1">
            <a:spLocks noChangeArrowheads="1"/>
          </p:cNvSpPr>
          <p:nvPr userDrawn="1"/>
        </p:nvSpPr>
        <p:spPr bwMode="auto">
          <a:xfrm>
            <a:off x="78322" y="6505611"/>
            <a:ext cx="12012083"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8" rIns="91432" bIns="45718">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309" eaLnBrk="1" hangingPunct="1">
              <a:defRPr/>
            </a:pPr>
            <a:r>
              <a:rPr lang="en-US" sz="1100" b="1" dirty="0">
                <a:solidFill>
                  <a:srgbClr val="000000"/>
                </a:solidFill>
              </a:rPr>
              <a:t>22nd International AIDS Conference; July 23-27, 2018; Amsterdam, the Netherlands</a:t>
            </a:r>
          </a:p>
        </p:txBody>
      </p:sp>
    </p:spTree>
    <p:extLst>
      <p:ext uri="{BB962C8B-B14F-4D97-AF65-F5344CB8AC3E}">
        <p14:creationId xmlns:p14="http://schemas.microsoft.com/office/powerpoint/2010/main" val="81065757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23A271A1-F6D6-438B-A432-4747EE7ECD40}" type="datetimeFigureOut">
              <a:rPr lang="en-US" smtClean="0">
                <a:solidFill>
                  <a:srgbClr val="CDD7D9"/>
                </a:solidFill>
              </a:rPr>
              <a:pPr/>
              <a:t>11/23/2018</a:t>
            </a:fld>
            <a:endParaRPr lang="en-US">
              <a:solidFill>
                <a:srgbClr val="CDD7D9"/>
              </a:solidFill>
            </a:endParaRPr>
          </a:p>
        </p:txBody>
      </p:sp>
      <p:sp>
        <p:nvSpPr>
          <p:cNvPr id="5" name="4 Marcador de pie de página"/>
          <p:cNvSpPr>
            <a:spLocks noGrp="1"/>
          </p:cNvSpPr>
          <p:nvPr>
            <p:ph type="ftr" sz="quarter" idx="11"/>
          </p:nvPr>
        </p:nvSpPr>
        <p:spPr/>
        <p:txBody>
          <a:bodyPr/>
          <a:lstStyle/>
          <a:p>
            <a:endParaRPr lang="en-US">
              <a:solidFill>
                <a:srgbClr val="CDD7D9"/>
              </a:solidFill>
            </a:endParaRPr>
          </a:p>
        </p:txBody>
      </p:sp>
      <p:sp>
        <p:nvSpPr>
          <p:cNvPr id="6" name="5 Marcador de número de diapositiva"/>
          <p:cNvSpPr>
            <a:spLocks noGrp="1"/>
          </p:cNvSpPr>
          <p:nvPr>
            <p:ph type="sldNum" sz="quarter" idx="12"/>
          </p:nvPr>
        </p:nvSpPr>
        <p:spPr/>
        <p:txBody>
          <a:bodyPr/>
          <a:lstStyle/>
          <a:p>
            <a:fld id="{F0C94032-CD4C-4C25-B0C2-CEC720522D92}" type="slidenum">
              <a:rPr lang="en-US" smtClean="0"/>
              <a:pPr/>
              <a:t>‹Nº›</a:t>
            </a:fld>
            <a:endParaRPr lang="en-US"/>
          </a:p>
        </p:txBody>
      </p:sp>
    </p:spTree>
    <p:extLst>
      <p:ext uri="{BB962C8B-B14F-4D97-AF65-F5344CB8AC3E}">
        <p14:creationId xmlns:p14="http://schemas.microsoft.com/office/powerpoint/2010/main" val="340683396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737600" y="609819"/>
            <a:ext cx="2743200" cy="5516563"/>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609600" y="609602"/>
            <a:ext cx="7416800" cy="5516564"/>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a:xfrm>
            <a:off x="8737600" y="6248621"/>
            <a:ext cx="2946400" cy="365125"/>
          </a:xfrm>
        </p:spPr>
        <p:txBody>
          <a:bodyPr/>
          <a:lstStyle/>
          <a:p>
            <a:fld id="{23A271A1-F6D6-438B-A432-4747EE7ECD40}" type="datetimeFigureOut">
              <a:rPr lang="en-US" smtClean="0">
                <a:solidFill>
                  <a:srgbClr val="CDD7D9"/>
                </a:solidFill>
              </a:rPr>
              <a:pPr/>
              <a:t>11/23/2018</a:t>
            </a:fld>
            <a:endParaRPr lang="en-US" dirty="0">
              <a:solidFill>
                <a:srgbClr val="CDD7D9"/>
              </a:solidFill>
            </a:endParaRPr>
          </a:p>
        </p:txBody>
      </p:sp>
      <p:sp>
        <p:nvSpPr>
          <p:cNvPr id="5" name="4 Marcador de pie de página"/>
          <p:cNvSpPr>
            <a:spLocks noGrp="1"/>
          </p:cNvSpPr>
          <p:nvPr>
            <p:ph type="ftr" sz="quarter" idx="11"/>
          </p:nvPr>
        </p:nvSpPr>
        <p:spPr>
          <a:xfrm>
            <a:off x="609753" y="6248428"/>
            <a:ext cx="7431311" cy="365125"/>
          </a:xfrm>
        </p:spPr>
        <p:txBody>
          <a:bodyPr/>
          <a:lstStyle/>
          <a:p>
            <a:endParaRPr lang="en-US" dirty="0">
              <a:solidFill>
                <a:srgbClr val="CDD7D9"/>
              </a:solidFill>
            </a:endParaRPr>
          </a:p>
        </p:txBody>
      </p:sp>
      <p:sp>
        <p:nvSpPr>
          <p:cNvPr id="7" name="6 Rectángulo"/>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8" name="7 Rectángulo"/>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9" name="8 Rectángulo"/>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6" name="5 Marcador de número de diapositiva"/>
          <p:cNvSpPr>
            <a:spLocks noGrp="1"/>
          </p:cNvSpPr>
          <p:nvPr>
            <p:ph type="sldNum" sz="quarter" idx="12"/>
          </p:nvPr>
        </p:nvSpPr>
        <p:spPr>
          <a:xfrm rot="5400000">
            <a:off x="8075084" y="103716"/>
            <a:ext cx="533400" cy="325968"/>
          </a:xfrm>
        </p:spPr>
        <p:txBody>
          <a:bodyPr/>
          <a:lstStyle/>
          <a:p>
            <a:fld id="{F0C94032-CD4C-4C25-B0C2-CEC720522D92}" type="slidenum">
              <a:rPr lang="en-US" smtClean="0"/>
              <a:pPr/>
              <a:t>‹Nº›</a:t>
            </a:fld>
            <a:endParaRPr lang="en-US" dirty="0"/>
          </a:p>
        </p:txBody>
      </p:sp>
    </p:spTree>
    <p:extLst>
      <p:ext uri="{BB962C8B-B14F-4D97-AF65-F5344CB8AC3E}">
        <p14:creationId xmlns:p14="http://schemas.microsoft.com/office/powerpoint/2010/main" val="155913091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650"/>
            <a:ext cx="10363200" cy="1470025"/>
          </a:xfrm>
        </p:spPr>
        <p:txBody>
          <a:bodyPr/>
          <a:lstStyle/>
          <a:p>
            <a:r>
              <a:rPr lang="es-ES" smtClean="0"/>
              <a:t>Haga clic para modificar el estilo de título del patrón</a:t>
            </a:r>
            <a:endParaRPr lang="es-CO"/>
          </a:p>
        </p:txBody>
      </p:sp>
      <p:sp>
        <p:nvSpPr>
          <p:cNvPr id="3" name="2 Subtítulo"/>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CO"/>
          </a:p>
        </p:txBody>
      </p:sp>
      <p:sp>
        <p:nvSpPr>
          <p:cNvPr id="4" name="Rectangle 4"/>
          <p:cNvSpPr>
            <a:spLocks noGrp="1" noChangeArrowheads="1"/>
          </p:cNvSpPr>
          <p:nvPr>
            <p:ph type="dt" sz="half" idx="10"/>
          </p:nvPr>
        </p:nvSpPr>
        <p:spPr>
          <a:ln/>
        </p:spPr>
        <p:txBody>
          <a:bodyPr/>
          <a:lstStyle>
            <a:lvl1pPr>
              <a:defRPr/>
            </a:lvl1pPr>
          </a:lstStyle>
          <a:p>
            <a:pPr>
              <a:defRPr/>
            </a:pPr>
            <a:endParaRPr lang="es-E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s-ES" dirty="0"/>
          </a:p>
        </p:txBody>
      </p:sp>
      <p:sp>
        <p:nvSpPr>
          <p:cNvPr id="6" name="Rectangle 6"/>
          <p:cNvSpPr>
            <a:spLocks noGrp="1" noChangeArrowheads="1"/>
          </p:cNvSpPr>
          <p:nvPr>
            <p:ph type="sldNum" sz="quarter" idx="12"/>
          </p:nvPr>
        </p:nvSpPr>
        <p:spPr>
          <a:ln/>
        </p:spPr>
        <p:txBody>
          <a:bodyPr/>
          <a:lstStyle>
            <a:lvl1pPr>
              <a:defRPr/>
            </a:lvl1pPr>
          </a:lstStyle>
          <a:p>
            <a:pPr>
              <a:defRPr/>
            </a:pPr>
            <a:fld id="{EC59B391-3597-4124-B9F1-880451F61E27}" type="slidenum">
              <a:rPr lang="es-ES"/>
              <a:pPr>
                <a:defRPr/>
              </a:pPr>
              <a:t>‹Nº›</a:t>
            </a:fld>
            <a:endParaRPr lang="es-ES" dirty="0"/>
          </a:p>
        </p:txBody>
      </p:sp>
    </p:spTree>
    <p:extLst>
      <p:ext uri="{BB962C8B-B14F-4D97-AF65-F5344CB8AC3E}">
        <p14:creationId xmlns:p14="http://schemas.microsoft.com/office/powerpoint/2010/main" val="86028992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Rectangle 4"/>
          <p:cNvSpPr>
            <a:spLocks noGrp="1" noChangeArrowheads="1"/>
          </p:cNvSpPr>
          <p:nvPr>
            <p:ph type="dt" sz="half" idx="10"/>
          </p:nvPr>
        </p:nvSpPr>
        <p:spPr>
          <a:ln/>
        </p:spPr>
        <p:txBody>
          <a:bodyPr/>
          <a:lstStyle>
            <a:lvl1pPr>
              <a:defRPr/>
            </a:lvl1pPr>
          </a:lstStyle>
          <a:p>
            <a:pPr>
              <a:defRPr/>
            </a:pPr>
            <a:endParaRPr lang="es-E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s-ES" dirty="0"/>
          </a:p>
        </p:txBody>
      </p:sp>
      <p:sp>
        <p:nvSpPr>
          <p:cNvPr id="6" name="Rectangle 6"/>
          <p:cNvSpPr>
            <a:spLocks noGrp="1" noChangeArrowheads="1"/>
          </p:cNvSpPr>
          <p:nvPr>
            <p:ph type="sldNum" sz="quarter" idx="12"/>
          </p:nvPr>
        </p:nvSpPr>
        <p:spPr>
          <a:ln/>
        </p:spPr>
        <p:txBody>
          <a:bodyPr/>
          <a:lstStyle>
            <a:lvl1pPr>
              <a:defRPr/>
            </a:lvl1pPr>
          </a:lstStyle>
          <a:p>
            <a:pPr>
              <a:defRPr/>
            </a:pPr>
            <a:fld id="{C27A6602-81BA-45F3-B47A-E222F917A129}" type="slidenum">
              <a:rPr lang="es-ES"/>
              <a:pPr>
                <a:defRPr/>
              </a:pPr>
              <a:t>‹Nº›</a:t>
            </a:fld>
            <a:endParaRPr lang="es-ES" dirty="0"/>
          </a:p>
        </p:txBody>
      </p:sp>
    </p:spTree>
    <p:extLst>
      <p:ext uri="{BB962C8B-B14F-4D97-AF65-F5344CB8AC3E}">
        <p14:creationId xmlns:p14="http://schemas.microsoft.com/office/powerpoint/2010/main" val="113649865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7098"/>
            <a:ext cx="10363200" cy="1362075"/>
          </a:xfrm>
        </p:spPr>
        <p:txBody>
          <a:bodyPr anchor="t"/>
          <a:lstStyle>
            <a:lvl1pPr algn="l">
              <a:defRPr sz="4000" b="1" cap="all"/>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963084" y="2906741"/>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s-ES" dirty="0"/>
          </a:p>
        </p:txBody>
      </p:sp>
      <p:sp>
        <p:nvSpPr>
          <p:cNvPr id="6" name="Rectangle 6"/>
          <p:cNvSpPr>
            <a:spLocks noGrp="1" noChangeArrowheads="1"/>
          </p:cNvSpPr>
          <p:nvPr>
            <p:ph type="sldNum" sz="quarter" idx="12"/>
          </p:nvPr>
        </p:nvSpPr>
        <p:spPr>
          <a:ln/>
        </p:spPr>
        <p:txBody>
          <a:bodyPr/>
          <a:lstStyle>
            <a:lvl1pPr>
              <a:defRPr/>
            </a:lvl1pPr>
          </a:lstStyle>
          <a:p>
            <a:pPr>
              <a:defRPr/>
            </a:pPr>
            <a:fld id="{EC2ACCAD-3418-4144-BA2E-487238CD5EAB}" type="slidenum">
              <a:rPr lang="es-ES"/>
              <a:pPr>
                <a:defRPr/>
              </a:pPr>
              <a:t>‹Nº›</a:t>
            </a:fld>
            <a:endParaRPr lang="es-ES" dirty="0"/>
          </a:p>
        </p:txBody>
      </p:sp>
    </p:spTree>
    <p:extLst>
      <p:ext uri="{BB962C8B-B14F-4D97-AF65-F5344CB8AC3E}">
        <p14:creationId xmlns:p14="http://schemas.microsoft.com/office/powerpoint/2010/main" val="291026734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sz="half" idx="1"/>
          </p:nvPr>
        </p:nvSpPr>
        <p:spPr>
          <a:xfrm>
            <a:off x="609600" y="160022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contenido"/>
          <p:cNvSpPr>
            <a:spLocks noGrp="1"/>
          </p:cNvSpPr>
          <p:nvPr>
            <p:ph sz="half" idx="2"/>
          </p:nvPr>
        </p:nvSpPr>
        <p:spPr>
          <a:xfrm>
            <a:off x="6197600" y="160022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Rectangle 4"/>
          <p:cNvSpPr>
            <a:spLocks noGrp="1" noChangeArrowheads="1"/>
          </p:cNvSpPr>
          <p:nvPr>
            <p:ph type="dt" sz="half" idx="10"/>
          </p:nvPr>
        </p:nvSpPr>
        <p:spPr>
          <a:ln/>
        </p:spPr>
        <p:txBody>
          <a:bodyPr/>
          <a:lstStyle>
            <a:lvl1pPr>
              <a:defRPr/>
            </a:lvl1pPr>
          </a:lstStyle>
          <a:p>
            <a:pPr>
              <a:defRPr/>
            </a:pPr>
            <a:endParaRPr lang="es-E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s-ES" dirty="0"/>
          </a:p>
        </p:txBody>
      </p:sp>
      <p:sp>
        <p:nvSpPr>
          <p:cNvPr id="7" name="Rectangle 6"/>
          <p:cNvSpPr>
            <a:spLocks noGrp="1" noChangeArrowheads="1"/>
          </p:cNvSpPr>
          <p:nvPr>
            <p:ph type="sldNum" sz="quarter" idx="12"/>
          </p:nvPr>
        </p:nvSpPr>
        <p:spPr>
          <a:ln/>
        </p:spPr>
        <p:txBody>
          <a:bodyPr/>
          <a:lstStyle>
            <a:lvl1pPr>
              <a:defRPr/>
            </a:lvl1pPr>
          </a:lstStyle>
          <a:p>
            <a:pPr>
              <a:defRPr/>
            </a:pPr>
            <a:fld id="{E40281C2-6F2B-4DA8-9F22-328014D5C3AC}" type="slidenum">
              <a:rPr lang="es-ES"/>
              <a:pPr>
                <a:defRPr/>
              </a:pPr>
              <a:t>‹Nº›</a:t>
            </a:fld>
            <a:endParaRPr lang="es-ES" dirty="0"/>
          </a:p>
        </p:txBody>
      </p:sp>
    </p:spTree>
    <p:extLst>
      <p:ext uri="{BB962C8B-B14F-4D97-AF65-F5344CB8AC3E}">
        <p14:creationId xmlns:p14="http://schemas.microsoft.com/office/powerpoint/2010/main" val="24351320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609604" y="1535122"/>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4"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texto"/>
          <p:cNvSpPr>
            <a:spLocks noGrp="1"/>
          </p:cNvSpPr>
          <p:nvPr>
            <p:ph type="body" sz="quarter" idx="3"/>
          </p:nvPr>
        </p:nvSpPr>
        <p:spPr>
          <a:xfrm>
            <a:off x="6193537" y="1535122"/>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53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Rectangle 4"/>
          <p:cNvSpPr>
            <a:spLocks noGrp="1" noChangeArrowheads="1"/>
          </p:cNvSpPr>
          <p:nvPr>
            <p:ph type="dt" sz="half" idx="10"/>
          </p:nvPr>
        </p:nvSpPr>
        <p:spPr>
          <a:ln/>
        </p:spPr>
        <p:txBody>
          <a:bodyPr/>
          <a:lstStyle>
            <a:lvl1pPr>
              <a:defRPr/>
            </a:lvl1pPr>
          </a:lstStyle>
          <a:p>
            <a:pPr>
              <a:defRPr/>
            </a:pPr>
            <a:endParaRPr lang="es-E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s-ES" dirty="0"/>
          </a:p>
        </p:txBody>
      </p:sp>
      <p:sp>
        <p:nvSpPr>
          <p:cNvPr id="9" name="Rectangle 6"/>
          <p:cNvSpPr>
            <a:spLocks noGrp="1" noChangeArrowheads="1"/>
          </p:cNvSpPr>
          <p:nvPr>
            <p:ph type="sldNum" sz="quarter" idx="12"/>
          </p:nvPr>
        </p:nvSpPr>
        <p:spPr>
          <a:ln/>
        </p:spPr>
        <p:txBody>
          <a:bodyPr/>
          <a:lstStyle>
            <a:lvl1pPr>
              <a:defRPr/>
            </a:lvl1pPr>
          </a:lstStyle>
          <a:p>
            <a:pPr>
              <a:defRPr/>
            </a:pPr>
            <a:fld id="{136BA8FB-5A6C-4482-A95A-88245115DCB4}" type="slidenum">
              <a:rPr lang="es-ES"/>
              <a:pPr>
                <a:defRPr/>
              </a:pPr>
              <a:t>‹Nº›</a:t>
            </a:fld>
            <a:endParaRPr lang="es-ES" dirty="0"/>
          </a:p>
        </p:txBody>
      </p:sp>
    </p:spTree>
    <p:extLst>
      <p:ext uri="{BB962C8B-B14F-4D97-AF65-F5344CB8AC3E}">
        <p14:creationId xmlns:p14="http://schemas.microsoft.com/office/powerpoint/2010/main" val="86066366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Rectangle 4"/>
          <p:cNvSpPr>
            <a:spLocks noGrp="1" noChangeArrowheads="1"/>
          </p:cNvSpPr>
          <p:nvPr>
            <p:ph type="dt" sz="half" idx="10"/>
          </p:nvPr>
        </p:nvSpPr>
        <p:spPr>
          <a:ln/>
        </p:spPr>
        <p:txBody>
          <a:bodyPr/>
          <a:lstStyle>
            <a:lvl1pPr>
              <a:defRPr/>
            </a:lvl1pPr>
          </a:lstStyle>
          <a:p>
            <a:pPr>
              <a:defRPr/>
            </a:pPr>
            <a:endParaRPr lang="es-E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s-ES" dirty="0"/>
          </a:p>
        </p:txBody>
      </p:sp>
      <p:sp>
        <p:nvSpPr>
          <p:cNvPr id="5" name="Rectangle 6"/>
          <p:cNvSpPr>
            <a:spLocks noGrp="1" noChangeArrowheads="1"/>
          </p:cNvSpPr>
          <p:nvPr>
            <p:ph type="sldNum" sz="quarter" idx="12"/>
          </p:nvPr>
        </p:nvSpPr>
        <p:spPr>
          <a:ln/>
        </p:spPr>
        <p:txBody>
          <a:bodyPr/>
          <a:lstStyle>
            <a:lvl1pPr>
              <a:defRPr/>
            </a:lvl1pPr>
          </a:lstStyle>
          <a:p>
            <a:pPr>
              <a:defRPr/>
            </a:pPr>
            <a:fld id="{ED63A2A0-F120-4F66-850C-EFBC087FC4B7}" type="slidenum">
              <a:rPr lang="es-ES"/>
              <a:pPr>
                <a:defRPr/>
              </a:pPr>
              <a:t>‹Nº›</a:t>
            </a:fld>
            <a:endParaRPr lang="es-ES" dirty="0"/>
          </a:p>
        </p:txBody>
      </p:sp>
    </p:spTree>
    <p:extLst>
      <p:ext uri="{BB962C8B-B14F-4D97-AF65-F5344CB8AC3E}">
        <p14:creationId xmlns:p14="http://schemas.microsoft.com/office/powerpoint/2010/main" val="409571985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s-ES" dirty="0"/>
          </a:p>
        </p:txBody>
      </p:sp>
      <p:sp>
        <p:nvSpPr>
          <p:cNvPr id="4" name="Rectangle 6"/>
          <p:cNvSpPr>
            <a:spLocks noGrp="1" noChangeArrowheads="1"/>
          </p:cNvSpPr>
          <p:nvPr>
            <p:ph type="sldNum" sz="quarter" idx="12"/>
          </p:nvPr>
        </p:nvSpPr>
        <p:spPr>
          <a:ln/>
        </p:spPr>
        <p:txBody>
          <a:bodyPr/>
          <a:lstStyle>
            <a:lvl1pPr>
              <a:defRPr/>
            </a:lvl1pPr>
          </a:lstStyle>
          <a:p>
            <a:pPr>
              <a:defRPr/>
            </a:pPr>
            <a:fld id="{17D8FC84-E493-4C78-9689-F538C83171E6}" type="slidenum">
              <a:rPr lang="es-ES"/>
              <a:pPr>
                <a:defRPr/>
              </a:pPr>
              <a:t>‹Nº›</a:t>
            </a:fld>
            <a:endParaRPr lang="es-ES" dirty="0"/>
          </a:p>
        </p:txBody>
      </p:sp>
    </p:spTree>
    <p:extLst>
      <p:ext uri="{BB962C8B-B14F-4D97-AF65-F5344CB8AC3E}">
        <p14:creationId xmlns:p14="http://schemas.microsoft.com/office/powerpoint/2010/main" val="103145843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7" y="273253"/>
            <a:ext cx="4011084" cy="1162051"/>
          </a:xfrm>
        </p:spPr>
        <p:txBody>
          <a:bodyPr anchor="b"/>
          <a:lstStyle>
            <a:lvl1pPr algn="l">
              <a:defRPr sz="2000" b="1"/>
            </a:lvl1pPr>
          </a:lstStyle>
          <a:p>
            <a:r>
              <a:rPr lang="es-ES" smtClean="0"/>
              <a:t>Haga clic para modificar el estilo de título del patrón</a:t>
            </a:r>
            <a:endParaRPr lang="es-CO"/>
          </a:p>
        </p:txBody>
      </p:sp>
      <p:sp>
        <p:nvSpPr>
          <p:cNvPr id="3" name="2 Marcador de contenido"/>
          <p:cNvSpPr>
            <a:spLocks noGrp="1"/>
          </p:cNvSpPr>
          <p:nvPr>
            <p:ph idx="1"/>
          </p:nvPr>
        </p:nvSpPr>
        <p:spPr>
          <a:xfrm>
            <a:off x="4766733" y="27325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texto"/>
          <p:cNvSpPr>
            <a:spLocks noGrp="1"/>
          </p:cNvSpPr>
          <p:nvPr>
            <p:ph type="body" sz="half" idx="2"/>
          </p:nvPr>
        </p:nvSpPr>
        <p:spPr>
          <a:xfrm>
            <a:off x="609607" y="143513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s-ES" dirty="0"/>
          </a:p>
        </p:txBody>
      </p:sp>
      <p:sp>
        <p:nvSpPr>
          <p:cNvPr id="7" name="Rectangle 6"/>
          <p:cNvSpPr>
            <a:spLocks noGrp="1" noChangeArrowheads="1"/>
          </p:cNvSpPr>
          <p:nvPr>
            <p:ph type="sldNum" sz="quarter" idx="12"/>
          </p:nvPr>
        </p:nvSpPr>
        <p:spPr>
          <a:ln/>
        </p:spPr>
        <p:txBody>
          <a:bodyPr/>
          <a:lstStyle>
            <a:lvl1pPr>
              <a:defRPr/>
            </a:lvl1pPr>
          </a:lstStyle>
          <a:p>
            <a:pPr>
              <a:defRPr/>
            </a:pPr>
            <a:fld id="{3441A8DC-2546-4F48-A4E6-0565CC52EF53}" type="slidenum">
              <a:rPr lang="es-ES"/>
              <a:pPr>
                <a:defRPr/>
              </a:pPr>
              <a:t>‹Nº›</a:t>
            </a:fld>
            <a:endParaRPr lang="es-ES" dirty="0"/>
          </a:p>
        </p:txBody>
      </p:sp>
    </p:spTree>
    <p:extLst>
      <p:ext uri="{BB962C8B-B14F-4D97-AF65-F5344CB8AC3E}">
        <p14:creationId xmlns:p14="http://schemas.microsoft.com/office/powerpoint/2010/main" val="33954773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_Content">
    <p:spTree>
      <p:nvGrpSpPr>
        <p:cNvPr id="1" name=""/>
        <p:cNvGrpSpPr/>
        <p:nvPr/>
      </p:nvGrpSpPr>
      <p:grpSpPr>
        <a:xfrm>
          <a:off x="0" y="0"/>
          <a:ext cx="0" cy="0"/>
          <a:chOff x="0" y="0"/>
          <a:chExt cx="0" cy="0"/>
        </a:xfrm>
      </p:grpSpPr>
      <p:cxnSp>
        <p:nvCxnSpPr>
          <p:cNvPr id="6" name="Straight Connector 5"/>
          <p:cNvCxnSpPr/>
          <p:nvPr userDrawn="1"/>
        </p:nvCxnSpPr>
        <p:spPr>
          <a:xfrm>
            <a:off x="624433"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11" name="Rectangle 3"/>
          <p:cNvSpPr>
            <a:spLocks noGrp="1" noChangeArrowheads="1"/>
          </p:cNvSpPr>
          <p:nvPr>
            <p:ph idx="1"/>
          </p:nvPr>
        </p:nvSpPr>
        <p:spPr bwMode="auto">
          <a:xfrm>
            <a:off x="711206" y="1350963"/>
            <a:ext cx="11144251" cy="4498848"/>
          </a:xfrm>
          <a:prstGeom prst="rect">
            <a:avLst/>
          </a:prstGeom>
          <a:noFill/>
          <a:ln>
            <a:noFill/>
          </a:ln>
          <a:extLst/>
        </p:spPr>
        <p:txBody>
          <a:bodyPr/>
          <a:lstStyle/>
          <a:p>
            <a:pPr lvl="0"/>
            <a:r>
              <a:rPr lang="en-US" altLang="en-US" noProof="0" dirty="0"/>
              <a:t>Click to edit Master text styles</a:t>
            </a:r>
          </a:p>
          <a:p>
            <a:pPr lvl="1"/>
            <a:r>
              <a:rPr lang="en-US" altLang="en-US" noProof="0" dirty="0"/>
              <a:t>Second level</a:t>
            </a:r>
          </a:p>
          <a:p>
            <a:pPr lvl="2"/>
            <a:r>
              <a:rPr lang="en-US" altLang="en-US" noProof="0" dirty="0"/>
              <a:t>Third level</a:t>
            </a:r>
          </a:p>
          <a:p>
            <a:pPr lvl="3"/>
            <a:r>
              <a:rPr lang="en-US" altLang="en-US" noProof="0" dirty="0"/>
              <a:t>Fourth level</a:t>
            </a:r>
          </a:p>
          <a:p>
            <a:pPr lvl="4"/>
            <a:r>
              <a:rPr lang="en-US" altLang="en-US" noProof="0" dirty="0"/>
              <a:t>Fifth level</a:t>
            </a:r>
          </a:p>
        </p:txBody>
      </p:sp>
      <p:sp>
        <p:nvSpPr>
          <p:cNvPr id="12" name="Rectangle 2"/>
          <p:cNvSpPr>
            <a:spLocks noGrp="1" noChangeArrowheads="1"/>
          </p:cNvSpPr>
          <p:nvPr>
            <p:ph type="title"/>
          </p:nvPr>
        </p:nvSpPr>
        <p:spPr bwMode="auto">
          <a:xfrm>
            <a:off x="711223" y="152401"/>
            <a:ext cx="10058399"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8" name="Text Placeholder 4"/>
          <p:cNvSpPr>
            <a:spLocks noGrp="1"/>
          </p:cNvSpPr>
          <p:nvPr>
            <p:ph type="body" sz="quarter" idx="11"/>
          </p:nvPr>
        </p:nvSpPr>
        <p:spPr>
          <a:xfrm>
            <a:off x="711200" y="6294120"/>
            <a:ext cx="11143488" cy="182880"/>
          </a:xfrm>
        </p:spPr>
        <p:txBody>
          <a:bodyPr/>
          <a:lstStyle>
            <a:lvl1pPr marL="0" indent="0" algn="r">
              <a:buNone/>
              <a:defRPr sz="1100"/>
            </a:lvl1pPr>
          </a:lstStyle>
          <a:p>
            <a:pPr lvl="0"/>
            <a:r>
              <a:rPr lang="en-US" dirty="0"/>
              <a:t>Click to edit Master text styles</a:t>
            </a:r>
          </a:p>
        </p:txBody>
      </p:sp>
      <p:sp>
        <p:nvSpPr>
          <p:cNvPr id="10" name="Text Placeholder 6"/>
          <p:cNvSpPr>
            <a:spLocks noGrp="1"/>
          </p:cNvSpPr>
          <p:nvPr>
            <p:ph type="body" sz="quarter" idx="13"/>
          </p:nvPr>
        </p:nvSpPr>
        <p:spPr>
          <a:xfrm>
            <a:off x="711200" y="5862320"/>
            <a:ext cx="11143488" cy="365760"/>
          </a:xfrm>
        </p:spPr>
        <p:txBody>
          <a:bodyPr anchor="b"/>
          <a:lstStyle>
            <a:lvl1pPr marL="0" indent="0">
              <a:buNone/>
              <a:defRPr sz="1200" baseline="0"/>
            </a:lvl1pPr>
          </a:lstStyle>
          <a:p>
            <a:pPr lvl="0"/>
            <a:r>
              <a:rPr lang="en-US"/>
              <a:t>Click to edit Master text styles</a:t>
            </a:r>
          </a:p>
        </p:txBody>
      </p:sp>
      <p:pic>
        <p:nvPicPr>
          <p:cNvPr id="7" name="Picture 6">
            <a:extLst>
              <a:ext uri="{FF2B5EF4-FFF2-40B4-BE49-F238E27FC236}">
                <a16:creationId xmlns="" xmlns:a16="http://schemas.microsoft.com/office/drawing/2014/main" id="{85F1FE3E-5C2B-453B-B4AC-781DFDD3016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 y="6467510"/>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4">
            <a:extLst>
              <a:ext uri="{FF2B5EF4-FFF2-40B4-BE49-F238E27FC236}">
                <a16:creationId xmlns="" xmlns:a16="http://schemas.microsoft.com/office/drawing/2014/main" id="{0953E928-1054-4CFA-B9E4-822CB541F039}"/>
              </a:ext>
            </a:extLst>
          </p:cNvPr>
          <p:cNvSpPr txBox="1">
            <a:spLocks noChangeArrowheads="1"/>
          </p:cNvSpPr>
          <p:nvPr userDrawn="1"/>
        </p:nvSpPr>
        <p:spPr bwMode="auto">
          <a:xfrm>
            <a:off x="78322" y="6505611"/>
            <a:ext cx="12012083"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8" rIns="91432" bIns="45718">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309" eaLnBrk="1" hangingPunct="1">
              <a:defRPr/>
            </a:pPr>
            <a:r>
              <a:rPr lang="en-US" sz="1100" b="1" dirty="0">
                <a:solidFill>
                  <a:srgbClr val="000000"/>
                </a:solidFill>
              </a:rPr>
              <a:t>22nd International AIDS Conference; July 23-27, 2018; Amsterdam, the Netherlands</a:t>
            </a:r>
          </a:p>
        </p:txBody>
      </p:sp>
    </p:spTree>
    <p:extLst>
      <p:ext uri="{BB962C8B-B14F-4D97-AF65-F5344CB8AC3E}">
        <p14:creationId xmlns:p14="http://schemas.microsoft.com/office/powerpoint/2010/main" val="319321030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806"/>
            <a:ext cx="7315200" cy="566739"/>
          </a:xfrm>
        </p:spPr>
        <p:txBody>
          <a:bodyPr anchor="b"/>
          <a:lstStyle>
            <a:lvl1pPr algn="l">
              <a:defRPr sz="2000" b="1"/>
            </a:lvl1pPr>
          </a:lstStyle>
          <a:p>
            <a:r>
              <a:rPr lang="es-ES" smtClean="0"/>
              <a:t>Haga clic para modificar el estilo de título del patrón</a:t>
            </a:r>
            <a:endParaRPr lang="es-CO"/>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CO" noProof="0" dirty="0" smtClean="0"/>
          </a:p>
        </p:txBody>
      </p:sp>
      <p:sp>
        <p:nvSpPr>
          <p:cNvPr id="4" name="3 Marcador de texto"/>
          <p:cNvSpPr>
            <a:spLocks noGrp="1"/>
          </p:cNvSpPr>
          <p:nvPr>
            <p:ph type="body" sz="half" idx="2"/>
          </p:nvPr>
        </p:nvSpPr>
        <p:spPr>
          <a:xfrm>
            <a:off x="2389717" y="5367536"/>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s-ES" dirty="0"/>
          </a:p>
        </p:txBody>
      </p:sp>
      <p:sp>
        <p:nvSpPr>
          <p:cNvPr id="7" name="Rectangle 6"/>
          <p:cNvSpPr>
            <a:spLocks noGrp="1" noChangeArrowheads="1"/>
          </p:cNvSpPr>
          <p:nvPr>
            <p:ph type="sldNum" sz="quarter" idx="12"/>
          </p:nvPr>
        </p:nvSpPr>
        <p:spPr>
          <a:ln/>
        </p:spPr>
        <p:txBody>
          <a:bodyPr/>
          <a:lstStyle>
            <a:lvl1pPr>
              <a:defRPr/>
            </a:lvl1pPr>
          </a:lstStyle>
          <a:p>
            <a:pPr>
              <a:defRPr/>
            </a:pPr>
            <a:fld id="{3902B1D9-8E2B-4356-9EA1-FFBD3C3BFE12}" type="slidenum">
              <a:rPr lang="es-ES"/>
              <a:pPr>
                <a:defRPr/>
              </a:pPr>
              <a:t>‹Nº›</a:t>
            </a:fld>
            <a:endParaRPr lang="es-ES" dirty="0"/>
          </a:p>
        </p:txBody>
      </p:sp>
    </p:spTree>
    <p:extLst>
      <p:ext uri="{BB962C8B-B14F-4D97-AF65-F5344CB8AC3E}">
        <p14:creationId xmlns:p14="http://schemas.microsoft.com/office/powerpoint/2010/main" val="253704823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Rectangle 4"/>
          <p:cNvSpPr>
            <a:spLocks noGrp="1" noChangeArrowheads="1"/>
          </p:cNvSpPr>
          <p:nvPr>
            <p:ph type="dt" sz="half" idx="10"/>
          </p:nvPr>
        </p:nvSpPr>
        <p:spPr>
          <a:ln/>
        </p:spPr>
        <p:txBody>
          <a:bodyPr/>
          <a:lstStyle>
            <a:lvl1pPr>
              <a:defRPr/>
            </a:lvl1pPr>
          </a:lstStyle>
          <a:p>
            <a:pPr>
              <a:defRPr/>
            </a:pPr>
            <a:endParaRPr lang="es-E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s-ES" dirty="0"/>
          </a:p>
        </p:txBody>
      </p:sp>
      <p:sp>
        <p:nvSpPr>
          <p:cNvPr id="6" name="Rectangle 6"/>
          <p:cNvSpPr>
            <a:spLocks noGrp="1" noChangeArrowheads="1"/>
          </p:cNvSpPr>
          <p:nvPr>
            <p:ph type="sldNum" sz="quarter" idx="12"/>
          </p:nvPr>
        </p:nvSpPr>
        <p:spPr>
          <a:ln/>
        </p:spPr>
        <p:txBody>
          <a:bodyPr/>
          <a:lstStyle>
            <a:lvl1pPr>
              <a:defRPr/>
            </a:lvl1pPr>
          </a:lstStyle>
          <a:p>
            <a:pPr>
              <a:defRPr/>
            </a:pPr>
            <a:fld id="{EAD1CC0E-249B-479A-A193-71C5FB5186E9}" type="slidenum">
              <a:rPr lang="es-ES"/>
              <a:pPr>
                <a:defRPr/>
              </a:pPr>
              <a:t>‹Nº›</a:t>
            </a:fld>
            <a:endParaRPr lang="es-ES" dirty="0"/>
          </a:p>
        </p:txBody>
      </p:sp>
    </p:spTree>
    <p:extLst>
      <p:ext uri="{BB962C8B-B14F-4D97-AF65-F5344CB8AC3E}">
        <p14:creationId xmlns:p14="http://schemas.microsoft.com/office/powerpoint/2010/main" val="299776229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836"/>
            <a:ext cx="2743200" cy="5851525"/>
          </a:xfrm>
        </p:spPr>
        <p:txBody>
          <a:bodyPr vert="eaVert"/>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a:xfrm>
            <a:off x="609600" y="274836"/>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Rectangle 4"/>
          <p:cNvSpPr>
            <a:spLocks noGrp="1" noChangeArrowheads="1"/>
          </p:cNvSpPr>
          <p:nvPr>
            <p:ph type="dt" sz="half" idx="10"/>
          </p:nvPr>
        </p:nvSpPr>
        <p:spPr>
          <a:ln/>
        </p:spPr>
        <p:txBody>
          <a:bodyPr/>
          <a:lstStyle>
            <a:lvl1pPr>
              <a:defRPr/>
            </a:lvl1pPr>
          </a:lstStyle>
          <a:p>
            <a:pPr>
              <a:defRPr/>
            </a:pPr>
            <a:endParaRPr lang="es-E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s-ES" dirty="0"/>
          </a:p>
        </p:txBody>
      </p:sp>
      <p:sp>
        <p:nvSpPr>
          <p:cNvPr id="6" name="Rectangle 6"/>
          <p:cNvSpPr>
            <a:spLocks noGrp="1" noChangeArrowheads="1"/>
          </p:cNvSpPr>
          <p:nvPr>
            <p:ph type="sldNum" sz="quarter" idx="12"/>
          </p:nvPr>
        </p:nvSpPr>
        <p:spPr>
          <a:ln/>
        </p:spPr>
        <p:txBody>
          <a:bodyPr/>
          <a:lstStyle>
            <a:lvl1pPr>
              <a:defRPr/>
            </a:lvl1pPr>
          </a:lstStyle>
          <a:p>
            <a:pPr>
              <a:defRPr/>
            </a:pPr>
            <a:fld id="{5A0CC75C-D448-48A3-8084-B8D30C4ECD4E}" type="slidenum">
              <a:rPr lang="es-ES"/>
              <a:pPr>
                <a:defRPr/>
              </a:pPr>
              <a:t>‹Nº›</a:t>
            </a:fld>
            <a:endParaRPr lang="es-ES" dirty="0"/>
          </a:p>
        </p:txBody>
      </p:sp>
    </p:spTree>
    <p:extLst>
      <p:ext uri="{BB962C8B-B14F-4D97-AF65-F5344CB8AC3E}">
        <p14:creationId xmlns:p14="http://schemas.microsoft.com/office/powerpoint/2010/main" val="196088176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bl" preserve="1">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47"/>
            <a:ext cx="10972800" cy="1143000"/>
          </a:xfrm>
        </p:spPr>
        <p:txBody>
          <a:bodyPr/>
          <a:lstStyle/>
          <a:p>
            <a:r>
              <a:rPr lang="es-ES" smtClean="0"/>
              <a:t>Haga clic para modificar el estilo de título del patrón</a:t>
            </a:r>
            <a:endParaRPr lang="es-CO"/>
          </a:p>
        </p:txBody>
      </p:sp>
      <p:sp>
        <p:nvSpPr>
          <p:cNvPr id="3" name="2 Marcador de tabla"/>
          <p:cNvSpPr>
            <a:spLocks noGrp="1"/>
          </p:cNvSpPr>
          <p:nvPr>
            <p:ph type="tbl" idx="1"/>
          </p:nvPr>
        </p:nvSpPr>
        <p:spPr>
          <a:xfrm>
            <a:off x="609600" y="1600226"/>
            <a:ext cx="10972800" cy="4525963"/>
          </a:xfrm>
        </p:spPr>
        <p:txBody>
          <a:bodyPr/>
          <a:lstStyle/>
          <a:p>
            <a:pPr lvl="0"/>
            <a:endParaRPr lang="es-CO"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s-E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s-ES" dirty="0"/>
          </a:p>
        </p:txBody>
      </p:sp>
      <p:sp>
        <p:nvSpPr>
          <p:cNvPr id="6" name="Rectangle 6"/>
          <p:cNvSpPr>
            <a:spLocks noGrp="1" noChangeArrowheads="1"/>
          </p:cNvSpPr>
          <p:nvPr>
            <p:ph type="sldNum" sz="quarter" idx="12"/>
          </p:nvPr>
        </p:nvSpPr>
        <p:spPr>
          <a:ln/>
        </p:spPr>
        <p:txBody>
          <a:bodyPr/>
          <a:lstStyle>
            <a:lvl1pPr>
              <a:defRPr/>
            </a:lvl1pPr>
          </a:lstStyle>
          <a:p>
            <a:pPr>
              <a:defRPr/>
            </a:pPr>
            <a:fld id="{885246AF-8041-4154-9E7A-200A8D4A2FFB}" type="slidenum">
              <a:rPr lang="es-ES"/>
              <a:pPr>
                <a:defRPr/>
              </a:pPr>
              <a:t>‹Nº›</a:t>
            </a:fld>
            <a:endParaRPr lang="es-ES" dirty="0"/>
          </a:p>
        </p:txBody>
      </p:sp>
    </p:spTree>
    <p:extLst>
      <p:ext uri="{BB962C8B-B14F-4D97-AF65-F5344CB8AC3E}">
        <p14:creationId xmlns:p14="http://schemas.microsoft.com/office/powerpoint/2010/main" val="367602241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664"/>
            <a:ext cx="10363200" cy="1470025"/>
          </a:xfrm>
        </p:spPr>
        <p:txBody>
          <a:bodyPr/>
          <a:lstStyle/>
          <a:p>
            <a:r>
              <a:rPr lang="es-ES" smtClean="0"/>
              <a:t>Haga clic para modificar el estilo de título del patrón</a:t>
            </a:r>
            <a:endParaRPr lang="es-CO"/>
          </a:p>
        </p:txBody>
      </p:sp>
      <p:sp>
        <p:nvSpPr>
          <p:cNvPr id="3" name="2 Subtítulo"/>
          <p:cNvSpPr>
            <a:spLocks noGrp="1"/>
          </p:cNvSpPr>
          <p:nvPr>
            <p:ph type="subTitle" idx="1"/>
          </p:nvPr>
        </p:nvSpPr>
        <p:spPr>
          <a:xfrm>
            <a:off x="1828800" y="3886200"/>
            <a:ext cx="8534400" cy="1752600"/>
          </a:xfrm>
        </p:spPr>
        <p:txBody>
          <a:bodyPr/>
          <a:lstStyle>
            <a:lvl1pPr marL="0" indent="0" algn="ctr">
              <a:buNone/>
              <a:defRPr/>
            </a:lvl1pPr>
            <a:lvl2pPr marL="456716" indent="0" algn="ctr">
              <a:buNone/>
              <a:defRPr/>
            </a:lvl2pPr>
            <a:lvl3pPr marL="913434" indent="0" algn="ctr">
              <a:buNone/>
              <a:defRPr/>
            </a:lvl3pPr>
            <a:lvl4pPr marL="1370153" indent="0" algn="ctr">
              <a:buNone/>
              <a:defRPr/>
            </a:lvl4pPr>
            <a:lvl5pPr marL="1826868" indent="0" algn="ctr">
              <a:buNone/>
              <a:defRPr/>
            </a:lvl5pPr>
            <a:lvl6pPr marL="2283587" indent="0" algn="ctr">
              <a:buNone/>
              <a:defRPr/>
            </a:lvl6pPr>
            <a:lvl7pPr marL="2740302" indent="0" algn="ctr">
              <a:buNone/>
              <a:defRPr/>
            </a:lvl7pPr>
            <a:lvl8pPr marL="3197020" indent="0" algn="ctr">
              <a:buNone/>
              <a:defRPr/>
            </a:lvl8pPr>
            <a:lvl9pPr marL="3653736" indent="0" algn="ctr">
              <a:buNone/>
              <a:defRPr/>
            </a:lvl9pPr>
          </a:lstStyle>
          <a:p>
            <a:r>
              <a:rPr lang="es-ES" smtClean="0"/>
              <a:t>Haga clic para modificar el estilo de subtítulo del patrón</a:t>
            </a:r>
            <a:endParaRPr lang="es-CO"/>
          </a:p>
        </p:txBody>
      </p:sp>
      <p:sp>
        <p:nvSpPr>
          <p:cNvPr id="4" name="3 Marcador de fecha"/>
          <p:cNvSpPr>
            <a:spLocks noGrp="1"/>
          </p:cNvSpPr>
          <p:nvPr>
            <p:ph type="dt" sz="half" idx="10"/>
          </p:nvPr>
        </p:nvSpPr>
        <p:spPr/>
        <p:txBody>
          <a:bodyPr/>
          <a:lstStyle>
            <a:lvl1pPr>
              <a:defRPr/>
            </a:lvl1pPr>
          </a:lstStyle>
          <a:p>
            <a:endParaRPr lang="es-E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7E095F2F-4FAD-4366-BF5B-9CF3AA553E52}"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53780129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lvl1pPr>
              <a:defRPr/>
            </a:lvl1pPr>
          </a:lstStyle>
          <a:p>
            <a:endParaRPr lang="es-E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F0D3C162-CB2E-4CC9-8739-18B71BBA64AB}"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259722862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7113"/>
            <a:ext cx="10363200" cy="1362075"/>
          </a:xfrm>
        </p:spPr>
        <p:txBody>
          <a:bodyPr anchor="t"/>
          <a:lstStyle>
            <a:lvl1pPr algn="l">
              <a:defRPr sz="4000" b="1" cap="all"/>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963084" y="2906741"/>
            <a:ext cx="10363200" cy="1500187"/>
          </a:xfrm>
        </p:spPr>
        <p:txBody>
          <a:bodyPr anchor="b"/>
          <a:lstStyle>
            <a:lvl1pPr marL="0" indent="0">
              <a:buNone/>
              <a:defRPr sz="2000"/>
            </a:lvl1pPr>
            <a:lvl2pPr marL="456716" indent="0">
              <a:buNone/>
              <a:defRPr sz="1800"/>
            </a:lvl2pPr>
            <a:lvl3pPr marL="913434" indent="0">
              <a:buNone/>
              <a:defRPr sz="1600"/>
            </a:lvl3pPr>
            <a:lvl4pPr marL="1370153" indent="0">
              <a:buNone/>
              <a:defRPr sz="1400"/>
            </a:lvl4pPr>
            <a:lvl5pPr marL="1826868" indent="0">
              <a:buNone/>
              <a:defRPr sz="1400"/>
            </a:lvl5pPr>
            <a:lvl6pPr marL="2283587" indent="0">
              <a:buNone/>
              <a:defRPr sz="1400"/>
            </a:lvl6pPr>
            <a:lvl7pPr marL="2740302" indent="0">
              <a:buNone/>
              <a:defRPr sz="1400"/>
            </a:lvl7pPr>
            <a:lvl8pPr marL="3197020" indent="0">
              <a:buNone/>
              <a:defRPr sz="1400"/>
            </a:lvl8pPr>
            <a:lvl9pPr marL="3653736"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endParaRPr lang="es-E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A78B145C-5FF3-46E4-A679-5B39A1295567}"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334880245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sz="half" idx="1"/>
          </p:nvPr>
        </p:nvSpPr>
        <p:spPr>
          <a:xfrm>
            <a:off x="609600" y="160022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contenido"/>
          <p:cNvSpPr>
            <a:spLocks noGrp="1"/>
          </p:cNvSpPr>
          <p:nvPr>
            <p:ph sz="half" idx="2"/>
          </p:nvPr>
        </p:nvSpPr>
        <p:spPr>
          <a:xfrm>
            <a:off x="6197600" y="160022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fecha"/>
          <p:cNvSpPr>
            <a:spLocks noGrp="1"/>
          </p:cNvSpPr>
          <p:nvPr>
            <p:ph type="dt" sz="half" idx="10"/>
          </p:nvPr>
        </p:nvSpPr>
        <p:spPr/>
        <p:txBody>
          <a:bodyPr/>
          <a:lstStyle>
            <a:lvl1pPr>
              <a:defRPr/>
            </a:lvl1pPr>
          </a:lstStyle>
          <a:p>
            <a:endParaRPr lang="es-ES">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ABD95E1A-3CAC-4C7D-9851-76E6C1CDC7A2}"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247090367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609604" y="1535119"/>
            <a:ext cx="5386917" cy="639762"/>
          </a:xfrm>
        </p:spPr>
        <p:txBody>
          <a:bodyPr anchor="b"/>
          <a:lstStyle>
            <a:lvl1pPr marL="0" indent="0">
              <a:buNone/>
              <a:defRPr sz="2400" b="1"/>
            </a:lvl1pPr>
            <a:lvl2pPr marL="456716" indent="0">
              <a:buNone/>
              <a:defRPr sz="2000" b="1"/>
            </a:lvl2pPr>
            <a:lvl3pPr marL="913434" indent="0">
              <a:buNone/>
              <a:defRPr sz="1800" b="1"/>
            </a:lvl3pPr>
            <a:lvl4pPr marL="1370153" indent="0">
              <a:buNone/>
              <a:defRPr sz="1600" b="1"/>
            </a:lvl4pPr>
            <a:lvl5pPr marL="1826868" indent="0">
              <a:buNone/>
              <a:defRPr sz="1600" b="1"/>
            </a:lvl5pPr>
            <a:lvl6pPr marL="2283587" indent="0">
              <a:buNone/>
              <a:defRPr sz="1600" b="1"/>
            </a:lvl6pPr>
            <a:lvl7pPr marL="2740302" indent="0">
              <a:buNone/>
              <a:defRPr sz="1600" b="1"/>
            </a:lvl7pPr>
            <a:lvl8pPr marL="3197020" indent="0">
              <a:buNone/>
              <a:defRPr sz="1600" b="1"/>
            </a:lvl8pPr>
            <a:lvl9pPr marL="3653736"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4"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texto"/>
          <p:cNvSpPr>
            <a:spLocks noGrp="1"/>
          </p:cNvSpPr>
          <p:nvPr>
            <p:ph type="body" sz="quarter" idx="3"/>
          </p:nvPr>
        </p:nvSpPr>
        <p:spPr>
          <a:xfrm>
            <a:off x="6193538" y="1535119"/>
            <a:ext cx="5389033" cy="639762"/>
          </a:xfrm>
        </p:spPr>
        <p:txBody>
          <a:bodyPr anchor="b"/>
          <a:lstStyle>
            <a:lvl1pPr marL="0" indent="0">
              <a:buNone/>
              <a:defRPr sz="2400" b="1"/>
            </a:lvl1pPr>
            <a:lvl2pPr marL="456716" indent="0">
              <a:buNone/>
              <a:defRPr sz="2000" b="1"/>
            </a:lvl2pPr>
            <a:lvl3pPr marL="913434" indent="0">
              <a:buNone/>
              <a:defRPr sz="1800" b="1"/>
            </a:lvl3pPr>
            <a:lvl4pPr marL="1370153" indent="0">
              <a:buNone/>
              <a:defRPr sz="1600" b="1"/>
            </a:lvl4pPr>
            <a:lvl5pPr marL="1826868" indent="0">
              <a:buNone/>
              <a:defRPr sz="1600" b="1"/>
            </a:lvl5pPr>
            <a:lvl6pPr marL="2283587" indent="0">
              <a:buNone/>
              <a:defRPr sz="1600" b="1"/>
            </a:lvl6pPr>
            <a:lvl7pPr marL="2740302" indent="0">
              <a:buNone/>
              <a:defRPr sz="1600" b="1"/>
            </a:lvl7pPr>
            <a:lvl8pPr marL="3197020" indent="0">
              <a:buNone/>
              <a:defRPr sz="1600" b="1"/>
            </a:lvl8pPr>
            <a:lvl9pPr marL="3653736"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53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6 Marcador de fecha"/>
          <p:cNvSpPr>
            <a:spLocks noGrp="1"/>
          </p:cNvSpPr>
          <p:nvPr>
            <p:ph type="dt" sz="half" idx="10"/>
          </p:nvPr>
        </p:nvSpPr>
        <p:spPr/>
        <p:txBody>
          <a:bodyPr/>
          <a:lstStyle>
            <a:lvl1pPr>
              <a:defRPr/>
            </a:lvl1pPr>
          </a:lstStyle>
          <a:p>
            <a:endParaRPr lang="es-ES">
              <a:solidFill>
                <a:srgbClr val="000000"/>
              </a:solidFill>
            </a:endParaRPr>
          </a:p>
        </p:txBody>
      </p:sp>
      <p:sp>
        <p:nvSpPr>
          <p:cNvPr id="8" name="7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9" name="8 Marcador de número de diapositiva"/>
          <p:cNvSpPr>
            <a:spLocks noGrp="1"/>
          </p:cNvSpPr>
          <p:nvPr>
            <p:ph type="sldNum" sz="quarter" idx="12"/>
          </p:nvPr>
        </p:nvSpPr>
        <p:spPr/>
        <p:txBody>
          <a:bodyPr/>
          <a:lstStyle>
            <a:lvl1pPr>
              <a:defRPr/>
            </a:lvl1pPr>
          </a:lstStyle>
          <a:p>
            <a:fld id="{0FA67100-2BCB-4A4A-9048-6D80E986C0E5}"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94180757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fecha"/>
          <p:cNvSpPr>
            <a:spLocks noGrp="1"/>
          </p:cNvSpPr>
          <p:nvPr>
            <p:ph type="dt" sz="half" idx="10"/>
          </p:nvPr>
        </p:nvSpPr>
        <p:spPr/>
        <p:txBody>
          <a:bodyPr/>
          <a:lstStyle>
            <a:lvl1pPr>
              <a:defRPr/>
            </a:lvl1pPr>
          </a:lstStyle>
          <a:p>
            <a:endParaRPr lang="es-ES">
              <a:solidFill>
                <a:srgbClr val="000000"/>
              </a:solidFill>
            </a:endParaRPr>
          </a:p>
        </p:txBody>
      </p:sp>
      <p:sp>
        <p:nvSpPr>
          <p:cNvPr id="4" name="3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5" name="4 Marcador de número de diapositiva"/>
          <p:cNvSpPr>
            <a:spLocks noGrp="1"/>
          </p:cNvSpPr>
          <p:nvPr>
            <p:ph type="sldNum" sz="quarter" idx="12"/>
          </p:nvPr>
        </p:nvSpPr>
        <p:spPr/>
        <p:txBody>
          <a:bodyPr/>
          <a:lstStyle>
            <a:lvl1pPr>
              <a:defRPr/>
            </a:lvl1pPr>
          </a:lstStyle>
          <a:p>
            <a:fld id="{862BE027-BDE1-44AB-8703-62932492B1D1}"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40347811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Slide_Title Only">
    <p:spTree>
      <p:nvGrpSpPr>
        <p:cNvPr id="1" name=""/>
        <p:cNvGrpSpPr/>
        <p:nvPr/>
      </p:nvGrpSpPr>
      <p:grpSpPr>
        <a:xfrm>
          <a:off x="0" y="0"/>
          <a:ext cx="0" cy="0"/>
          <a:chOff x="0" y="0"/>
          <a:chExt cx="0" cy="0"/>
        </a:xfrm>
      </p:grpSpPr>
      <p:cxnSp>
        <p:nvCxnSpPr>
          <p:cNvPr id="5" name="Straight Connector 4"/>
          <p:cNvCxnSpPr/>
          <p:nvPr userDrawn="1"/>
        </p:nvCxnSpPr>
        <p:spPr>
          <a:xfrm>
            <a:off x="624433"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12" name="Rectangle 2"/>
          <p:cNvSpPr>
            <a:spLocks noGrp="1" noChangeArrowheads="1"/>
          </p:cNvSpPr>
          <p:nvPr>
            <p:ph type="title"/>
          </p:nvPr>
        </p:nvSpPr>
        <p:spPr bwMode="auto">
          <a:xfrm>
            <a:off x="711223" y="152401"/>
            <a:ext cx="10058399"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6" name="Text Placeholder 4"/>
          <p:cNvSpPr>
            <a:spLocks noGrp="1"/>
          </p:cNvSpPr>
          <p:nvPr>
            <p:ph type="body" sz="quarter" idx="11"/>
          </p:nvPr>
        </p:nvSpPr>
        <p:spPr>
          <a:xfrm>
            <a:off x="711200" y="6294120"/>
            <a:ext cx="11143488" cy="182880"/>
          </a:xfrm>
        </p:spPr>
        <p:txBody>
          <a:bodyPr/>
          <a:lstStyle>
            <a:lvl1pPr marL="0" indent="0" algn="r">
              <a:buNone/>
              <a:defRPr sz="1100"/>
            </a:lvl1pPr>
          </a:lstStyle>
          <a:p>
            <a:pPr lvl="0"/>
            <a:r>
              <a:rPr lang="en-US" dirty="0"/>
              <a:t>Click to edit Master text styles</a:t>
            </a:r>
          </a:p>
        </p:txBody>
      </p:sp>
      <p:sp>
        <p:nvSpPr>
          <p:cNvPr id="9" name="Text Placeholder 6"/>
          <p:cNvSpPr>
            <a:spLocks noGrp="1"/>
          </p:cNvSpPr>
          <p:nvPr>
            <p:ph type="body" sz="quarter" idx="13"/>
          </p:nvPr>
        </p:nvSpPr>
        <p:spPr>
          <a:xfrm>
            <a:off x="711200" y="5862320"/>
            <a:ext cx="11143488" cy="365760"/>
          </a:xfrm>
        </p:spPr>
        <p:txBody>
          <a:bodyPr anchor="b"/>
          <a:lstStyle>
            <a:lvl1pPr marL="0" indent="0">
              <a:buNone/>
              <a:defRPr sz="1200" baseline="0"/>
            </a:lvl1pPr>
          </a:lstStyle>
          <a:p>
            <a:pPr lvl="0"/>
            <a:r>
              <a:rPr lang="en-US"/>
              <a:t>Click to edit Master text styles</a:t>
            </a:r>
          </a:p>
        </p:txBody>
      </p:sp>
      <p:pic>
        <p:nvPicPr>
          <p:cNvPr id="7" name="Picture 6">
            <a:extLst>
              <a:ext uri="{FF2B5EF4-FFF2-40B4-BE49-F238E27FC236}">
                <a16:creationId xmlns="" xmlns:a16="http://schemas.microsoft.com/office/drawing/2014/main" id="{594EF216-1C0C-42BE-8286-FF3AF87EDEF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 y="6467510"/>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4">
            <a:extLst>
              <a:ext uri="{FF2B5EF4-FFF2-40B4-BE49-F238E27FC236}">
                <a16:creationId xmlns="" xmlns:a16="http://schemas.microsoft.com/office/drawing/2014/main" id="{AB4733D9-D139-4632-B13A-51BA41B9E20E}"/>
              </a:ext>
            </a:extLst>
          </p:cNvPr>
          <p:cNvSpPr txBox="1">
            <a:spLocks noChangeArrowheads="1"/>
          </p:cNvSpPr>
          <p:nvPr userDrawn="1"/>
        </p:nvSpPr>
        <p:spPr bwMode="auto">
          <a:xfrm>
            <a:off x="78322" y="6505611"/>
            <a:ext cx="12012083"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8" rIns="91432" bIns="45718">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309" eaLnBrk="1" hangingPunct="1">
              <a:defRPr/>
            </a:pPr>
            <a:r>
              <a:rPr lang="en-US" sz="1100" b="1" dirty="0">
                <a:solidFill>
                  <a:srgbClr val="000000"/>
                </a:solidFill>
              </a:rPr>
              <a:t>22nd International AIDS Conference; July 23-27, 2018; Amsterdam, the Netherlands</a:t>
            </a:r>
          </a:p>
        </p:txBody>
      </p:sp>
    </p:spTree>
    <p:extLst>
      <p:ext uri="{BB962C8B-B14F-4D97-AF65-F5344CB8AC3E}">
        <p14:creationId xmlns:p14="http://schemas.microsoft.com/office/powerpoint/2010/main" val="108607610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endParaRPr lang="es-ES">
              <a:solidFill>
                <a:srgbClr val="000000"/>
              </a:solidFill>
            </a:endParaRPr>
          </a:p>
        </p:txBody>
      </p:sp>
      <p:sp>
        <p:nvSpPr>
          <p:cNvPr id="3" name="2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4" name="3 Marcador de número de diapositiva"/>
          <p:cNvSpPr>
            <a:spLocks noGrp="1"/>
          </p:cNvSpPr>
          <p:nvPr>
            <p:ph type="sldNum" sz="quarter" idx="12"/>
          </p:nvPr>
        </p:nvSpPr>
        <p:spPr/>
        <p:txBody>
          <a:bodyPr/>
          <a:lstStyle>
            <a:lvl1pPr>
              <a:defRPr/>
            </a:lvl1pPr>
          </a:lstStyle>
          <a:p>
            <a:fld id="{BA0F8052-AB13-425D-9557-D75EF056C773}"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324748454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15" y="273057"/>
            <a:ext cx="4011084" cy="1162050"/>
          </a:xfrm>
        </p:spPr>
        <p:txBody>
          <a:bodyPr anchor="b"/>
          <a:lstStyle>
            <a:lvl1pPr algn="l">
              <a:defRPr sz="2000" b="1"/>
            </a:lvl1pPr>
          </a:lstStyle>
          <a:p>
            <a:r>
              <a:rPr lang="es-ES" smtClean="0"/>
              <a:t>Haga clic para modificar el estilo de título del patrón</a:t>
            </a:r>
            <a:endParaRPr lang="es-CO"/>
          </a:p>
        </p:txBody>
      </p:sp>
      <p:sp>
        <p:nvSpPr>
          <p:cNvPr id="3" name="2 Marcador de contenido"/>
          <p:cNvSpPr>
            <a:spLocks noGrp="1"/>
          </p:cNvSpPr>
          <p:nvPr>
            <p:ph idx="1"/>
          </p:nvPr>
        </p:nvSpPr>
        <p:spPr>
          <a:xfrm>
            <a:off x="4766733" y="27326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texto"/>
          <p:cNvSpPr>
            <a:spLocks noGrp="1"/>
          </p:cNvSpPr>
          <p:nvPr>
            <p:ph type="body" sz="half" idx="2"/>
          </p:nvPr>
        </p:nvSpPr>
        <p:spPr>
          <a:xfrm>
            <a:off x="609615" y="1435133"/>
            <a:ext cx="4011084" cy="4691063"/>
          </a:xfrm>
        </p:spPr>
        <p:txBody>
          <a:bodyPr/>
          <a:lstStyle>
            <a:lvl1pPr marL="0" indent="0">
              <a:buNone/>
              <a:defRPr sz="1400"/>
            </a:lvl1pPr>
            <a:lvl2pPr marL="456716" indent="0">
              <a:buNone/>
              <a:defRPr sz="1200"/>
            </a:lvl2pPr>
            <a:lvl3pPr marL="913434" indent="0">
              <a:buNone/>
              <a:defRPr sz="1000"/>
            </a:lvl3pPr>
            <a:lvl4pPr marL="1370153" indent="0">
              <a:buNone/>
              <a:defRPr sz="900"/>
            </a:lvl4pPr>
            <a:lvl5pPr marL="1826868" indent="0">
              <a:buNone/>
              <a:defRPr sz="900"/>
            </a:lvl5pPr>
            <a:lvl6pPr marL="2283587" indent="0">
              <a:buNone/>
              <a:defRPr sz="900"/>
            </a:lvl6pPr>
            <a:lvl7pPr marL="2740302" indent="0">
              <a:buNone/>
              <a:defRPr sz="900"/>
            </a:lvl7pPr>
            <a:lvl8pPr marL="3197020" indent="0">
              <a:buNone/>
              <a:defRPr sz="900"/>
            </a:lvl8pPr>
            <a:lvl9pPr marL="3653736"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E812E215-BF65-4D51-B121-4E45E8711783}"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88185484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10"/>
            <a:ext cx="7315200" cy="566738"/>
          </a:xfrm>
        </p:spPr>
        <p:txBody>
          <a:bodyPr anchor="b"/>
          <a:lstStyle>
            <a:lvl1pPr algn="l">
              <a:defRPr sz="2000" b="1"/>
            </a:lvl1pPr>
          </a:lstStyle>
          <a:p>
            <a:r>
              <a:rPr lang="es-ES" smtClean="0"/>
              <a:t>Haga clic para modificar el estilo de título del patrón</a:t>
            </a:r>
            <a:endParaRPr lang="es-CO"/>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6716" indent="0">
              <a:buNone/>
              <a:defRPr sz="2800"/>
            </a:lvl2pPr>
            <a:lvl3pPr marL="913434" indent="0">
              <a:buNone/>
              <a:defRPr sz="2400"/>
            </a:lvl3pPr>
            <a:lvl4pPr marL="1370153" indent="0">
              <a:buNone/>
              <a:defRPr sz="2000"/>
            </a:lvl4pPr>
            <a:lvl5pPr marL="1826868" indent="0">
              <a:buNone/>
              <a:defRPr sz="2000"/>
            </a:lvl5pPr>
            <a:lvl6pPr marL="2283587" indent="0">
              <a:buNone/>
              <a:defRPr sz="2000"/>
            </a:lvl6pPr>
            <a:lvl7pPr marL="2740302" indent="0">
              <a:buNone/>
              <a:defRPr sz="2000"/>
            </a:lvl7pPr>
            <a:lvl8pPr marL="3197020" indent="0">
              <a:buNone/>
              <a:defRPr sz="2000"/>
            </a:lvl8pPr>
            <a:lvl9pPr marL="3653736" indent="0">
              <a:buNone/>
              <a:defRPr sz="2000"/>
            </a:lvl9pPr>
          </a:lstStyle>
          <a:p>
            <a:endParaRPr lang="es-CO"/>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6716" indent="0">
              <a:buNone/>
              <a:defRPr sz="1200"/>
            </a:lvl2pPr>
            <a:lvl3pPr marL="913434" indent="0">
              <a:buNone/>
              <a:defRPr sz="1000"/>
            </a:lvl3pPr>
            <a:lvl4pPr marL="1370153" indent="0">
              <a:buNone/>
              <a:defRPr sz="900"/>
            </a:lvl4pPr>
            <a:lvl5pPr marL="1826868" indent="0">
              <a:buNone/>
              <a:defRPr sz="900"/>
            </a:lvl5pPr>
            <a:lvl6pPr marL="2283587" indent="0">
              <a:buNone/>
              <a:defRPr sz="900"/>
            </a:lvl6pPr>
            <a:lvl7pPr marL="2740302" indent="0">
              <a:buNone/>
              <a:defRPr sz="900"/>
            </a:lvl7pPr>
            <a:lvl8pPr marL="3197020" indent="0">
              <a:buNone/>
              <a:defRPr sz="900"/>
            </a:lvl8pPr>
            <a:lvl9pPr marL="3653736"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F6E7350A-54D2-40F5-9A01-2741DEE3881B}"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174640867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lvl1pPr>
              <a:defRPr/>
            </a:lvl1pPr>
          </a:lstStyle>
          <a:p>
            <a:endParaRPr lang="es-E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A2000952-74D1-47B4-8917-9F6D1160263B}"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50663475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851"/>
            <a:ext cx="2743200" cy="5851525"/>
          </a:xfrm>
        </p:spPr>
        <p:txBody>
          <a:bodyPr vert="eaVert"/>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a:xfrm>
            <a:off x="609600" y="274851"/>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lvl1pPr>
              <a:defRPr/>
            </a:lvl1pPr>
          </a:lstStyle>
          <a:p>
            <a:endParaRPr lang="es-E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3024825E-A952-419B-9754-97E9335539A8}"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409525537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bl" preserve="1">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47"/>
            <a:ext cx="10972800" cy="1143000"/>
          </a:xfrm>
        </p:spPr>
        <p:txBody>
          <a:bodyPr/>
          <a:lstStyle/>
          <a:p>
            <a:r>
              <a:rPr lang="es-ES" smtClean="0"/>
              <a:t>Haga clic para modificar el estilo de título del patrón</a:t>
            </a:r>
            <a:endParaRPr lang="es-CO"/>
          </a:p>
        </p:txBody>
      </p:sp>
      <p:sp>
        <p:nvSpPr>
          <p:cNvPr id="3" name="2 Marcador de tabla"/>
          <p:cNvSpPr>
            <a:spLocks noGrp="1"/>
          </p:cNvSpPr>
          <p:nvPr>
            <p:ph type="tbl" idx="1"/>
          </p:nvPr>
        </p:nvSpPr>
        <p:spPr>
          <a:xfrm>
            <a:off x="609600" y="1600226"/>
            <a:ext cx="10972800" cy="4525963"/>
          </a:xfrm>
        </p:spPr>
        <p:txBody>
          <a:bodyPr/>
          <a:lstStyle/>
          <a:p>
            <a:endParaRPr lang="es-CO"/>
          </a:p>
        </p:txBody>
      </p:sp>
      <p:sp>
        <p:nvSpPr>
          <p:cNvPr id="4" name="3 Marcador de fecha"/>
          <p:cNvSpPr>
            <a:spLocks noGrp="1"/>
          </p:cNvSpPr>
          <p:nvPr>
            <p:ph type="dt" sz="half" idx="10"/>
          </p:nvPr>
        </p:nvSpPr>
        <p:spPr>
          <a:xfrm>
            <a:off x="609600" y="6245225"/>
            <a:ext cx="2844800" cy="476250"/>
          </a:xfrm>
        </p:spPr>
        <p:txBody>
          <a:bodyPr/>
          <a:lstStyle>
            <a:lvl1pPr>
              <a:defRPr/>
            </a:lvl1pPr>
          </a:lstStyle>
          <a:p>
            <a:endParaRPr lang="es-ES">
              <a:solidFill>
                <a:srgbClr val="000000"/>
              </a:solidFill>
            </a:endParaRPr>
          </a:p>
        </p:txBody>
      </p:sp>
      <p:sp>
        <p:nvSpPr>
          <p:cNvPr id="5" name="4 Marcador de pie de página"/>
          <p:cNvSpPr>
            <a:spLocks noGrp="1"/>
          </p:cNvSpPr>
          <p:nvPr>
            <p:ph type="ftr" sz="quarter" idx="11"/>
          </p:nvPr>
        </p:nvSpPr>
        <p:spPr>
          <a:xfrm>
            <a:off x="4165600" y="6245225"/>
            <a:ext cx="3860800" cy="476250"/>
          </a:xfrm>
        </p:spPr>
        <p:txBody>
          <a:bodyPr/>
          <a:lstStyle>
            <a:lvl1pPr>
              <a:defRPr/>
            </a:lvl1pPr>
          </a:lstStyle>
          <a:p>
            <a:endParaRPr lang="es-ES">
              <a:solidFill>
                <a:srgbClr val="000000"/>
              </a:solidFill>
            </a:endParaRPr>
          </a:p>
        </p:txBody>
      </p:sp>
      <p:sp>
        <p:nvSpPr>
          <p:cNvPr id="6" name="5 Marcador de número de diapositiva"/>
          <p:cNvSpPr>
            <a:spLocks noGrp="1"/>
          </p:cNvSpPr>
          <p:nvPr>
            <p:ph type="sldNum" sz="quarter" idx="12"/>
          </p:nvPr>
        </p:nvSpPr>
        <p:spPr>
          <a:xfrm>
            <a:off x="8737600" y="6245225"/>
            <a:ext cx="2844800" cy="476250"/>
          </a:xfrm>
        </p:spPr>
        <p:txBody>
          <a:bodyPr/>
          <a:lstStyle>
            <a:lvl1pPr>
              <a:defRPr/>
            </a:lvl1pPr>
          </a:lstStyle>
          <a:p>
            <a:fld id="{B414E4E0-8CED-46D4-BE67-98E99EB37CB5}"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53795221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609600" y="274851"/>
            <a:ext cx="109728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3" name="2 Marcador de fecha"/>
          <p:cNvSpPr>
            <a:spLocks noGrp="1"/>
          </p:cNvSpPr>
          <p:nvPr>
            <p:ph type="dt" sz="half" idx="10"/>
          </p:nvPr>
        </p:nvSpPr>
        <p:spPr>
          <a:xfrm>
            <a:off x="609600" y="6245225"/>
            <a:ext cx="2844800" cy="476250"/>
          </a:xfrm>
        </p:spPr>
        <p:txBody>
          <a:bodyPr/>
          <a:lstStyle>
            <a:lvl1pPr>
              <a:defRPr/>
            </a:lvl1pPr>
          </a:lstStyle>
          <a:p>
            <a:endParaRPr lang="es-ES">
              <a:solidFill>
                <a:srgbClr val="000000"/>
              </a:solidFill>
            </a:endParaRPr>
          </a:p>
        </p:txBody>
      </p:sp>
      <p:sp>
        <p:nvSpPr>
          <p:cNvPr id="4" name="3 Marcador de pie de página"/>
          <p:cNvSpPr>
            <a:spLocks noGrp="1"/>
          </p:cNvSpPr>
          <p:nvPr>
            <p:ph type="ftr" sz="quarter" idx="11"/>
          </p:nvPr>
        </p:nvSpPr>
        <p:spPr>
          <a:xfrm>
            <a:off x="4165600" y="6245225"/>
            <a:ext cx="3860800" cy="476250"/>
          </a:xfrm>
        </p:spPr>
        <p:txBody>
          <a:bodyPr/>
          <a:lstStyle>
            <a:lvl1pPr>
              <a:defRPr/>
            </a:lvl1pPr>
          </a:lstStyle>
          <a:p>
            <a:endParaRPr lang="es-ES">
              <a:solidFill>
                <a:srgbClr val="000000"/>
              </a:solidFill>
            </a:endParaRPr>
          </a:p>
        </p:txBody>
      </p:sp>
      <p:sp>
        <p:nvSpPr>
          <p:cNvPr id="5" name="4 Marcador de número de diapositiva"/>
          <p:cNvSpPr>
            <a:spLocks noGrp="1"/>
          </p:cNvSpPr>
          <p:nvPr>
            <p:ph type="sldNum" sz="quarter" idx="12"/>
          </p:nvPr>
        </p:nvSpPr>
        <p:spPr>
          <a:xfrm>
            <a:off x="8737600" y="6245225"/>
            <a:ext cx="2844800" cy="476250"/>
          </a:xfrm>
        </p:spPr>
        <p:txBody>
          <a:bodyPr/>
          <a:lstStyle>
            <a:lvl1pPr>
              <a:defRPr/>
            </a:lvl1pPr>
          </a:lstStyle>
          <a:p>
            <a:fld id="{043A3F19-1055-4896-AFCC-3A6A209C0AE1}"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247950679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6 Rectángulo"/>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10" name="9 Rectángulo"/>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11" name="10 Rectángulo"/>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8" name="7 Título"/>
          <p:cNvSpPr>
            <a:spLocks noGrp="1"/>
          </p:cNvSpPr>
          <p:nvPr>
            <p:ph type="ctrTitle"/>
          </p:nvPr>
        </p:nvSpPr>
        <p:spPr>
          <a:xfrm>
            <a:off x="3149600" y="4038600"/>
            <a:ext cx="8636000" cy="1828800"/>
          </a:xfrm>
        </p:spPr>
        <p:txBody>
          <a:bodyPr anchor="b"/>
          <a:lstStyle>
            <a:lvl1pPr>
              <a:defRPr cap="all" baseline="0"/>
            </a:lvl1pPr>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28" name="27 Marcador de fecha"/>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23A271A1-F6D6-438B-A432-4747EE7ECD40}" type="datetimeFigureOut">
              <a:rPr lang="en-US" smtClean="0"/>
              <a:pPr/>
              <a:t>11/23/2018</a:t>
            </a:fld>
            <a:endParaRPr lang="en-US" dirty="0"/>
          </a:p>
        </p:txBody>
      </p:sp>
      <p:sp>
        <p:nvSpPr>
          <p:cNvPr id="17" name="16 Marcador de pie de página"/>
          <p:cNvSpPr>
            <a:spLocks noGrp="1"/>
          </p:cNvSpPr>
          <p:nvPr>
            <p:ph type="ftr" sz="quarter" idx="11"/>
          </p:nvPr>
        </p:nvSpPr>
        <p:spPr>
          <a:xfrm>
            <a:off x="2780524" y="236725"/>
            <a:ext cx="7823200" cy="365125"/>
          </a:xfrm>
        </p:spPr>
        <p:txBody>
          <a:bodyPr/>
          <a:lstStyle>
            <a:lvl1pPr algn="r">
              <a:defRPr>
                <a:solidFill>
                  <a:schemeClr val="tx2"/>
                </a:solidFill>
              </a:defRPr>
            </a:lvl1pPr>
          </a:lstStyle>
          <a:p>
            <a:endParaRPr lang="en-US" dirty="0">
              <a:solidFill>
                <a:srgbClr val="CDD7D9"/>
              </a:solidFill>
            </a:endParaRPr>
          </a:p>
        </p:txBody>
      </p:sp>
      <p:sp>
        <p:nvSpPr>
          <p:cNvPr id="29" name="28 Marcador de número de diapositiva"/>
          <p:cNvSpPr>
            <a:spLocks noGrp="1"/>
          </p:cNvSpPr>
          <p:nvPr>
            <p:ph type="sldNum" sz="quarter" idx="12"/>
          </p:nvPr>
        </p:nvSpPr>
        <p:spPr>
          <a:xfrm>
            <a:off x="10668000" y="228600"/>
            <a:ext cx="1117600" cy="381000"/>
          </a:xfrm>
        </p:spPr>
        <p:txBody>
          <a:bodyPr/>
          <a:lstStyle>
            <a:lvl1pPr>
              <a:defRPr>
                <a:solidFill>
                  <a:schemeClr val="tx2"/>
                </a:solidFill>
              </a:defRPr>
            </a:lvl1pPr>
          </a:lstStyle>
          <a:p>
            <a:fld id="{F0C94032-CD4C-4C25-B0C2-CEC720522D92}" type="slidenum">
              <a:rPr lang="en-US" smtClean="0">
                <a:solidFill>
                  <a:srgbClr val="CDD7D9"/>
                </a:solidFill>
              </a:rPr>
              <a:pPr/>
              <a:t>‹Nº›</a:t>
            </a:fld>
            <a:endParaRPr lang="en-US" dirty="0">
              <a:solidFill>
                <a:srgbClr val="CDD7D9"/>
              </a:solidFill>
            </a:endParaRPr>
          </a:p>
        </p:txBody>
      </p:sp>
    </p:spTree>
    <p:extLst>
      <p:ext uri="{BB962C8B-B14F-4D97-AF65-F5344CB8AC3E}">
        <p14:creationId xmlns:p14="http://schemas.microsoft.com/office/powerpoint/2010/main" val="98316817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816864" y="228600"/>
            <a:ext cx="10871200" cy="990600"/>
          </a:xfrm>
        </p:spPr>
        <p:txBody>
          <a:bodyPr/>
          <a:lstStyle/>
          <a:p>
            <a:r>
              <a:rPr kumimoji="0" lang="es-ES" smtClean="0"/>
              <a:t>Haga clic para modificar el estilo de título del patrón</a:t>
            </a:r>
            <a:endParaRPr kumimoji="0" lang="en-US"/>
          </a:p>
        </p:txBody>
      </p:sp>
      <p:sp>
        <p:nvSpPr>
          <p:cNvPr id="4" name="3 Marcador de fecha"/>
          <p:cNvSpPr>
            <a:spLocks noGrp="1"/>
          </p:cNvSpPr>
          <p:nvPr>
            <p:ph type="dt" sz="half" idx="10"/>
          </p:nvPr>
        </p:nvSpPr>
        <p:spPr/>
        <p:txBody>
          <a:bodyPr/>
          <a:lstStyle/>
          <a:p>
            <a:fld id="{23A271A1-F6D6-438B-A432-4747EE7ECD40}" type="datetimeFigureOut">
              <a:rPr lang="en-US" smtClean="0">
                <a:solidFill>
                  <a:srgbClr val="CDD7D9"/>
                </a:solidFill>
              </a:rPr>
              <a:pPr/>
              <a:t>11/23/2018</a:t>
            </a:fld>
            <a:endParaRPr lang="en-US" dirty="0">
              <a:solidFill>
                <a:srgbClr val="CDD7D9"/>
              </a:solidFill>
            </a:endParaRPr>
          </a:p>
        </p:txBody>
      </p:sp>
      <p:sp>
        <p:nvSpPr>
          <p:cNvPr id="5" name="4 Marcador de pie de página"/>
          <p:cNvSpPr>
            <a:spLocks noGrp="1"/>
          </p:cNvSpPr>
          <p:nvPr>
            <p:ph type="ftr" sz="quarter" idx="11"/>
          </p:nvPr>
        </p:nvSpPr>
        <p:spPr/>
        <p:txBody>
          <a:bodyPr/>
          <a:lstStyle/>
          <a:p>
            <a:endParaRPr lang="en-US">
              <a:solidFill>
                <a:srgbClr val="CDD7D9"/>
              </a:solidFill>
            </a:endParaRPr>
          </a:p>
        </p:txBody>
      </p:sp>
      <p:sp>
        <p:nvSpPr>
          <p:cNvPr id="6" name="5 Marcador de número de diapositiva"/>
          <p:cNvSpPr>
            <a:spLocks noGrp="1"/>
          </p:cNvSpPr>
          <p:nvPr>
            <p:ph type="sldNum" sz="quarter" idx="12"/>
          </p:nvPr>
        </p:nvSpPr>
        <p:spPr/>
        <p:txBody>
          <a:bodyPr/>
          <a:lstStyle>
            <a:lvl1pPr>
              <a:defRPr>
                <a:solidFill>
                  <a:srgbClr val="FFFFFF"/>
                </a:solidFill>
              </a:defRPr>
            </a:lvl1pPr>
          </a:lstStyle>
          <a:p>
            <a:fld id="{F0C94032-CD4C-4C25-B0C2-CEC720522D92}" type="slidenum">
              <a:rPr lang="en-US" smtClean="0"/>
              <a:pPr/>
              <a:t>‹Nº›</a:t>
            </a:fld>
            <a:endParaRPr lang="en-US" dirty="0"/>
          </a:p>
        </p:txBody>
      </p:sp>
      <p:sp>
        <p:nvSpPr>
          <p:cNvPr id="8" name="7 Marcador de contenido"/>
          <p:cNvSpPr>
            <a:spLocks noGrp="1"/>
          </p:cNvSpPr>
          <p:nvPr>
            <p:ph sz="quarter" idx="1"/>
          </p:nvPr>
        </p:nvSpPr>
        <p:spPr>
          <a:xfrm>
            <a:off x="816864" y="1600200"/>
            <a:ext cx="10871200" cy="44958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extLst>
      <p:ext uri="{BB962C8B-B14F-4D97-AF65-F5344CB8AC3E}">
        <p14:creationId xmlns:p14="http://schemas.microsoft.com/office/powerpoint/2010/main" val="196828101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1828803" y="2743209"/>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7" name="6 Rectángulo"/>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8" name="7 Rectángulo"/>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9" name="8 Rectángulo"/>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2" name="1 Título"/>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s-ES" smtClean="0"/>
              <a:t>Haga clic para modificar el estilo de título del patrón</a:t>
            </a:r>
            <a:endParaRPr kumimoji="0" lang="en-US"/>
          </a:p>
        </p:txBody>
      </p:sp>
      <p:sp>
        <p:nvSpPr>
          <p:cNvPr id="12" name="11 Marcador de fecha"/>
          <p:cNvSpPr>
            <a:spLocks noGrp="1"/>
          </p:cNvSpPr>
          <p:nvPr>
            <p:ph type="dt" sz="half" idx="10"/>
          </p:nvPr>
        </p:nvSpPr>
        <p:spPr/>
        <p:txBody>
          <a:bodyPr/>
          <a:lstStyle/>
          <a:p>
            <a:fld id="{23A271A1-F6D6-438B-A432-4747EE7ECD40}" type="datetimeFigureOut">
              <a:rPr lang="en-US" smtClean="0">
                <a:solidFill>
                  <a:srgbClr val="CDD7D9"/>
                </a:solidFill>
              </a:rPr>
              <a:pPr/>
              <a:t>11/23/2018</a:t>
            </a:fld>
            <a:endParaRPr lang="en-US">
              <a:solidFill>
                <a:srgbClr val="CDD7D9"/>
              </a:solidFill>
            </a:endParaRPr>
          </a:p>
        </p:txBody>
      </p:sp>
      <p:sp>
        <p:nvSpPr>
          <p:cNvPr id="13" name="12 Marcador de número de diapositiva"/>
          <p:cNvSpPr>
            <a:spLocks noGrp="1"/>
          </p:cNvSpPr>
          <p:nvPr>
            <p:ph type="sldNum" sz="quarter" idx="11"/>
          </p:nvPr>
        </p:nvSpPr>
        <p:spPr>
          <a:xfrm>
            <a:off x="0" y="1752602"/>
            <a:ext cx="1727200" cy="701676"/>
          </a:xfrm>
        </p:spPr>
        <p:txBody>
          <a:bodyPr>
            <a:noAutofit/>
          </a:bodyPr>
          <a:lstStyle>
            <a:lvl1pPr>
              <a:defRPr sz="2400">
                <a:solidFill>
                  <a:srgbClr val="FFFFFF"/>
                </a:solidFill>
              </a:defRPr>
            </a:lvl1pPr>
          </a:lstStyle>
          <a:p>
            <a:fld id="{F0C94032-CD4C-4C25-B0C2-CEC720522D92}" type="slidenum">
              <a:rPr lang="en-US" smtClean="0"/>
              <a:pPr/>
              <a:t>‹Nº›</a:t>
            </a:fld>
            <a:endParaRPr lang="en-US" dirty="0"/>
          </a:p>
        </p:txBody>
      </p:sp>
      <p:sp>
        <p:nvSpPr>
          <p:cNvPr id="14" name="13 Marcador de pie de página"/>
          <p:cNvSpPr>
            <a:spLocks noGrp="1"/>
          </p:cNvSpPr>
          <p:nvPr>
            <p:ph type="ftr" sz="quarter" idx="12"/>
          </p:nvPr>
        </p:nvSpPr>
        <p:spPr/>
        <p:txBody>
          <a:bodyPr/>
          <a:lstStyle/>
          <a:p>
            <a:endParaRPr lang="en-US">
              <a:solidFill>
                <a:srgbClr val="CDD7D9"/>
              </a:solidFill>
            </a:endParaRPr>
          </a:p>
        </p:txBody>
      </p:sp>
    </p:spTree>
    <p:extLst>
      <p:ext uri="{BB962C8B-B14F-4D97-AF65-F5344CB8AC3E}">
        <p14:creationId xmlns:p14="http://schemas.microsoft.com/office/powerpoint/2010/main" val="41759790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ogo Title Subhead and Content">
    <p:spTree>
      <p:nvGrpSpPr>
        <p:cNvPr id="1" name=""/>
        <p:cNvGrpSpPr/>
        <p:nvPr/>
      </p:nvGrpSpPr>
      <p:grpSpPr>
        <a:xfrm>
          <a:off x="0" y="0"/>
          <a:ext cx="0" cy="0"/>
          <a:chOff x="0" y="0"/>
          <a:chExt cx="0" cy="0"/>
        </a:xfrm>
      </p:grpSpPr>
      <p:cxnSp>
        <p:nvCxnSpPr>
          <p:cNvPr id="8" name="Straight Connector 7"/>
          <p:cNvCxnSpPr/>
          <p:nvPr userDrawn="1"/>
        </p:nvCxnSpPr>
        <p:spPr>
          <a:xfrm>
            <a:off x="624433"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7" name="Rectangle 2"/>
          <p:cNvSpPr>
            <a:spLocks noGrp="1" noChangeArrowheads="1"/>
          </p:cNvSpPr>
          <p:nvPr>
            <p:ph type="title"/>
          </p:nvPr>
        </p:nvSpPr>
        <p:spPr bwMode="auto">
          <a:xfrm>
            <a:off x="711222" y="152401"/>
            <a:ext cx="10058399"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11" name="Text Placeholder 2"/>
          <p:cNvSpPr>
            <a:spLocks noGrp="1"/>
          </p:cNvSpPr>
          <p:nvPr>
            <p:ph type="body" sz="quarter" idx="17"/>
          </p:nvPr>
        </p:nvSpPr>
        <p:spPr>
          <a:xfrm>
            <a:off x="711200" y="1371600"/>
            <a:ext cx="11143488" cy="381000"/>
          </a:xfrm>
        </p:spPr>
        <p:txBody>
          <a:bodyPr/>
          <a:lstStyle>
            <a:lvl1pPr marL="0" indent="0">
              <a:buNone/>
              <a:defRPr b="1">
                <a:solidFill>
                  <a:srgbClr val="008790"/>
                </a:solidFill>
              </a:defRPr>
            </a:lvl1pPr>
          </a:lstStyle>
          <a:p>
            <a:pPr lvl="0"/>
            <a:r>
              <a:rPr lang="en-US" dirty="0"/>
              <a:t>Click to edit Master text styles</a:t>
            </a:r>
          </a:p>
        </p:txBody>
      </p:sp>
      <p:sp>
        <p:nvSpPr>
          <p:cNvPr id="16" name="Content Placeholder 3"/>
          <p:cNvSpPr>
            <a:spLocks noGrp="1"/>
          </p:cNvSpPr>
          <p:nvPr>
            <p:ph sz="quarter" idx="14"/>
          </p:nvPr>
        </p:nvSpPr>
        <p:spPr>
          <a:xfrm>
            <a:off x="711200" y="1786128"/>
            <a:ext cx="11143488"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11"/>
          </p:nvPr>
        </p:nvSpPr>
        <p:spPr>
          <a:xfrm>
            <a:off x="711200" y="6294120"/>
            <a:ext cx="11143488" cy="182880"/>
          </a:xfrm>
        </p:spPr>
        <p:txBody>
          <a:bodyPr/>
          <a:lstStyle>
            <a:lvl1pPr marL="0" indent="0" algn="r">
              <a:buNone/>
              <a:defRPr sz="1100"/>
            </a:lvl1pPr>
          </a:lstStyle>
          <a:p>
            <a:pPr lvl="0"/>
            <a:r>
              <a:rPr lang="en-US" dirty="0"/>
              <a:t>Click to edit Master text styles</a:t>
            </a:r>
          </a:p>
        </p:txBody>
      </p:sp>
      <p:sp>
        <p:nvSpPr>
          <p:cNvPr id="13" name="Text Placeholder 6"/>
          <p:cNvSpPr>
            <a:spLocks noGrp="1"/>
          </p:cNvSpPr>
          <p:nvPr>
            <p:ph type="body" sz="quarter" idx="13"/>
          </p:nvPr>
        </p:nvSpPr>
        <p:spPr>
          <a:xfrm>
            <a:off x="711200" y="5862320"/>
            <a:ext cx="11143488" cy="365760"/>
          </a:xfrm>
        </p:spPr>
        <p:txBody>
          <a:bodyPr anchor="b"/>
          <a:lstStyle>
            <a:lvl1pPr marL="0" indent="0">
              <a:buNone/>
              <a:defRPr sz="1200" baseline="0"/>
            </a:lvl1pPr>
          </a:lstStyle>
          <a:p>
            <a:pPr lvl="0"/>
            <a:r>
              <a:rPr lang="en-US"/>
              <a:t>Click to edit Master text styles</a:t>
            </a:r>
          </a:p>
        </p:txBody>
      </p:sp>
      <p:pic>
        <p:nvPicPr>
          <p:cNvPr id="9" name="Picture 6">
            <a:extLst>
              <a:ext uri="{FF2B5EF4-FFF2-40B4-BE49-F238E27FC236}">
                <a16:creationId xmlns="" xmlns:a16="http://schemas.microsoft.com/office/drawing/2014/main" id="{06657210-4B0E-4ACD-93B9-9D8E1312787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 y="6467510"/>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4">
            <a:extLst>
              <a:ext uri="{FF2B5EF4-FFF2-40B4-BE49-F238E27FC236}">
                <a16:creationId xmlns="" xmlns:a16="http://schemas.microsoft.com/office/drawing/2014/main" id="{D5524EE4-0647-4D97-BB73-388A1A361DE1}"/>
              </a:ext>
            </a:extLst>
          </p:cNvPr>
          <p:cNvSpPr txBox="1">
            <a:spLocks noChangeArrowheads="1"/>
          </p:cNvSpPr>
          <p:nvPr userDrawn="1"/>
        </p:nvSpPr>
        <p:spPr bwMode="auto">
          <a:xfrm>
            <a:off x="78322" y="6505611"/>
            <a:ext cx="12012083"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8" rIns="91432" bIns="45718">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309" eaLnBrk="1" hangingPunct="1">
              <a:defRPr/>
            </a:pPr>
            <a:r>
              <a:rPr lang="en-US" sz="1100" b="1" dirty="0">
                <a:solidFill>
                  <a:srgbClr val="000000"/>
                </a:solidFill>
              </a:rPr>
              <a:t>22nd International AIDS Conference; July 23-27, 2018; Amsterdam, the Netherlands</a:t>
            </a:r>
          </a:p>
        </p:txBody>
      </p:sp>
    </p:spTree>
    <p:extLst>
      <p:ext uri="{BB962C8B-B14F-4D97-AF65-F5344CB8AC3E}">
        <p14:creationId xmlns:p14="http://schemas.microsoft.com/office/powerpoint/2010/main" val="10873836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9" name="8 Marcador de contenido"/>
          <p:cNvSpPr>
            <a:spLocks noGrp="1"/>
          </p:cNvSpPr>
          <p:nvPr>
            <p:ph sz="quarter" idx="1"/>
          </p:nvPr>
        </p:nvSpPr>
        <p:spPr>
          <a:xfrm>
            <a:off x="812800" y="1589567"/>
            <a:ext cx="51816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1" name="10 Marcador de contenido"/>
          <p:cNvSpPr>
            <a:spLocks noGrp="1"/>
          </p:cNvSpPr>
          <p:nvPr>
            <p:ph sz="quarter" idx="2"/>
          </p:nvPr>
        </p:nvSpPr>
        <p:spPr>
          <a:xfrm>
            <a:off x="6459868" y="1589567"/>
            <a:ext cx="51816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8" name="7 Marcador de fecha"/>
          <p:cNvSpPr>
            <a:spLocks noGrp="1"/>
          </p:cNvSpPr>
          <p:nvPr>
            <p:ph type="dt" sz="half" idx="15"/>
          </p:nvPr>
        </p:nvSpPr>
        <p:spPr/>
        <p:txBody>
          <a:bodyPr rtlCol="0"/>
          <a:lstStyle/>
          <a:p>
            <a:fld id="{23A271A1-F6D6-438B-A432-4747EE7ECD40}" type="datetimeFigureOut">
              <a:rPr lang="en-US" smtClean="0">
                <a:solidFill>
                  <a:srgbClr val="CDD7D9"/>
                </a:solidFill>
              </a:rPr>
              <a:pPr/>
              <a:t>11/23/2018</a:t>
            </a:fld>
            <a:endParaRPr lang="en-US">
              <a:solidFill>
                <a:srgbClr val="CDD7D9"/>
              </a:solidFill>
            </a:endParaRPr>
          </a:p>
        </p:txBody>
      </p:sp>
      <p:sp>
        <p:nvSpPr>
          <p:cNvPr id="10" name="9 Marcador de número de diapositiva"/>
          <p:cNvSpPr>
            <a:spLocks noGrp="1"/>
          </p:cNvSpPr>
          <p:nvPr>
            <p:ph type="sldNum" sz="quarter" idx="16"/>
          </p:nvPr>
        </p:nvSpPr>
        <p:spPr/>
        <p:txBody>
          <a:bodyPr rtlCol="0"/>
          <a:lstStyle/>
          <a:p>
            <a:fld id="{F0C94032-CD4C-4C25-B0C2-CEC720522D92}" type="slidenum">
              <a:rPr lang="en-US" smtClean="0"/>
              <a:pPr/>
              <a:t>‹Nº›</a:t>
            </a:fld>
            <a:endParaRPr lang="en-US"/>
          </a:p>
        </p:txBody>
      </p:sp>
      <p:sp>
        <p:nvSpPr>
          <p:cNvPr id="12" name="11 Marcador de pie de página"/>
          <p:cNvSpPr>
            <a:spLocks noGrp="1"/>
          </p:cNvSpPr>
          <p:nvPr>
            <p:ph type="ftr" sz="quarter" idx="17"/>
          </p:nvPr>
        </p:nvSpPr>
        <p:spPr/>
        <p:txBody>
          <a:bodyPr rtlCol="0"/>
          <a:lstStyle/>
          <a:p>
            <a:endParaRPr lang="en-US">
              <a:solidFill>
                <a:srgbClr val="CDD7D9"/>
              </a:solidFill>
            </a:endParaRPr>
          </a:p>
        </p:txBody>
      </p:sp>
    </p:spTree>
    <p:extLst>
      <p:ext uri="{BB962C8B-B14F-4D97-AF65-F5344CB8AC3E}">
        <p14:creationId xmlns:p14="http://schemas.microsoft.com/office/powerpoint/2010/main" val="225328166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711200" y="273236"/>
            <a:ext cx="10871200" cy="869951"/>
          </a:xfrm>
        </p:spPr>
        <p:txBody>
          <a:bodyPr anchor="ctr"/>
          <a:lstStyle>
            <a:lvl1pPr>
              <a:defRPr/>
            </a:lvl1pPr>
          </a:lstStyle>
          <a:p>
            <a:r>
              <a:rPr kumimoji="0" lang="es-ES" smtClean="0"/>
              <a:t>Haga clic para modificar el estilo de título del patrón</a:t>
            </a:r>
            <a:endParaRPr kumimoji="0" lang="en-US"/>
          </a:p>
        </p:txBody>
      </p:sp>
      <p:sp>
        <p:nvSpPr>
          <p:cNvPr id="11" name="10 Marcador de contenido"/>
          <p:cNvSpPr>
            <a:spLocks noGrp="1"/>
          </p:cNvSpPr>
          <p:nvPr>
            <p:ph sz="quarter" idx="2"/>
          </p:nvPr>
        </p:nvSpPr>
        <p:spPr>
          <a:xfrm>
            <a:off x="812800" y="2438400"/>
            <a:ext cx="5181600" cy="35814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3" name="12 Marcador de contenido"/>
          <p:cNvSpPr>
            <a:spLocks noGrp="1"/>
          </p:cNvSpPr>
          <p:nvPr>
            <p:ph sz="quarter" idx="4"/>
          </p:nvPr>
        </p:nvSpPr>
        <p:spPr>
          <a:xfrm>
            <a:off x="6400800" y="2438400"/>
            <a:ext cx="5181600" cy="35814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0" name="9 Marcador de fecha"/>
          <p:cNvSpPr>
            <a:spLocks noGrp="1"/>
          </p:cNvSpPr>
          <p:nvPr>
            <p:ph type="dt" sz="half" idx="15"/>
          </p:nvPr>
        </p:nvSpPr>
        <p:spPr/>
        <p:txBody>
          <a:bodyPr rtlCol="0"/>
          <a:lstStyle/>
          <a:p>
            <a:fld id="{23A271A1-F6D6-438B-A432-4747EE7ECD40}" type="datetimeFigureOut">
              <a:rPr lang="en-US" smtClean="0">
                <a:solidFill>
                  <a:srgbClr val="CDD7D9"/>
                </a:solidFill>
              </a:rPr>
              <a:pPr/>
              <a:t>11/23/2018</a:t>
            </a:fld>
            <a:endParaRPr lang="en-US">
              <a:solidFill>
                <a:srgbClr val="CDD7D9"/>
              </a:solidFill>
            </a:endParaRPr>
          </a:p>
        </p:txBody>
      </p:sp>
      <p:sp>
        <p:nvSpPr>
          <p:cNvPr id="12" name="11 Marcador de número de diapositiva"/>
          <p:cNvSpPr>
            <a:spLocks noGrp="1"/>
          </p:cNvSpPr>
          <p:nvPr>
            <p:ph type="sldNum" sz="quarter" idx="16"/>
          </p:nvPr>
        </p:nvSpPr>
        <p:spPr/>
        <p:txBody>
          <a:bodyPr rtlCol="0"/>
          <a:lstStyle/>
          <a:p>
            <a:fld id="{F0C94032-CD4C-4C25-B0C2-CEC720522D92}" type="slidenum">
              <a:rPr lang="en-US" smtClean="0"/>
              <a:pPr/>
              <a:t>‹Nº›</a:t>
            </a:fld>
            <a:endParaRPr lang="en-US"/>
          </a:p>
        </p:txBody>
      </p:sp>
      <p:sp>
        <p:nvSpPr>
          <p:cNvPr id="14" name="13 Marcador de pie de página"/>
          <p:cNvSpPr>
            <a:spLocks noGrp="1"/>
          </p:cNvSpPr>
          <p:nvPr>
            <p:ph type="ftr" sz="quarter" idx="17"/>
          </p:nvPr>
        </p:nvSpPr>
        <p:spPr/>
        <p:txBody>
          <a:bodyPr rtlCol="0"/>
          <a:lstStyle/>
          <a:p>
            <a:endParaRPr lang="en-US">
              <a:solidFill>
                <a:srgbClr val="CDD7D9"/>
              </a:solidFill>
            </a:endParaRPr>
          </a:p>
        </p:txBody>
      </p:sp>
      <p:sp>
        <p:nvSpPr>
          <p:cNvPr id="16" name="15 Marcador de texto"/>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s-ES" smtClean="0"/>
              <a:t>Haga clic para modificar el estilo de texto del patrón</a:t>
            </a:r>
          </a:p>
        </p:txBody>
      </p:sp>
      <p:sp>
        <p:nvSpPr>
          <p:cNvPr id="15" name="14 Marcador de texto"/>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s-ES" smtClean="0"/>
              <a:t>Haga clic para modificar el estilo de texto del patrón</a:t>
            </a:r>
          </a:p>
        </p:txBody>
      </p:sp>
    </p:spTree>
    <p:extLst>
      <p:ext uri="{BB962C8B-B14F-4D97-AF65-F5344CB8AC3E}">
        <p14:creationId xmlns:p14="http://schemas.microsoft.com/office/powerpoint/2010/main" val="363703268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p>
            <a:fld id="{23A271A1-F6D6-438B-A432-4747EE7ECD40}" type="datetimeFigureOut">
              <a:rPr lang="en-US" smtClean="0">
                <a:solidFill>
                  <a:srgbClr val="CDD7D9"/>
                </a:solidFill>
              </a:rPr>
              <a:pPr/>
              <a:t>11/23/2018</a:t>
            </a:fld>
            <a:endParaRPr lang="en-US">
              <a:solidFill>
                <a:srgbClr val="CDD7D9"/>
              </a:solidFill>
            </a:endParaRPr>
          </a:p>
        </p:txBody>
      </p:sp>
      <p:sp>
        <p:nvSpPr>
          <p:cNvPr id="4" name="3 Marcador de pie de página"/>
          <p:cNvSpPr>
            <a:spLocks noGrp="1"/>
          </p:cNvSpPr>
          <p:nvPr>
            <p:ph type="ftr" sz="quarter" idx="11"/>
          </p:nvPr>
        </p:nvSpPr>
        <p:spPr/>
        <p:txBody>
          <a:bodyPr/>
          <a:lstStyle/>
          <a:p>
            <a:endParaRPr lang="en-US">
              <a:solidFill>
                <a:srgbClr val="CDD7D9"/>
              </a:solidFill>
            </a:endParaRPr>
          </a:p>
        </p:txBody>
      </p:sp>
      <p:sp>
        <p:nvSpPr>
          <p:cNvPr id="5" name="4 Marcador de número de diapositiva"/>
          <p:cNvSpPr>
            <a:spLocks noGrp="1"/>
          </p:cNvSpPr>
          <p:nvPr>
            <p:ph type="sldNum" sz="quarter" idx="12"/>
          </p:nvPr>
        </p:nvSpPr>
        <p:spPr/>
        <p:txBody>
          <a:bodyPr/>
          <a:lstStyle>
            <a:lvl1pPr>
              <a:defRPr>
                <a:solidFill>
                  <a:srgbClr val="FFFFFF"/>
                </a:solidFill>
              </a:defRPr>
            </a:lvl1pPr>
          </a:lstStyle>
          <a:p>
            <a:fld id="{F0C94032-CD4C-4C25-B0C2-CEC720522D92}" type="slidenum">
              <a:rPr lang="en-US" smtClean="0"/>
              <a:pPr/>
              <a:t>‹Nº›</a:t>
            </a:fld>
            <a:endParaRPr lang="en-US" dirty="0"/>
          </a:p>
        </p:txBody>
      </p:sp>
    </p:spTree>
    <p:extLst>
      <p:ext uri="{BB962C8B-B14F-4D97-AF65-F5344CB8AC3E}">
        <p14:creationId xmlns:p14="http://schemas.microsoft.com/office/powerpoint/2010/main" val="291043193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23A271A1-F6D6-438B-A432-4747EE7ECD40}" type="datetimeFigureOut">
              <a:rPr lang="en-US" smtClean="0">
                <a:solidFill>
                  <a:srgbClr val="CDD7D9"/>
                </a:solidFill>
              </a:rPr>
              <a:pPr/>
              <a:t>11/23/2018</a:t>
            </a:fld>
            <a:endParaRPr lang="en-US">
              <a:solidFill>
                <a:srgbClr val="CDD7D9"/>
              </a:solidFill>
            </a:endParaRPr>
          </a:p>
        </p:txBody>
      </p:sp>
      <p:sp>
        <p:nvSpPr>
          <p:cNvPr id="3" name="2 Marcador de pie de página"/>
          <p:cNvSpPr>
            <a:spLocks noGrp="1"/>
          </p:cNvSpPr>
          <p:nvPr>
            <p:ph type="ftr" sz="quarter" idx="11"/>
          </p:nvPr>
        </p:nvSpPr>
        <p:spPr/>
        <p:txBody>
          <a:bodyPr/>
          <a:lstStyle/>
          <a:p>
            <a:endParaRPr lang="en-US" dirty="0">
              <a:solidFill>
                <a:srgbClr val="CDD7D9"/>
              </a:solidFill>
            </a:endParaRPr>
          </a:p>
        </p:txBody>
      </p:sp>
      <p:sp>
        <p:nvSpPr>
          <p:cNvPr id="4" name="3 Marcador de número de diapositiva"/>
          <p:cNvSpPr>
            <a:spLocks noGrp="1"/>
          </p:cNvSpPr>
          <p:nvPr>
            <p:ph type="sldNum" sz="quarter" idx="12"/>
          </p:nvPr>
        </p:nvSpPr>
        <p:spPr>
          <a:xfrm>
            <a:off x="0" y="6248400"/>
            <a:ext cx="711200" cy="381000"/>
          </a:xfrm>
        </p:spPr>
        <p:txBody>
          <a:bodyPr/>
          <a:lstStyle>
            <a:lvl1pPr>
              <a:defRPr>
                <a:solidFill>
                  <a:schemeClr val="tx2"/>
                </a:solidFill>
              </a:defRPr>
            </a:lvl1pPr>
          </a:lstStyle>
          <a:p>
            <a:fld id="{F0C94032-CD4C-4C25-B0C2-CEC720522D92}" type="slidenum">
              <a:rPr lang="en-US" smtClean="0">
                <a:solidFill>
                  <a:srgbClr val="CDD7D9"/>
                </a:solidFill>
              </a:rPr>
              <a:pPr/>
              <a:t>‹Nº›</a:t>
            </a:fld>
            <a:endParaRPr lang="en-US" dirty="0">
              <a:solidFill>
                <a:srgbClr val="CDD7D9"/>
              </a:solidFill>
            </a:endParaRPr>
          </a:p>
        </p:txBody>
      </p:sp>
    </p:spTree>
    <p:extLst>
      <p:ext uri="{BB962C8B-B14F-4D97-AF65-F5344CB8AC3E}">
        <p14:creationId xmlns:p14="http://schemas.microsoft.com/office/powerpoint/2010/main" val="369969089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812800" y="273236"/>
            <a:ext cx="10769600" cy="869951"/>
          </a:xfrm>
        </p:spPr>
        <p:txBody>
          <a:bodyPr anchor="ctr"/>
          <a:lstStyle>
            <a:lvl1pPr algn="l">
              <a:buNone/>
              <a:defRPr sz="4400" b="0"/>
            </a:lvl1pPr>
          </a:lstStyle>
          <a:p>
            <a:r>
              <a:rPr kumimoji="0" lang="es-ES" smtClean="0"/>
              <a:t>Haga clic para modificar el estilo de título del patrón</a:t>
            </a:r>
            <a:endParaRPr kumimoji="0" lang="en-US"/>
          </a:p>
        </p:txBody>
      </p:sp>
      <p:sp>
        <p:nvSpPr>
          <p:cNvPr id="5" name="4 Marcador de fecha"/>
          <p:cNvSpPr>
            <a:spLocks noGrp="1"/>
          </p:cNvSpPr>
          <p:nvPr>
            <p:ph type="dt" sz="half" idx="10"/>
          </p:nvPr>
        </p:nvSpPr>
        <p:spPr/>
        <p:txBody>
          <a:bodyPr/>
          <a:lstStyle/>
          <a:p>
            <a:fld id="{23A271A1-F6D6-438B-A432-4747EE7ECD40}" type="datetimeFigureOut">
              <a:rPr lang="en-US" smtClean="0">
                <a:solidFill>
                  <a:srgbClr val="CDD7D9"/>
                </a:solidFill>
              </a:rPr>
              <a:pPr/>
              <a:t>11/23/2018</a:t>
            </a:fld>
            <a:endParaRPr lang="en-US">
              <a:solidFill>
                <a:srgbClr val="CDD7D9"/>
              </a:solidFill>
            </a:endParaRPr>
          </a:p>
        </p:txBody>
      </p:sp>
      <p:sp>
        <p:nvSpPr>
          <p:cNvPr id="6" name="5 Marcador de pie de página"/>
          <p:cNvSpPr>
            <a:spLocks noGrp="1"/>
          </p:cNvSpPr>
          <p:nvPr>
            <p:ph type="ftr" sz="quarter" idx="11"/>
          </p:nvPr>
        </p:nvSpPr>
        <p:spPr/>
        <p:txBody>
          <a:bodyPr/>
          <a:lstStyle/>
          <a:p>
            <a:endParaRPr lang="en-US">
              <a:solidFill>
                <a:srgbClr val="CDD7D9"/>
              </a:solidFill>
            </a:endParaRPr>
          </a:p>
        </p:txBody>
      </p:sp>
      <p:sp>
        <p:nvSpPr>
          <p:cNvPr id="7" name="6 Marcador de número de diapositiva"/>
          <p:cNvSpPr>
            <a:spLocks noGrp="1"/>
          </p:cNvSpPr>
          <p:nvPr>
            <p:ph type="sldNum" sz="quarter" idx="12"/>
          </p:nvPr>
        </p:nvSpPr>
        <p:spPr/>
        <p:txBody>
          <a:bodyPr/>
          <a:lstStyle>
            <a:lvl1pPr>
              <a:defRPr>
                <a:solidFill>
                  <a:srgbClr val="FFFFFF"/>
                </a:solidFill>
              </a:defRPr>
            </a:lvl1pPr>
          </a:lstStyle>
          <a:p>
            <a:fld id="{F0C94032-CD4C-4C25-B0C2-CEC720522D92}" type="slidenum">
              <a:rPr lang="en-US" smtClean="0"/>
              <a:pPr/>
              <a:t>‹Nº›</a:t>
            </a:fld>
            <a:endParaRPr lang="en-US" dirty="0"/>
          </a:p>
        </p:txBody>
      </p:sp>
      <p:sp>
        <p:nvSpPr>
          <p:cNvPr id="3" name="2 Marcador de texto"/>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9" name="8 Marcador de contenido"/>
          <p:cNvSpPr>
            <a:spLocks noGrp="1"/>
          </p:cNvSpPr>
          <p:nvPr>
            <p:ph sz="quarter" idx="1"/>
          </p:nvPr>
        </p:nvSpPr>
        <p:spPr>
          <a:xfrm>
            <a:off x="3149600" y="1752600"/>
            <a:ext cx="8534400" cy="44196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extLst>
      <p:ext uri="{BB962C8B-B14F-4D97-AF65-F5344CB8AC3E}">
        <p14:creationId xmlns:p14="http://schemas.microsoft.com/office/powerpoint/2010/main" val="169407120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4" name="3 Marcador de texto"/>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s-ES" smtClean="0"/>
              <a:t>Haga clic para modificar el estilo de texto del patrón</a:t>
            </a:r>
          </a:p>
        </p:txBody>
      </p:sp>
      <p:sp>
        <p:nvSpPr>
          <p:cNvPr id="8" name="7 Rectángulo"/>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9" name="8 Rectángulo"/>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10" name="9 Rectángulo"/>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2" name="1 Título"/>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s-ES" smtClean="0"/>
              <a:t>Haga clic para modificar el estilo de título del patrón</a:t>
            </a:r>
            <a:endParaRPr kumimoji="0" lang="en-US"/>
          </a:p>
        </p:txBody>
      </p:sp>
      <p:sp>
        <p:nvSpPr>
          <p:cNvPr id="11" name="10 Rectángulo"/>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12" name="11 Marcador de fecha"/>
          <p:cNvSpPr>
            <a:spLocks noGrp="1"/>
          </p:cNvSpPr>
          <p:nvPr>
            <p:ph type="dt" sz="half" idx="10"/>
          </p:nvPr>
        </p:nvSpPr>
        <p:spPr>
          <a:xfrm>
            <a:off x="8331200" y="6248589"/>
            <a:ext cx="3556000" cy="365125"/>
          </a:xfrm>
        </p:spPr>
        <p:txBody>
          <a:bodyPr rtlCol="0"/>
          <a:lstStyle/>
          <a:p>
            <a:fld id="{23A271A1-F6D6-438B-A432-4747EE7ECD40}" type="datetimeFigureOut">
              <a:rPr lang="en-US" smtClean="0">
                <a:solidFill>
                  <a:srgbClr val="CDD7D9"/>
                </a:solidFill>
              </a:rPr>
              <a:pPr/>
              <a:t>11/23/2018</a:t>
            </a:fld>
            <a:endParaRPr lang="en-US">
              <a:solidFill>
                <a:srgbClr val="CDD7D9"/>
              </a:solidFill>
            </a:endParaRPr>
          </a:p>
        </p:txBody>
      </p:sp>
      <p:sp>
        <p:nvSpPr>
          <p:cNvPr id="13" name="12 Marcador de número de diapositiva"/>
          <p:cNvSpPr>
            <a:spLocks noGrp="1"/>
          </p:cNvSpPr>
          <p:nvPr>
            <p:ph type="sldNum" sz="quarter" idx="11"/>
          </p:nvPr>
        </p:nvSpPr>
        <p:spPr>
          <a:xfrm>
            <a:off x="0" y="4667434"/>
            <a:ext cx="1930400" cy="663579"/>
          </a:xfrm>
        </p:spPr>
        <p:txBody>
          <a:bodyPr rtlCol="0"/>
          <a:lstStyle>
            <a:lvl1pPr>
              <a:defRPr sz="2800"/>
            </a:lvl1pPr>
          </a:lstStyle>
          <a:p>
            <a:fld id="{F0C94032-CD4C-4C25-B0C2-CEC720522D92}" type="slidenum">
              <a:rPr lang="en-US" smtClean="0"/>
              <a:pPr/>
              <a:t>‹Nº›</a:t>
            </a:fld>
            <a:endParaRPr lang="en-US" dirty="0"/>
          </a:p>
        </p:txBody>
      </p:sp>
      <p:sp>
        <p:nvSpPr>
          <p:cNvPr id="14" name="13 Marcador de pie de página"/>
          <p:cNvSpPr>
            <a:spLocks noGrp="1"/>
          </p:cNvSpPr>
          <p:nvPr>
            <p:ph type="ftr" sz="quarter" idx="12"/>
          </p:nvPr>
        </p:nvSpPr>
        <p:spPr>
          <a:xfrm>
            <a:off x="2133600" y="6248393"/>
            <a:ext cx="6096000" cy="365125"/>
          </a:xfrm>
        </p:spPr>
        <p:txBody>
          <a:bodyPr rtlCol="0"/>
          <a:lstStyle/>
          <a:p>
            <a:endParaRPr lang="en-US" dirty="0">
              <a:solidFill>
                <a:srgbClr val="CDD7D9"/>
              </a:solidFill>
            </a:endParaRPr>
          </a:p>
        </p:txBody>
      </p:sp>
      <p:sp>
        <p:nvSpPr>
          <p:cNvPr id="3" name="2 Marcador de posición de imagen"/>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s-ES" smtClean="0"/>
              <a:t>Haga clic en el icono para agregar una imagen</a:t>
            </a:r>
            <a:endParaRPr kumimoji="0" lang="en-US" dirty="0"/>
          </a:p>
        </p:txBody>
      </p:sp>
    </p:spTree>
    <p:extLst>
      <p:ext uri="{BB962C8B-B14F-4D97-AF65-F5344CB8AC3E}">
        <p14:creationId xmlns:p14="http://schemas.microsoft.com/office/powerpoint/2010/main" val="27510909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23A271A1-F6D6-438B-A432-4747EE7ECD40}" type="datetimeFigureOut">
              <a:rPr lang="en-US" smtClean="0">
                <a:solidFill>
                  <a:srgbClr val="CDD7D9"/>
                </a:solidFill>
              </a:rPr>
              <a:pPr/>
              <a:t>11/23/2018</a:t>
            </a:fld>
            <a:endParaRPr lang="en-US">
              <a:solidFill>
                <a:srgbClr val="CDD7D9"/>
              </a:solidFill>
            </a:endParaRPr>
          </a:p>
        </p:txBody>
      </p:sp>
      <p:sp>
        <p:nvSpPr>
          <p:cNvPr id="5" name="4 Marcador de pie de página"/>
          <p:cNvSpPr>
            <a:spLocks noGrp="1"/>
          </p:cNvSpPr>
          <p:nvPr>
            <p:ph type="ftr" sz="quarter" idx="11"/>
          </p:nvPr>
        </p:nvSpPr>
        <p:spPr/>
        <p:txBody>
          <a:bodyPr/>
          <a:lstStyle/>
          <a:p>
            <a:endParaRPr lang="en-US">
              <a:solidFill>
                <a:srgbClr val="CDD7D9"/>
              </a:solidFill>
            </a:endParaRPr>
          </a:p>
        </p:txBody>
      </p:sp>
      <p:sp>
        <p:nvSpPr>
          <p:cNvPr id="6" name="5 Marcador de número de diapositiva"/>
          <p:cNvSpPr>
            <a:spLocks noGrp="1"/>
          </p:cNvSpPr>
          <p:nvPr>
            <p:ph type="sldNum" sz="quarter" idx="12"/>
          </p:nvPr>
        </p:nvSpPr>
        <p:spPr/>
        <p:txBody>
          <a:bodyPr/>
          <a:lstStyle/>
          <a:p>
            <a:fld id="{F0C94032-CD4C-4C25-B0C2-CEC720522D92}" type="slidenum">
              <a:rPr lang="en-US" smtClean="0"/>
              <a:pPr/>
              <a:t>‹Nº›</a:t>
            </a:fld>
            <a:endParaRPr lang="en-US"/>
          </a:p>
        </p:txBody>
      </p:sp>
    </p:spTree>
    <p:extLst>
      <p:ext uri="{BB962C8B-B14F-4D97-AF65-F5344CB8AC3E}">
        <p14:creationId xmlns:p14="http://schemas.microsoft.com/office/powerpoint/2010/main" val="330384517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737600" y="609787"/>
            <a:ext cx="2743200" cy="5516563"/>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609600" y="609602"/>
            <a:ext cx="7416800" cy="5516564"/>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a:xfrm>
            <a:off x="8737600" y="6248589"/>
            <a:ext cx="2946400" cy="365125"/>
          </a:xfrm>
        </p:spPr>
        <p:txBody>
          <a:bodyPr/>
          <a:lstStyle/>
          <a:p>
            <a:fld id="{23A271A1-F6D6-438B-A432-4747EE7ECD40}" type="datetimeFigureOut">
              <a:rPr lang="en-US" smtClean="0">
                <a:solidFill>
                  <a:srgbClr val="CDD7D9"/>
                </a:solidFill>
              </a:rPr>
              <a:pPr/>
              <a:t>11/23/2018</a:t>
            </a:fld>
            <a:endParaRPr lang="en-US" dirty="0">
              <a:solidFill>
                <a:srgbClr val="CDD7D9"/>
              </a:solidFill>
            </a:endParaRPr>
          </a:p>
        </p:txBody>
      </p:sp>
      <p:sp>
        <p:nvSpPr>
          <p:cNvPr id="5" name="4 Marcador de pie de página"/>
          <p:cNvSpPr>
            <a:spLocks noGrp="1"/>
          </p:cNvSpPr>
          <p:nvPr>
            <p:ph type="ftr" sz="quarter" idx="11"/>
          </p:nvPr>
        </p:nvSpPr>
        <p:spPr>
          <a:xfrm>
            <a:off x="609731" y="6248396"/>
            <a:ext cx="7431311" cy="365125"/>
          </a:xfrm>
        </p:spPr>
        <p:txBody>
          <a:bodyPr/>
          <a:lstStyle/>
          <a:p>
            <a:endParaRPr lang="en-US" dirty="0">
              <a:solidFill>
                <a:srgbClr val="CDD7D9"/>
              </a:solidFill>
            </a:endParaRPr>
          </a:p>
        </p:txBody>
      </p:sp>
      <p:sp>
        <p:nvSpPr>
          <p:cNvPr id="7" name="6 Rectángulo"/>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8" name="7 Rectángulo"/>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9" name="8 Rectángulo"/>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6" name="5 Marcador de número de diapositiva"/>
          <p:cNvSpPr>
            <a:spLocks noGrp="1"/>
          </p:cNvSpPr>
          <p:nvPr>
            <p:ph type="sldNum" sz="quarter" idx="12"/>
          </p:nvPr>
        </p:nvSpPr>
        <p:spPr>
          <a:xfrm rot="5400000">
            <a:off x="8075084" y="103716"/>
            <a:ext cx="533400" cy="325968"/>
          </a:xfrm>
        </p:spPr>
        <p:txBody>
          <a:bodyPr/>
          <a:lstStyle/>
          <a:p>
            <a:fld id="{F0C94032-CD4C-4C25-B0C2-CEC720522D92}" type="slidenum">
              <a:rPr lang="en-US" smtClean="0"/>
              <a:pPr/>
              <a:t>‹Nº›</a:t>
            </a:fld>
            <a:endParaRPr lang="en-US" dirty="0"/>
          </a:p>
        </p:txBody>
      </p:sp>
    </p:spTree>
    <p:extLst>
      <p:ext uri="{BB962C8B-B14F-4D97-AF65-F5344CB8AC3E}">
        <p14:creationId xmlns:p14="http://schemas.microsoft.com/office/powerpoint/2010/main" val="158327420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608"/>
            <a:ext cx="10363200" cy="1470025"/>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7861D03-A901-4812-BFA8-03CC3F7741E6}" type="datetime1">
              <a:rPr lang="en-US"/>
              <a:pPr>
                <a:defRPr/>
              </a:pPr>
              <a:t>11/23/2018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0E1D0C8-8BBA-4001-AE29-BC5D63B7ABFB}" type="slidenum">
              <a:rPr lang="en-US"/>
              <a:pPr>
                <a:defRPr/>
              </a:pPr>
              <a:t>‹Nº›</a:t>
            </a:fld>
            <a:endParaRPr lang="en-US" dirty="0"/>
          </a:p>
        </p:txBody>
      </p:sp>
    </p:spTree>
    <p:extLst>
      <p:ext uri="{BB962C8B-B14F-4D97-AF65-F5344CB8AC3E}">
        <p14:creationId xmlns:p14="http://schemas.microsoft.com/office/powerpoint/2010/main" val="98189415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3254B9A-1858-480F-AAB8-418C14B2E61F}" type="datetime1">
              <a:rPr lang="en-US"/>
              <a:pPr>
                <a:defRPr/>
              </a:pPr>
              <a:t>11/23/2018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B551912-820A-4145-852A-508E3034BD00}" type="slidenum">
              <a:rPr lang="en-US"/>
              <a:pPr>
                <a:defRPr/>
              </a:pPr>
              <a:t>‹Nº›</a:t>
            </a:fld>
            <a:endParaRPr lang="en-US" dirty="0"/>
          </a:p>
        </p:txBody>
      </p:sp>
    </p:spTree>
    <p:extLst>
      <p:ext uri="{BB962C8B-B14F-4D97-AF65-F5344CB8AC3E}">
        <p14:creationId xmlns:p14="http://schemas.microsoft.com/office/powerpoint/2010/main" val="512584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67"/>
            <a:ext cx="103632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963084" y="2906722"/>
            <a:ext cx="10363200" cy="1500187"/>
          </a:xfrm>
        </p:spPr>
        <p:txBody>
          <a:bodyPr anchor="b"/>
          <a:lstStyle>
            <a:lvl1pPr marL="0" indent="0">
              <a:buNone/>
              <a:defRPr sz="2000"/>
            </a:lvl1pPr>
            <a:lvl2pPr marL="457087" indent="0">
              <a:buNone/>
              <a:defRPr sz="1900"/>
            </a:lvl2pPr>
            <a:lvl3pPr marL="914178" indent="0">
              <a:buNone/>
              <a:defRPr sz="1600"/>
            </a:lvl3pPr>
            <a:lvl4pPr marL="1371268" indent="0">
              <a:buNone/>
              <a:defRPr sz="1500"/>
            </a:lvl4pPr>
            <a:lvl5pPr marL="1828357" indent="0">
              <a:buNone/>
              <a:defRPr sz="1500"/>
            </a:lvl5pPr>
            <a:lvl6pPr marL="2285450" indent="0">
              <a:buNone/>
              <a:defRPr sz="1500"/>
            </a:lvl6pPr>
            <a:lvl7pPr marL="2742534" indent="0">
              <a:buNone/>
              <a:defRPr sz="1500"/>
            </a:lvl7pPr>
            <a:lvl8pPr marL="3199616" indent="0">
              <a:buNone/>
              <a:defRPr sz="1500"/>
            </a:lvl8pPr>
            <a:lvl9pPr marL="3656703" indent="0">
              <a:buNone/>
              <a:defRPr sz="15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2E61E92A-EBAD-4DA2-9C60-8D65016BF35A}" type="slidenum">
              <a:rPr lang="en-US" altLang="es-AR"/>
              <a:pPr>
                <a:defRPr/>
              </a:pPr>
              <a:t>‹Nº›</a:t>
            </a:fld>
            <a:endParaRPr lang="en-US" altLang="es-AR"/>
          </a:p>
        </p:txBody>
      </p:sp>
    </p:spTree>
    <p:extLst>
      <p:ext uri="{BB962C8B-B14F-4D97-AF65-F5344CB8AC3E}">
        <p14:creationId xmlns:p14="http://schemas.microsoft.com/office/powerpoint/2010/main" val="28254232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_2Col Content">
    <p:spTree>
      <p:nvGrpSpPr>
        <p:cNvPr id="1" name=""/>
        <p:cNvGrpSpPr/>
        <p:nvPr/>
      </p:nvGrpSpPr>
      <p:grpSpPr>
        <a:xfrm>
          <a:off x="0" y="0"/>
          <a:ext cx="0" cy="0"/>
          <a:chOff x="0" y="0"/>
          <a:chExt cx="0" cy="0"/>
        </a:xfrm>
      </p:grpSpPr>
      <p:cxnSp>
        <p:nvCxnSpPr>
          <p:cNvPr id="7" name="Straight Connector 6"/>
          <p:cNvCxnSpPr/>
          <p:nvPr userDrawn="1"/>
        </p:nvCxnSpPr>
        <p:spPr>
          <a:xfrm>
            <a:off x="624433"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9" name="Rectangle 2"/>
          <p:cNvSpPr>
            <a:spLocks noGrp="1" noChangeArrowheads="1"/>
          </p:cNvSpPr>
          <p:nvPr>
            <p:ph type="title"/>
          </p:nvPr>
        </p:nvSpPr>
        <p:spPr bwMode="auto">
          <a:xfrm>
            <a:off x="711223" y="152401"/>
            <a:ext cx="10058399"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4" name="Content Placeholder 3"/>
          <p:cNvSpPr>
            <a:spLocks noGrp="1"/>
          </p:cNvSpPr>
          <p:nvPr>
            <p:ph sz="quarter" idx="14"/>
          </p:nvPr>
        </p:nvSpPr>
        <p:spPr>
          <a:xfrm>
            <a:off x="711206" y="1350963"/>
            <a:ext cx="5364480" cy="44988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3"/>
          <p:cNvSpPr>
            <a:spLocks noGrp="1"/>
          </p:cNvSpPr>
          <p:nvPr>
            <p:ph sz="quarter" idx="16"/>
          </p:nvPr>
        </p:nvSpPr>
        <p:spPr>
          <a:xfrm>
            <a:off x="6490213" y="1350963"/>
            <a:ext cx="5364480" cy="44988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11"/>
          </p:nvPr>
        </p:nvSpPr>
        <p:spPr>
          <a:xfrm>
            <a:off x="711200" y="6294120"/>
            <a:ext cx="11143488" cy="182880"/>
          </a:xfrm>
        </p:spPr>
        <p:txBody>
          <a:bodyPr/>
          <a:lstStyle>
            <a:lvl1pPr marL="0" indent="0" algn="r">
              <a:buNone/>
              <a:defRPr sz="1100"/>
            </a:lvl1pPr>
          </a:lstStyle>
          <a:p>
            <a:pPr lvl="0"/>
            <a:r>
              <a:rPr lang="en-US" dirty="0"/>
              <a:t>Click to edit Master text styles</a:t>
            </a:r>
          </a:p>
        </p:txBody>
      </p:sp>
      <p:sp>
        <p:nvSpPr>
          <p:cNvPr id="10" name="Text Placeholder 6"/>
          <p:cNvSpPr>
            <a:spLocks noGrp="1"/>
          </p:cNvSpPr>
          <p:nvPr>
            <p:ph type="body" sz="quarter" idx="13"/>
          </p:nvPr>
        </p:nvSpPr>
        <p:spPr>
          <a:xfrm>
            <a:off x="711200" y="5862320"/>
            <a:ext cx="11143488" cy="365760"/>
          </a:xfrm>
        </p:spPr>
        <p:txBody>
          <a:bodyPr anchor="b"/>
          <a:lstStyle>
            <a:lvl1pPr marL="0" indent="0">
              <a:buNone/>
              <a:defRPr sz="1200" baseline="0"/>
            </a:lvl1pPr>
          </a:lstStyle>
          <a:p>
            <a:pPr lvl="0"/>
            <a:r>
              <a:rPr lang="en-US"/>
              <a:t>Click to edit Master text styles</a:t>
            </a:r>
          </a:p>
        </p:txBody>
      </p:sp>
      <p:pic>
        <p:nvPicPr>
          <p:cNvPr id="11" name="Picture 6">
            <a:extLst>
              <a:ext uri="{FF2B5EF4-FFF2-40B4-BE49-F238E27FC236}">
                <a16:creationId xmlns="" xmlns:a16="http://schemas.microsoft.com/office/drawing/2014/main" id="{571438DF-8A76-4FE7-9173-908D8E9D150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 y="6467510"/>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4">
            <a:extLst>
              <a:ext uri="{FF2B5EF4-FFF2-40B4-BE49-F238E27FC236}">
                <a16:creationId xmlns="" xmlns:a16="http://schemas.microsoft.com/office/drawing/2014/main" id="{DFB614DF-7989-402F-B695-CF62782A5CBA}"/>
              </a:ext>
            </a:extLst>
          </p:cNvPr>
          <p:cNvSpPr txBox="1">
            <a:spLocks noChangeArrowheads="1"/>
          </p:cNvSpPr>
          <p:nvPr userDrawn="1"/>
        </p:nvSpPr>
        <p:spPr bwMode="auto">
          <a:xfrm>
            <a:off x="78322" y="6505611"/>
            <a:ext cx="12012083"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8" rIns="91432" bIns="45718">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309" eaLnBrk="1" hangingPunct="1">
              <a:defRPr/>
            </a:pPr>
            <a:r>
              <a:rPr lang="en-US" sz="1100" b="1" dirty="0">
                <a:solidFill>
                  <a:srgbClr val="000000"/>
                </a:solidFill>
              </a:rPr>
              <a:t>22nd International AIDS Conference; July 23-27, 2018; Amsterdam, the Netherlands</a:t>
            </a:r>
          </a:p>
        </p:txBody>
      </p:sp>
    </p:spTree>
    <p:extLst>
      <p:ext uri="{BB962C8B-B14F-4D97-AF65-F5344CB8AC3E}">
        <p14:creationId xmlns:p14="http://schemas.microsoft.com/office/powerpoint/2010/main" val="8474461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83"/>
            <a:ext cx="10363200" cy="13620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E62E20F-47B2-4E44-80BD-10818F15987F}" type="datetime1">
              <a:rPr lang="en-US"/>
              <a:pPr>
                <a:defRPr/>
              </a:pPr>
              <a:t>11/23/2018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5DFC291-0DB3-4BA4-80ED-2DA48DCCA765}" type="slidenum">
              <a:rPr lang="en-US"/>
              <a:pPr>
                <a:defRPr/>
              </a:pPr>
              <a:t>‹Nº›</a:t>
            </a:fld>
            <a:endParaRPr lang="en-US" dirty="0"/>
          </a:p>
        </p:txBody>
      </p:sp>
    </p:spTree>
    <p:extLst>
      <p:ext uri="{BB962C8B-B14F-4D97-AF65-F5344CB8AC3E}">
        <p14:creationId xmlns:p14="http://schemas.microsoft.com/office/powerpoint/2010/main" val="328863194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F184339-95B7-477E-9784-65CA19846510}" type="datetime1">
              <a:rPr lang="en-US"/>
              <a:pPr>
                <a:defRPr/>
              </a:pPr>
              <a:t>11/23/2018</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0BF8A3C-84A3-49CC-B947-C549B365BF38}" type="slidenum">
              <a:rPr lang="en-US"/>
              <a:pPr>
                <a:defRPr/>
              </a:pPr>
              <a:t>‹Nº›</a:t>
            </a:fld>
            <a:endParaRPr lang="en-US" dirty="0"/>
          </a:p>
        </p:txBody>
      </p:sp>
    </p:spTree>
    <p:extLst>
      <p:ext uri="{BB962C8B-B14F-4D97-AF65-F5344CB8AC3E}">
        <p14:creationId xmlns:p14="http://schemas.microsoft.com/office/powerpoint/2010/main" val="405918881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619348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619348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08509C5-85AD-41DD-820C-BDEB704C5587}" type="datetime1">
              <a:rPr lang="en-US"/>
              <a:pPr>
                <a:defRPr/>
              </a:pPr>
              <a:t>11/23/2018</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ABAF9C0-87B7-4FF9-B207-4A41332EF50F}" type="slidenum">
              <a:rPr lang="en-US"/>
              <a:pPr>
                <a:defRPr/>
              </a:pPr>
              <a:t>‹Nº›</a:t>
            </a:fld>
            <a:endParaRPr lang="en-US" dirty="0"/>
          </a:p>
        </p:txBody>
      </p:sp>
    </p:spTree>
    <p:extLst>
      <p:ext uri="{BB962C8B-B14F-4D97-AF65-F5344CB8AC3E}">
        <p14:creationId xmlns:p14="http://schemas.microsoft.com/office/powerpoint/2010/main" val="404805253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53480AE-D791-4878-A3B0-13B72D63966D}" type="datetime1">
              <a:rPr lang="en-US"/>
              <a:pPr>
                <a:defRPr/>
              </a:pPr>
              <a:t>11/23/2018</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45E0E1D-F8BA-4A17-9C3E-23131F99EF36}" type="slidenum">
              <a:rPr lang="en-US"/>
              <a:pPr>
                <a:defRPr/>
              </a:pPr>
              <a:t>‹Nº›</a:t>
            </a:fld>
            <a:endParaRPr lang="en-US" dirty="0"/>
          </a:p>
        </p:txBody>
      </p:sp>
    </p:spTree>
    <p:extLst>
      <p:ext uri="{BB962C8B-B14F-4D97-AF65-F5344CB8AC3E}">
        <p14:creationId xmlns:p14="http://schemas.microsoft.com/office/powerpoint/2010/main" val="127535540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D6EE23B-940F-4975-8832-D33B8FA8E985}" type="datetime1">
              <a:rPr lang="en-US"/>
              <a:pPr>
                <a:defRPr/>
              </a:pPr>
              <a:t>11/23/2018</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911F76C-5A1D-4AC1-923E-F1AEDC4F8478}" type="slidenum">
              <a:rPr lang="en-US"/>
              <a:pPr>
                <a:defRPr/>
              </a:pPr>
              <a:t>‹Nº›</a:t>
            </a:fld>
            <a:endParaRPr lang="en-US" dirty="0"/>
          </a:p>
        </p:txBody>
      </p:sp>
    </p:spTree>
    <p:extLst>
      <p:ext uri="{BB962C8B-B14F-4D97-AF65-F5344CB8AC3E}">
        <p14:creationId xmlns:p14="http://schemas.microsoft.com/office/powerpoint/2010/main" val="351382210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4766733" y="27323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8B15BF7-618F-411B-8DDC-9A32B8B116DE}" type="datetime1">
              <a:rPr lang="en-US"/>
              <a:pPr>
                <a:defRPr/>
              </a:pPr>
              <a:t>11/23/2018</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DF9F452-8660-4BCD-B98F-3C38FCDDC75A}" type="slidenum">
              <a:rPr lang="en-US"/>
              <a:pPr>
                <a:defRPr/>
              </a:pPr>
              <a:t>‹Nº›</a:t>
            </a:fld>
            <a:endParaRPr lang="en-US" dirty="0"/>
          </a:p>
        </p:txBody>
      </p:sp>
    </p:spTree>
    <p:extLst>
      <p:ext uri="{BB962C8B-B14F-4D97-AF65-F5344CB8AC3E}">
        <p14:creationId xmlns:p14="http://schemas.microsoft.com/office/powerpoint/2010/main" val="277701968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89CEB55-A971-4E56-A50E-11D5EBDDB527}" type="datetime1">
              <a:rPr lang="en-US"/>
              <a:pPr>
                <a:defRPr/>
              </a:pPr>
              <a:t>11/23/2018</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6772862-AD6D-4A1A-90A6-3C562FB6E832}" type="slidenum">
              <a:rPr lang="en-US"/>
              <a:pPr>
                <a:defRPr/>
              </a:pPr>
              <a:t>‹Nº›</a:t>
            </a:fld>
            <a:endParaRPr lang="en-US" dirty="0"/>
          </a:p>
        </p:txBody>
      </p:sp>
    </p:spTree>
    <p:extLst>
      <p:ext uri="{BB962C8B-B14F-4D97-AF65-F5344CB8AC3E}">
        <p14:creationId xmlns:p14="http://schemas.microsoft.com/office/powerpoint/2010/main" val="46814376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01B76DB-223C-438B-B9EB-C27D8DA2B383}" type="datetime1">
              <a:rPr lang="en-US"/>
              <a:pPr>
                <a:defRPr/>
              </a:pPr>
              <a:t>11/23/2018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E554FD5-E222-4BC9-834D-2AFA7DE4A401}" type="slidenum">
              <a:rPr lang="en-US"/>
              <a:pPr>
                <a:defRPr/>
              </a:pPr>
              <a:t>‹Nº›</a:t>
            </a:fld>
            <a:endParaRPr lang="en-US" dirty="0"/>
          </a:p>
        </p:txBody>
      </p:sp>
    </p:spTree>
    <p:extLst>
      <p:ext uri="{BB962C8B-B14F-4D97-AF65-F5344CB8AC3E}">
        <p14:creationId xmlns:p14="http://schemas.microsoft.com/office/powerpoint/2010/main" val="388661624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821"/>
            <a:ext cx="2743200" cy="5851525"/>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609600" y="274821"/>
            <a:ext cx="8026400" cy="5851525"/>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16C1670-9AEE-4B7D-923E-F8FE42C03C71}" type="datetime1">
              <a:rPr lang="en-US"/>
              <a:pPr>
                <a:defRPr/>
              </a:pPr>
              <a:t>11/23/2018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35D6E55-AB7D-4985-88EC-E3C741B02DE5}" type="slidenum">
              <a:rPr lang="en-US"/>
              <a:pPr>
                <a:defRPr/>
              </a:pPr>
              <a:t>‹Nº›</a:t>
            </a:fld>
            <a:endParaRPr lang="en-US" dirty="0"/>
          </a:p>
        </p:txBody>
      </p:sp>
    </p:spTree>
    <p:extLst>
      <p:ext uri="{BB962C8B-B14F-4D97-AF65-F5344CB8AC3E}">
        <p14:creationId xmlns:p14="http://schemas.microsoft.com/office/powerpoint/2010/main" val="80630678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605"/>
            <a:ext cx="103632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23/11/2018</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728827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_2Col Content_Teal Subs">
    <p:spTree>
      <p:nvGrpSpPr>
        <p:cNvPr id="1" name=""/>
        <p:cNvGrpSpPr/>
        <p:nvPr/>
      </p:nvGrpSpPr>
      <p:grpSpPr>
        <a:xfrm>
          <a:off x="0" y="0"/>
          <a:ext cx="0" cy="0"/>
          <a:chOff x="0" y="0"/>
          <a:chExt cx="0" cy="0"/>
        </a:xfrm>
      </p:grpSpPr>
      <p:cxnSp>
        <p:nvCxnSpPr>
          <p:cNvPr id="12" name="Straight Connector 11"/>
          <p:cNvCxnSpPr/>
          <p:nvPr userDrawn="1"/>
        </p:nvCxnSpPr>
        <p:spPr>
          <a:xfrm>
            <a:off x="624433"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9" name="Rectangle 2"/>
          <p:cNvSpPr>
            <a:spLocks noGrp="1" noChangeArrowheads="1"/>
          </p:cNvSpPr>
          <p:nvPr>
            <p:ph type="title"/>
          </p:nvPr>
        </p:nvSpPr>
        <p:spPr bwMode="auto">
          <a:xfrm>
            <a:off x="711223" y="152401"/>
            <a:ext cx="10058399"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4" name="Content Placeholder 3"/>
          <p:cNvSpPr>
            <a:spLocks noGrp="1"/>
          </p:cNvSpPr>
          <p:nvPr>
            <p:ph sz="quarter" idx="14"/>
          </p:nvPr>
        </p:nvSpPr>
        <p:spPr>
          <a:xfrm>
            <a:off x="711206" y="1786128"/>
            <a:ext cx="5364480"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sz="quarter" idx="17"/>
          </p:nvPr>
        </p:nvSpPr>
        <p:spPr>
          <a:xfrm>
            <a:off x="711206" y="1371600"/>
            <a:ext cx="5364480" cy="381000"/>
          </a:xfrm>
        </p:spPr>
        <p:txBody>
          <a:bodyPr/>
          <a:lstStyle>
            <a:lvl1pPr marL="0" indent="0">
              <a:buNone/>
              <a:defRPr b="1">
                <a:solidFill>
                  <a:srgbClr val="008790"/>
                </a:solidFill>
              </a:defRPr>
            </a:lvl1pPr>
          </a:lstStyle>
          <a:p>
            <a:pPr lvl="0"/>
            <a:r>
              <a:rPr lang="en-US" dirty="0"/>
              <a:t>Click to edit Master text styles</a:t>
            </a:r>
          </a:p>
        </p:txBody>
      </p:sp>
      <p:sp>
        <p:nvSpPr>
          <p:cNvPr id="10" name="Content Placeholder 3"/>
          <p:cNvSpPr>
            <a:spLocks noGrp="1"/>
          </p:cNvSpPr>
          <p:nvPr>
            <p:ph sz="quarter" idx="18"/>
          </p:nvPr>
        </p:nvSpPr>
        <p:spPr>
          <a:xfrm>
            <a:off x="6490213" y="1786128"/>
            <a:ext cx="5364480"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sz="quarter" idx="19"/>
          </p:nvPr>
        </p:nvSpPr>
        <p:spPr>
          <a:xfrm>
            <a:off x="6490213" y="1371600"/>
            <a:ext cx="5364480" cy="381000"/>
          </a:xfrm>
        </p:spPr>
        <p:txBody>
          <a:bodyPr/>
          <a:lstStyle>
            <a:lvl1pPr marL="0" indent="0">
              <a:buNone/>
              <a:defRPr b="1">
                <a:solidFill>
                  <a:srgbClr val="008790"/>
                </a:solidFill>
              </a:defRPr>
            </a:lvl1pPr>
          </a:lstStyle>
          <a:p>
            <a:pPr lvl="0"/>
            <a:r>
              <a:rPr lang="en-US" dirty="0"/>
              <a:t>Click to edit Master text styles</a:t>
            </a:r>
          </a:p>
        </p:txBody>
      </p:sp>
      <p:sp>
        <p:nvSpPr>
          <p:cNvPr id="13" name="Text Placeholder 4"/>
          <p:cNvSpPr>
            <a:spLocks noGrp="1"/>
          </p:cNvSpPr>
          <p:nvPr>
            <p:ph type="body" sz="quarter" idx="11"/>
          </p:nvPr>
        </p:nvSpPr>
        <p:spPr>
          <a:xfrm>
            <a:off x="711200" y="6294120"/>
            <a:ext cx="11143488" cy="182880"/>
          </a:xfrm>
        </p:spPr>
        <p:txBody>
          <a:bodyPr/>
          <a:lstStyle>
            <a:lvl1pPr marL="0" indent="0" algn="r">
              <a:buNone/>
              <a:defRPr sz="1100"/>
            </a:lvl1pPr>
          </a:lstStyle>
          <a:p>
            <a:pPr lvl="0"/>
            <a:r>
              <a:rPr lang="en-US" dirty="0"/>
              <a:t>Click to edit Master text styles</a:t>
            </a:r>
          </a:p>
        </p:txBody>
      </p:sp>
      <p:sp>
        <p:nvSpPr>
          <p:cNvPr id="14" name="Text Placeholder 6"/>
          <p:cNvSpPr>
            <a:spLocks noGrp="1"/>
          </p:cNvSpPr>
          <p:nvPr>
            <p:ph type="body" sz="quarter" idx="13"/>
          </p:nvPr>
        </p:nvSpPr>
        <p:spPr>
          <a:xfrm>
            <a:off x="711200" y="5862320"/>
            <a:ext cx="11143488" cy="365760"/>
          </a:xfrm>
        </p:spPr>
        <p:txBody>
          <a:bodyPr anchor="b"/>
          <a:lstStyle>
            <a:lvl1pPr marL="0" indent="0">
              <a:buNone/>
              <a:defRPr sz="1200" baseline="0"/>
            </a:lvl1pPr>
          </a:lstStyle>
          <a:p>
            <a:pPr lvl="0"/>
            <a:r>
              <a:rPr lang="en-US"/>
              <a:t>Click to edit Master text styles</a:t>
            </a:r>
          </a:p>
        </p:txBody>
      </p:sp>
      <p:pic>
        <p:nvPicPr>
          <p:cNvPr id="15" name="Picture 6">
            <a:extLst>
              <a:ext uri="{FF2B5EF4-FFF2-40B4-BE49-F238E27FC236}">
                <a16:creationId xmlns="" xmlns:a16="http://schemas.microsoft.com/office/drawing/2014/main" id="{24CA4FEE-F35E-47DB-B2A8-0739502997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 y="6467510"/>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4">
            <a:extLst>
              <a:ext uri="{FF2B5EF4-FFF2-40B4-BE49-F238E27FC236}">
                <a16:creationId xmlns="" xmlns:a16="http://schemas.microsoft.com/office/drawing/2014/main" id="{6D7085D4-6A0E-48D5-A22A-920D724F6ABF}"/>
              </a:ext>
            </a:extLst>
          </p:cNvPr>
          <p:cNvSpPr txBox="1">
            <a:spLocks noChangeArrowheads="1"/>
          </p:cNvSpPr>
          <p:nvPr userDrawn="1"/>
        </p:nvSpPr>
        <p:spPr bwMode="auto">
          <a:xfrm>
            <a:off x="78322" y="6505611"/>
            <a:ext cx="12012083"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8" rIns="91432" bIns="45718">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309" eaLnBrk="1" hangingPunct="1">
              <a:defRPr/>
            </a:pPr>
            <a:r>
              <a:rPr lang="en-US" sz="1100" b="1" dirty="0">
                <a:solidFill>
                  <a:srgbClr val="000000"/>
                </a:solidFill>
              </a:rPr>
              <a:t>22nd International AIDS Conference; July 23-27, 2018; Amsterdam, the Netherlands</a:t>
            </a:r>
          </a:p>
        </p:txBody>
      </p:sp>
    </p:spTree>
    <p:extLst>
      <p:ext uri="{BB962C8B-B14F-4D97-AF65-F5344CB8AC3E}">
        <p14:creationId xmlns:p14="http://schemas.microsoft.com/office/powerpoint/2010/main" val="211388946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23/11/2018</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86860437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7078"/>
            <a:ext cx="103632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23/11/2018</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4595357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23/11/2018</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98556383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09600" y="1535117"/>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6193490" y="1535117"/>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49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23/11/2018</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7869375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23/11/2018</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37031711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23/11/2018</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14748233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226"/>
            <a:ext cx="4011084" cy="1162051"/>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4766733" y="27323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23/11/2018</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9024127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778"/>
            <a:ext cx="7315200" cy="566739"/>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516"/>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23/11/2018</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403414904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23/11/2018</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44266086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816"/>
            <a:ext cx="27432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09600" y="274816"/>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23/11/2018</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3613675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_2Col Content_Teal Subs">
    <p:spTree>
      <p:nvGrpSpPr>
        <p:cNvPr id="1" name=""/>
        <p:cNvGrpSpPr/>
        <p:nvPr/>
      </p:nvGrpSpPr>
      <p:grpSpPr>
        <a:xfrm>
          <a:off x="0" y="0"/>
          <a:ext cx="0" cy="0"/>
          <a:chOff x="0" y="0"/>
          <a:chExt cx="0" cy="0"/>
        </a:xfrm>
      </p:grpSpPr>
      <p:cxnSp>
        <p:nvCxnSpPr>
          <p:cNvPr id="12" name="Straight Connector 11"/>
          <p:cNvCxnSpPr/>
          <p:nvPr userDrawn="1"/>
        </p:nvCxnSpPr>
        <p:spPr>
          <a:xfrm>
            <a:off x="624433"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9" name="Rectangle 2"/>
          <p:cNvSpPr>
            <a:spLocks noGrp="1" noChangeArrowheads="1"/>
          </p:cNvSpPr>
          <p:nvPr>
            <p:ph type="title"/>
          </p:nvPr>
        </p:nvSpPr>
        <p:spPr bwMode="auto">
          <a:xfrm>
            <a:off x="711223" y="152401"/>
            <a:ext cx="10058399"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4" name="Content Placeholder 3"/>
          <p:cNvSpPr>
            <a:spLocks noGrp="1"/>
          </p:cNvSpPr>
          <p:nvPr>
            <p:ph sz="quarter" idx="14"/>
          </p:nvPr>
        </p:nvSpPr>
        <p:spPr>
          <a:xfrm>
            <a:off x="711206" y="1786128"/>
            <a:ext cx="5364480"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sz="quarter" idx="17"/>
          </p:nvPr>
        </p:nvSpPr>
        <p:spPr>
          <a:xfrm>
            <a:off x="711206" y="1371600"/>
            <a:ext cx="5364480" cy="381000"/>
          </a:xfrm>
        </p:spPr>
        <p:txBody>
          <a:bodyPr/>
          <a:lstStyle>
            <a:lvl1pPr marL="0" indent="0">
              <a:buNone/>
              <a:defRPr b="1">
                <a:solidFill>
                  <a:srgbClr val="008790"/>
                </a:solidFill>
              </a:defRPr>
            </a:lvl1pPr>
          </a:lstStyle>
          <a:p>
            <a:pPr lvl="0"/>
            <a:r>
              <a:rPr lang="en-US" dirty="0"/>
              <a:t>Click to edit Master text styles</a:t>
            </a:r>
          </a:p>
        </p:txBody>
      </p:sp>
      <p:sp>
        <p:nvSpPr>
          <p:cNvPr id="10" name="Content Placeholder 3"/>
          <p:cNvSpPr>
            <a:spLocks noGrp="1"/>
          </p:cNvSpPr>
          <p:nvPr>
            <p:ph sz="quarter" idx="18"/>
          </p:nvPr>
        </p:nvSpPr>
        <p:spPr>
          <a:xfrm>
            <a:off x="6490213" y="1786128"/>
            <a:ext cx="5364480"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sz="quarter" idx="19"/>
          </p:nvPr>
        </p:nvSpPr>
        <p:spPr>
          <a:xfrm>
            <a:off x="6490213" y="1371600"/>
            <a:ext cx="5364480" cy="381000"/>
          </a:xfrm>
        </p:spPr>
        <p:txBody>
          <a:bodyPr/>
          <a:lstStyle>
            <a:lvl1pPr marL="0" indent="0">
              <a:buNone/>
              <a:defRPr b="1">
                <a:solidFill>
                  <a:srgbClr val="E31836"/>
                </a:solidFill>
              </a:defRPr>
            </a:lvl1pPr>
          </a:lstStyle>
          <a:p>
            <a:pPr lvl="0"/>
            <a:r>
              <a:rPr lang="en-US" dirty="0"/>
              <a:t>Click to edit Master text styles</a:t>
            </a:r>
          </a:p>
        </p:txBody>
      </p:sp>
      <p:sp>
        <p:nvSpPr>
          <p:cNvPr id="13" name="Text Placeholder 4"/>
          <p:cNvSpPr>
            <a:spLocks noGrp="1"/>
          </p:cNvSpPr>
          <p:nvPr>
            <p:ph type="body" sz="quarter" idx="11"/>
          </p:nvPr>
        </p:nvSpPr>
        <p:spPr>
          <a:xfrm>
            <a:off x="711200" y="6294120"/>
            <a:ext cx="11143488" cy="182880"/>
          </a:xfrm>
        </p:spPr>
        <p:txBody>
          <a:bodyPr/>
          <a:lstStyle>
            <a:lvl1pPr marL="0" indent="0" algn="r">
              <a:buNone/>
              <a:defRPr sz="1100"/>
            </a:lvl1pPr>
          </a:lstStyle>
          <a:p>
            <a:pPr lvl="0"/>
            <a:r>
              <a:rPr lang="en-US" dirty="0"/>
              <a:t>Click to edit Master text styles</a:t>
            </a:r>
          </a:p>
        </p:txBody>
      </p:sp>
      <p:sp>
        <p:nvSpPr>
          <p:cNvPr id="14" name="Text Placeholder 6"/>
          <p:cNvSpPr>
            <a:spLocks noGrp="1"/>
          </p:cNvSpPr>
          <p:nvPr>
            <p:ph type="body" sz="quarter" idx="13"/>
          </p:nvPr>
        </p:nvSpPr>
        <p:spPr>
          <a:xfrm>
            <a:off x="711200" y="5862320"/>
            <a:ext cx="11143488" cy="365760"/>
          </a:xfrm>
        </p:spPr>
        <p:txBody>
          <a:bodyPr anchor="b"/>
          <a:lstStyle>
            <a:lvl1pPr marL="0" indent="0">
              <a:buNone/>
              <a:defRPr sz="1200" baseline="0"/>
            </a:lvl1pPr>
          </a:lstStyle>
          <a:p>
            <a:pPr lvl="0"/>
            <a:r>
              <a:rPr lang="en-US"/>
              <a:t>Click to edit Master text styles</a:t>
            </a:r>
          </a:p>
        </p:txBody>
      </p:sp>
      <p:pic>
        <p:nvPicPr>
          <p:cNvPr id="15" name="Picture 6">
            <a:extLst>
              <a:ext uri="{FF2B5EF4-FFF2-40B4-BE49-F238E27FC236}">
                <a16:creationId xmlns="" xmlns:a16="http://schemas.microsoft.com/office/drawing/2014/main" id="{EF287B78-B9F9-4888-8FCA-9A7E558F770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 y="6467510"/>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4">
            <a:extLst>
              <a:ext uri="{FF2B5EF4-FFF2-40B4-BE49-F238E27FC236}">
                <a16:creationId xmlns="" xmlns:a16="http://schemas.microsoft.com/office/drawing/2014/main" id="{E68F9933-23DE-4092-BE04-5D307CB045C8}"/>
              </a:ext>
            </a:extLst>
          </p:cNvPr>
          <p:cNvSpPr txBox="1">
            <a:spLocks noChangeArrowheads="1"/>
          </p:cNvSpPr>
          <p:nvPr userDrawn="1"/>
        </p:nvSpPr>
        <p:spPr bwMode="auto">
          <a:xfrm>
            <a:off x="78322" y="6505611"/>
            <a:ext cx="12012083"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8" rIns="91432" bIns="45718">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309" eaLnBrk="1" hangingPunct="1">
              <a:defRPr/>
            </a:pPr>
            <a:r>
              <a:rPr lang="en-US" sz="1100" b="1" dirty="0">
                <a:solidFill>
                  <a:srgbClr val="000000"/>
                </a:solidFill>
              </a:rPr>
              <a:t>22nd International AIDS Conference; July 23-27, 2018; Amsterdam, the Netherlands</a:t>
            </a:r>
          </a:p>
        </p:txBody>
      </p:sp>
    </p:spTree>
    <p:extLst>
      <p:ext uri="{BB962C8B-B14F-4D97-AF65-F5344CB8AC3E}">
        <p14:creationId xmlns:p14="http://schemas.microsoft.com/office/powerpoint/2010/main" val="274253908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 descr="insight_masterFL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64919" y="6272392"/>
            <a:ext cx="1291167"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insight_masterFLA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64919" y="6272392"/>
            <a:ext cx="1291167"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42" name="Rectangle 2"/>
          <p:cNvSpPr>
            <a:spLocks noGrp="1" noChangeArrowheads="1"/>
          </p:cNvSpPr>
          <p:nvPr>
            <p:ph type="ctrTitle"/>
          </p:nvPr>
        </p:nvSpPr>
        <p:spPr>
          <a:xfrm>
            <a:off x="914400" y="2130604"/>
            <a:ext cx="10363200" cy="1470025"/>
          </a:xfrm>
        </p:spPr>
        <p:txBody>
          <a:bodyPr/>
          <a:lstStyle>
            <a:lvl1pPr>
              <a:defRPr/>
            </a:lvl1pPr>
          </a:lstStyle>
          <a:p>
            <a:pPr lvl="0"/>
            <a:r>
              <a:rPr lang="en-US" noProof="0" smtClean="0"/>
              <a:t>Click to edit Master title style</a:t>
            </a:r>
          </a:p>
        </p:txBody>
      </p:sp>
      <p:sp>
        <p:nvSpPr>
          <p:cNvPr id="778243"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pPr lvl="0"/>
            <a:r>
              <a:rPr lang="en-US" noProof="0" smtClean="0"/>
              <a:t>Click to edit Master subtitle style</a:t>
            </a:r>
          </a:p>
        </p:txBody>
      </p:sp>
      <p:sp>
        <p:nvSpPr>
          <p:cNvPr id="6" name="Rectangle 5"/>
          <p:cNvSpPr>
            <a:spLocks noGrp="1" noChangeArrowheads="1"/>
          </p:cNvSpPr>
          <p:nvPr>
            <p:ph type="sldNum" sz="quarter" idx="10"/>
          </p:nvPr>
        </p:nvSpPr>
        <p:spPr/>
        <p:txBody>
          <a:bodyPr/>
          <a:lstStyle>
            <a:lvl1pPr algn="ctr" eaLnBrk="0" fontAlgn="base" hangingPunct="0">
              <a:spcBef>
                <a:spcPct val="0"/>
              </a:spcBef>
              <a:spcAft>
                <a:spcPct val="0"/>
              </a:spcAft>
              <a:defRPr sz="1200" b="1" smtClean="0">
                <a:latin typeface="Trebuchet MS" pitchFamily="34" charset="0"/>
              </a:defRPr>
            </a:lvl1pPr>
          </a:lstStyle>
          <a:p>
            <a:pPr>
              <a:defRPr/>
            </a:pPr>
            <a:fld id="{585F2C87-5735-4E61-9C77-A07D6F289E5C}" type="slidenum">
              <a:rPr lang="en-US"/>
              <a:pPr>
                <a:defRPr/>
              </a:pPr>
              <a:t>‹Nº›</a:t>
            </a:fld>
            <a:endParaRPr lang="en-US" dirty="0"/>
          </a:p>
        </p:txBody>
      </p:sp>
    </p:spTree>
    <p:extLst>
      <p:ext uri="{BB962C8B-B14F-4D97-AF65-F5344CB8AC3E}">
        <p14:creationId xmlns:p14="http://schemas.microsoft.com/office/powerpoint/2010/main" val="352099245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p:txBody>
          <a:bodyPr/>
          <a:lstStyle>
            <a:lvl1pPr algn="ctr" eaLnBrk="0" fontAlgn="base" hangingPunct="0">
              <a:spcBef>
                <a:spcPct val="0"/>
              </a:spcBef>
              <a:spcAft>
                <a:spcPct val="0"/>
              </a:spcAft>
              <a:defRPr sz="1200" b="1" smtClean="0">
                <a:latin typeface="Trebuchet MS" pitchFamily="34" charset="0"/>
              </a:defRPr>
            </a:lvl1pPr>
          </a:lstStyle>
          <a:p>
            <a:pPr>
              <a:defRPr/>
            </a:pPr>
            <a:fld id="{686E2617-3707-4468-BAEA-8FC54BE018FB}" type="slidenum">
              <a:rPr lang="en-US"/>
              <a:pPr>
                <a:defRPr/>
              </a:pPr>
              <a:t>‹Nº›</a:t>
            </a:fld>
            <a:endParaRPr lang="en-US" dirty="0"/>
          </a:p>
        </p:txBody>
      </p:sp>
    </p:spTree>
    <p:extLst>
      <p:ext uri="{BB962C8B-B14F-4D97-AF65-F5344CB8AC3E}">
        <p14:creationId xmlns:p14="http://schemas.microsoft.com/office/powerpoint/2010/main" val="84683826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79"/>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sz="quarter" idx="10"/>
          </p:nvPr>
        </p:nvSpPr>
        <p:spPr/>
        <p:txBody>
          <a:bodyPr/>
          <a:lstStyle>
            <a:lvl1pPr algn="ctr" eaLnBrk="0" fontAlgn="base" hangingPunct="0">
              <a:spcBef>
                <a:spcPct val="0"/>
              </a:spcBef>
              <a:spcAft>
                <a:spcPct val="0"/>
              </a:spcAft>
              <a:defRPr sz="1200" b="1" smtClean="0">
                <a:latin typeface="Trebuchet MS" pitchFamily="34" charset="0"/>
              </a:defRPr>
            </a:lvl1pPr>
          </a:lstStyle>
          <a:p>
            <a:pPr>
              <a:defRPr/>
            </a:pPr>
            <a:fld id="{083678C6-C464-4FF7-ABF0-AA4AB03B33C9}" type="slidenum">
              <a:rPr lang="en-US"/>
              <a:pPr>
                <a:defRPr/>
              </a:pPr>
              <a:t>‹Nº›</a:t>
            </a:fld>
            <a:endParaRPr lang="en-US" dirty="0"/>
          </a:p>
        </p:txBody>
      </p:sp>
    </p:spTree>
    <p:extLst>
      <p:ext uri="{BB962C8B-B14F-4D97-AF65-F5344CB8AC3E}">
        <p14:creationId xmlns:p14="http://schemas.microsoft.com/office/powerpoint/2010/main" val="147846308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0"/>
          </p:nvPr>
        </p:nvSpPr>
        <p:spPr/>
        <p:txBody>
          <a:bodyPr/>
          <a:lstStyle>
            <a:lvl1pPr algn="ctr" eaLnBrk="0" fontAlgn="base" hangingPunct="0">
              <a:spcBef>
                <a:spcPct val="0"/>
              </a:spcBef>
              <a:spcAft>
                <a:spcPct val="0"/>
              </a:spcAft>
              <a:defRPr sz="1200" b="1" smtClean="0">
                <a:latin typeface="Trebuchet MS" pitchFamily="34" charset="0"/>
              </a:defRPr>
            </a:lvl1pPr>
          </a:lstStyle>
          <a:p>
            <a:pPr>
              <a:defRPr/>
            </a:pPr>
            <a:fld id="{B087E14A-CEA3-464C-BD1A-EA40DAD73092}" type="slidenum">
              <a:rPr lang="en-US"/>
              <a:pPr>
                <a:defRPr/>
              </a:pPr>
              <a:t>‹Nº›</a:t>
            </a:fld>
            <a:endParaRPr lang="en-US" dirty="0"/>
          </a:p>
        </p:txBody>
      </p:sp>
    </p:spTree>
    <p:extLst>
      <p:ext uri="{BB962C8B-B14F-4D97-AF65-F5344CB8AC3E}">
        <p14:creationId xmlns:p14="http://schemas.microsoft.com/office/powerpoint/2010/main" val="153402178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9348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8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sz="quarter" idx="10"/>
          </p:nvPr>
        </p:nvSpPr>
        <p:spPr/>
        <p:txBody>
          <a:bodyPr/>
          <a:lstStyle>
            <a:lvl1pPr algn="ctr" eaLnBrk="0" fontAlgn="base" hangingPunct="0">
              <a:spcBef>
                <a:spcPct val="0"/>
              </a:spcBef>
              <a:spcAft>
                <a:spcPct val="0"/>
              </a:spcAft>
              <a:defRPr sz="1200" b="1" smtClean="0">
                <a:latin typeface="Trebuchet MS" pitchFamily="34" charset="0"/>
              </a:defRPr>
            </a:lvl1pPr>
          </a:lstStyle>
          <a:p>
            <a:pPr>
              <a:defRPr/>
            </a:pPr>
            <a:fld id="{8DA048C4-BCD2-4438-AC23-4F6CD474A739}" type="slidenum">
              <a:rPr lang="en-US"/>
              <a:pPr>
                <a:defRPr/>
              </a:pPr>
              <a:t>‹Nº›</a:t>
            </a:fld>
            <a:endParaRPr lang="en-US" dirty="0"/>
          </a:p>
        </p:txBody>
      </p:sp>
    </p:spTree>
    <p:extLst>
      <p:ext uri="{BB962C8B-B14F-4D97-AF65-F5344CB8AC3E}">
        <p14:creationId xmlns:p14="http://schemas.microsoft.com/office/powerpoint/2010/main" val="156739136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sz="quarter" idx="10"/>
          </p:nvPr>
        </p:nvSpPr>
        <p:spPr/>
        <p:txBody>
          <a:bodyPr/>
          <a:lstStyle>
            <a:lvl1pPr algn="ctr" eaLnBrk="0" fontAlgn="base" hangingPunct="0">
              <a:spcBef>
                <a:spcPct val="0"/>
              </a:spcBef>
              <a:spcAft>
                <a:spcPct val="0"/>
              </a:spcAft>
              <a:defRPr sz="1200" b="1" smtClean="0">
                <a:latin typeface="Trebuchet MS" pitchFamily="34" charset="0"/>
              </a:defRPr>
            </a:lvl1pPr>
          </a:lstStyle>
          <a:p>
            <a:pPr>
              <a:defRPr/>
            </a:pPr>
            <a:fld id="{B47F69A0-DD24-4F26-ACC2-7D43E5369A64}" type="slidenum">
              <a:rPr lang="en-US"/>
              <a:pPr>
                <a:defRPr/>
              </a:pPr>
              <a:t>‹Nº›</a:t>
            </a:fld>
            <a:endParaRPr lang="en-US" dirty="0"/>
          </a:p>
        </p:txBody>
      </p:sp>
    </p:spTree>
    <p:extLst>
      <p:ext uri="{BB962C8B-B14F-4D97-AF65-F5344CB8AC3E}">
        <p14:creationId xmlns:p14="http://schemas.microsoft.com/office/powerpoint/2010/main" val="191738132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p:txBody>
          <a:bodyPr/>
          <a:lstStyle>
            <a:lvl1pPr algn="ctr" eaLnBrk="0" fontAlgn="base" hangingPunct="0">
              <a:spcBef>
                <a:spcPct val="0"/>
              </a:spcBef>
              <a:spcAft>
                <a:spcPct val="0"/>
              </a:spcAft>
              <a:defRPr sz="1200" b="1" smtClean="0">
                <a:latin typeface="Trebuchet MS" pitchFamily="34" charset="0"/>
              </a:defRPr>
            </a:lvl1pPr>
          </a:lstStyle>
          <a:p>
            <a:pPr>
              <a:defRPr/>
            </a:pPr>
            <a:fld id="{E87DDE0F-060D-4D3B-A061-05501C3419F7}" type="slidenum">
              <a:rPr lang="en-US"/>
              <a:pPr>
                <a:defRPr/>
              </a:pPr>
              <a:t>‹Nº›</a:t>
            </a:fld>
            <a:endParaRPr lang="en-US" dirty="0"/>
          </a:p>
        </p:txBody>
      </p:sp>
    </p:spTree>
    <p:extLst>
      <p:ext uri="{BB962C8B-B14F-4D97-AF65-F5344CB8AC3E}">
        <p14:creationId xmlns:p14="http://schemas.microsoft.com/office/powerpoint/2010/main" val="358965344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22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p:txBody>
          <a:bodyPr/>
          <a:lstStyle>
            <a:lvl1pPr algn="ctr" eaLnBrk="0" fontAlgn="base" hangingPunct="0">
              <a:spcBef>
                <a:spcPct val="0"/>
              </a:spcBef>
              <a:spcAft>
                <a:spcPct val="0"/>
              </a:spcAft>
              <a:defRPr sz="1200" b="1" smtClean="0">
                <a:latin typeface="Trebuchet MS" pitchFamily="34" charset="0"/>
              </a:defRPr>
            </a:lvl1pPr>
          </a:lstStyle>
          <a:p>
            <a:pPr>
              <a:defRPr/>
            </a:pPr>
            <a:fld id="{FA35F3D9-17E3-4DA8-A8EE-4A48EACE1F61}" type="slidenum">
              <a:rPr lang="en-US"/>
              <a:pPr>
                <a:defRPr/>
              </a:pPr>
              <a:t>‹Nº›</a:t>
            </a:fld>
            <a:endParaRPr lang="en-US" dirty="0"/>
          </a:p>
        </p:txBody>
      </p:sp>
    </p:spTree>
    <p:extLst>
      <p:ext uri="{BB962C8B-B14F-4D97-AF65-F5344CB8AC3E}">
        <p14:creationId xmlns:p14="http://schemas.microsoft.com/office/powerpoint/2010/main" val="331412581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p:txBody>
          <a:bodyPr/>
          <a:lstStyle>
            <a:lvl1pPr algn="ctr" eaLnBrk="0" fontAlgn="base" hangingPunct="0">
              <a:spcBef>
                <a:spcPct val="0"/>
              </a:spcBef>
              <a:spcAft>
                <a:spcPct val="0"/>
              </a:spcAft>
              <a:defRPr sz="1200" b="1" smtClean="0">
                <a:latin typeface="Trebuchet MS" pitchFamily="34" charset="0"/>
              </a:defRPr>
            </a:lvl1pPr>
          </a:lstStyle>
          <a:p>
            <a:pPr>
              <a:defRPr/>
            </a:pPr>
            <a:fld id="{9EA056CB-104F-42F8-A232-8B498B917715}" type="slidenum">
              <a:rPr lang="en-US"/>
              <a:pPr>
                <a:defRPr/>
              </a:pPr>
              <a:t>‹Nº›</a:t>
            </a:fld>
            <a:endParaRPr lang="en-US" dirty="0"/>
          </a:p>
        </p:txBody>
      </p:sp>
    </p:spTree>
    <p:extLst>
      <p:ext uri="{BB962C8B-B14F-4D97-AF65-F5344CB8AC3E}">
        <p14:creationId xmlns:p14="http://schemas.microsoft.com/office/powerpoint/2010/main" val="267021785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p:txBody>
          <a:bodyPr/>
          <a:lstStyle>
            <a:lvl1pPr algn="ctr" eaLnBrk="0" fontAlgn="base" hangingPunct="0">
              <a:spcBef>
                <a:spcPct val="0"/>
              </a:spcBef>
              <a:spcAft>
                <a:spcPct val="0"/>
              </a:spcAft>
              <a:defRPr b="1">
                <a:latin typeface="Trebuchet MS" pitchFamily="34" charset="0"/>
              </a:defRPr>
            </a:lvl1pPr>
          </a:lstStyle>
          <a:p>
            <a:pPr>
              <a:defRPr/>
            </a:pPr>
            <a:fld id="{67A09EDA-A989-4AE1-AFCF-F2A9A4A3FAD1}" type="slidenum">
              <a:rPr lang="en-US"/>
              <a:pPr>
                <a:defRPr/>
              </a:pPr>
              <a:t>‹Nº›</a:t>
            </a:fld>
            <a:endParaRPr lang="en-US" dirty="0"/>
          </a:p>
        </p:txBody>
      </p:sp>
    </p:spTree>
    <p:extLst>
      <p:ext uri="{BB962C8B-B14F-4D97-AF65-F5344CB8AC3E}">
        <p14:creationId xmlns:p14="http://schemas.microsoft.com/office/powerpoint/2010/main" val="30347579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_2Col Content_Teal Subs">
    <p:spTree>
      <p:nvGrpSpPr>
        <p:cNvPr id="1" name=""/>
        <p:cNvGrpSpPr/>
        <p:nvPr/>
      </p:nvGrpSpPr>
      <p:grpSpPr>
        <a:xfrm>
          <a:off x="0" y="0"/>
          <a:ext cx="0" cy="0"/>
          <a:chOff x="0" y="0"/>
          <a:chExt cx="0" cy="0"/>
        </a:xfrm>
      </p:grpSpPr>
      <p:cxnSp>
        <p:nvCxnSpPr>
          <p:cNvPr id="12" name="Straight Connector 11"/>
          <p:cNvCxnSpPr/>
          <p:nvPr userDrawn="1"/>
        </p:nvCxnSpPr>
        <p:spPr>
          <a:xfrm>
            <a:off x="624433"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9" name="Rectangle 2"/>
          <p:cNvSpPr>
            <a:spLocks noGrp="1" noChangeArrowheads="1"/>
          </p:cNvSpPr>
          <p:nvPr>
            <p:ph type="title"/>
          </p:nvPr>
        </p:nvSpPr>
        <p:spPr bwMode="auto">
          <a:xfrm>
            <a:off x="711223" y="152401"/>
            <a:ext cx="10058399"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4" name="Content Placeholder 3"/>
          <p:cNvSpPr>
            <a:spLocks noGrp="1"/>
          </p:cNvSpPr>
          <p:nvPr>
            <p:ph sz="quarter" idx="14"/>
          </p:nvPr>
        </p:nvSpPr>
        <p:spPr>
          <a:xfrm>
            <a:off x="711206" y="1786128"/>
            <a:ext cx="5364480"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sz="quarter" idx="17"/>
          </p:nvPr>
        </p:nvSpPr>
        <p:spPr>
          <a:xfrm>
            <a:off x="711206" y="1371600"/>
            <a:ext cx="5364480" cy="381000"/>
          </a:xfrm>
        </p:spPr>
        <p:txBody>
          <a:bodyPr/>
          <a:lstStyle>
            <a:lvl1pPr marL="0" indent="0">
              <a:buNone/>
              <a:defRPr b="1">
                <a:solidFill>
                  <a:srgbClr val="E31836"/>
                </a:solidFill>
              </a:defRPr>
            </a:lvl1pPr>
          </a:lstStyle>
          <a:p>
            <a:pPr lvl="0"/>
            <a:r>
              <a:rPr lang="en-US" dirty="0"/>
              <a:t>Click to edit Master text styles</a:t>
            </a:r>
          </a:p>
        </p:txBody>
      </p:sp>
      <p:sp>
        <p:nvSpPr>
          <p:cNvPr id="10" name="Content Placeholder 3"/>
          <p:cNvSpPr>
            <a:spLocks noGrp="1"/>
          </p:cNvSpPr>
          <p:nvPr>
            <p:ph sz="quarter" idx="18"/>
          </p:nvPr>
        </p:nvSpPr>
        <p:spPr>
          <a:xfrm>
            <a:off x="6490213" y="1786128"/>
            <a:ext cx="5364480"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sz="quarter" idx="19"/>
          </p:nvPr>
        </p:nvSpPr>
        <p:spPr>
          <a:xfrm>
            <a:off x="6490213" y="1371600"/>
            <a:ext cx="5364480" cy="381000"/>
          </a:xfrm>
        </p:spPr>
        <p:txBody>
          <a:bodyPr/>
          <a:lstStyle>
            <a:lvl1pPr marL="0" indent="0">
              <a:buNone/>
              <a:defRPr b="1">
                <a:solidFill>
                  <a:srgbClr val="008790"/>
                </a:solidFill>
              </a:defRPr>
            </a:lvl1pPr>
          </a:lstStyle>
          <a:p>
            <a:pPr lvl="0"/>
            <a:r>
              <a:rPr lang="en-US" dirty="0"/>
              <a:t>Click to edit Master text styles</a:t>
            </a:r>
          </a:p>
        </p:txBody>
      </p:sp>
      <p:sp>
        <p:nvSpPr>
          <p:cNvPr id="13" name="Text Placeholder 4"/>
          <p:cNvSpPr>
            <a:spLocks noGrp="1"/>
          </p:cNvSpPr>
          <p:nvPr>
            <p:ph type="body" sz="quarter" idx="11"/>
          </p:nvPr>
        </p:nvSpPr>
        <p:spPr>
          <a:xfrm>
            <a:off x="711200" y="6294120"/>
            <a:ext cx="11143488" cy="182880"/>
          </a:xfrm>
        </p:spPr>
        <p:txBody>
          <a:bodyPr/>
          <a:lstStyle>
            <a:lvl1pPr marL="0" indent="0" algn="r">
              <a:buNone/>
              <a:defRPr sz="1100"/>
            </a:lvl1pPr>
          </a:lstStyle>
          <a:p>
            <a:pPr lvl="0"/>
            <a:r>
              <a:rPr lang="en-US" dirty="0"/>
              <a:t>Click to edit Master text styles</a:t>
            </a:r>
          </a:p>
        </p:txBody>
      </p:sp>
      <p:sp>
        <p:nvSpPr>
          <p:cNvPr id="14" name="Text Placeholder 6"/>
          <p:cNvSpPr>
            <a:spLocks noGrp="1"/>
          </p:cNvSpPr>
          <p:nvPr>
            <p:ph type="body" sz="quarter" idx="13"/>
          </p:nvPr>
        </p:nvSpPr>
        <p:spPr>
          <a:xfrm>
            <a:off x="711200" y="5862320"/>
            <a:ext cx="11143488" cy="365760"/>
          </a:xfrm>
        </p:spPr>
        <p:txBody>
          <a:bodyPr anchor="b"/>
          <a:lstStyle>
            <a:lvl1pPr marL="0" indent="0">
              <a:buNone/>
              <a:defRPr sz="1200" baseline="0"/>
            </a:lvl1pPr>
          </a:lstStyle>
          <a:p>
            <a:pPr lvl="0"/>
            <a:r>
              <a:rPr lang="en-US"/>
              <a:t>Click to edit Master text styles</a:t>
            </a:r>
          </a:p>
        </p:txBody>
      </p:sp>
    </p:spTree>
    <p:extLst>
      <p:ext uri="{BB962C8B-B14F-4D97-AF65-F5344CB8AC3E}">
        <p14:creationId xmlns:p14="http://schemas.microsoft.com/office/powerpoint/2010/main" val="210273192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817"/>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817"/>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p:txBody>
          <a:bodyPr/>
          <a:lstStyle>
            <a:lvl1pPr algn="ctr" eaLnBrk="0" fontAlgn="base" hangingPunct="0">
              <a:spcBef>
                <a:spcPct val="0"/>
              </a:spcBef>
              <a:spcAft>
                <a:spcPct val="0"/>
              </a:spcAft>
              <a:defRPr sz="1200" b="1" smtClean="0">
                <a:latin typeface="Trebuchet MS" pitchFamily="34" charset="0"/>
              </a:defRPr>
            </a:lvl1pPr>
          </a:lstStyle>
          <a:p>
            <a:pPr>
              <a:defRPr/>
            </a:pPr>
            <a:fld id="{DF3FC2EC-86E0-4D01-9B99-17E29BA5EEDE}" type="slidenum">
              <a:rPr lang="en-US"/>
              <a:pPr>
                <a:defRPr/>
              </a:pPr>
              <a:t>‹Nº›</a:t>
            </a:fld>
            <a:endParaRPr lang="en-US" dirty="0"/>
          </a:p>
        </p:txBody>
      </p:sp>
    </p:spTree>
    <p:extLst>
      <p:ext uri="{BB962C8B-B14F-4D97-AF65-F5344CB8AC3E}">
        <p14:creationId xmlns:p14="http://schemas.microsoft.com/office/powerpoint/2010/main" val="146683405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817"/>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5"/>
          <p:cNvSpPr>
            <a:spLocks noGrp="1" noChangeArrowheads="1"/>
          </p:cNvSpPr>
          <p:nvPr>
            <p:ph type="sldNum" sz="quarter" idx="10"/>
          </p:nvPr>
        </p:nvSpPr>
        <p:spPr/>
        <p:txBody>
          <a:bodyPr/>
          <a:lstStyle>
            <a:lvl1pPr algn="ctr" eaLnBrk="0" fontAlgn="base" hangingPunct="0">
              <a:spcBef>
                <a:spcPct val="0"/>
              </a:spcBef>
              <a:spcAft>
                <a:spcPct val="0"/>
              </a:spcAft>
              <a:defRPr sz="1200" b="1" baseline="0" smtClean="0">
                <a:latin typeface="Trebuchet MS" pitchFamily="34" charset="0"/>
              </a:defRPr>
            </a:lvl1pPr>
          </a:lstStyle>
          <a:p>
            <a:pPr>
              <a:defRPr/>
            </a:pPr>
            <a:fld id="{986F6958-1021-4CBF-B0C9-FC7ADAE5ED38}" type="slidenum">
              <a:rPr lang="en-US"/>
              <a:pPr>
                <a:defRPr/>
              </a:pPr>
              <a:t>‹Nº›</a:t>
            </a:fld>
            <a:endParaRPr lang="en-US" dirty="0"/>
          </a:p>
        </p:txBody>
      </p:sp>
    </p:spTree>
    <p:extLst>
      <p:ext uri="{BB962C8B-B14F-4D97-AF65-F5344CB8AC3E}">
        <p14:creationId xmlns:p14="http://schemas.microsoft.com/office/powerpoint/2010/main" val="317194785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sz="quarter" idx="10"/>
          </p:nvPr>
        </p:nvSpPr>
        <p:spPr/>
        <p:txBody>
          <a:bodyPr/>
          <a:lstStyle>
            <a:lvl1pPr algn="ctr" eaLnBrk="0" fontAlgn="base" hangingPunct="0">
              <a:spcBef>
                <a:spcPct val="0"/>
              </a:spcBef>
              <a:spcAft>
                <a:spcPct val="0"/>
              </a:spcAft>
              <a:defRPr sz="1200" b="1" smtClean="0">
                <a:latin typeface="Trebuchet MS" pitchFamily="34" charset="0"/>
              </a:defRPr>
            </a:lvl1pPr>
          </a:lstStyle>
          <a:p>
            <a:pPr>
              <a:defRPr/>
            </a:pPr>
            <a:fld id="{23C0D4F4-63C0-44AC-B3A4-345FBCA6FC00}" type="slidenum">
              <a:rPr lang="en-US"/>
              <a:pPr>
                <a:defRPr/>
              </a:pPr>
              <a:t>‹Nº›</a:t>
            </a:fld>
            <a:endParaRPr lang="en-US"/>
          </a:p>
        </p:txBody>
      </p:sp>
    </p:spTree>
    <p:extLst>
      <p:ext uri="{BB962C8B-B14F-4D97-AF65-F5344CB8AC3E}">
        <p14:creationId xmlns:p14="http://schemas.microsoft.com/office/powerpoint/2010/main" val="394118161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597"/>
            <a:ext cx="10363200" cy="1470025"/>
          </a:xfrm>
        </p:spPr>
        <p:txBody>
          <a:bodyPr/>
          <a:lstStyle/>
          <a:p>
            <a:r>
              <a:rPr lang="es-ES" smtClean="0"/>
              <a:t>Haga clic para modificar el estilo de título del patrón</a:t>
            </a:r>
            <a:endParaRPr lang="es-CO"/>
          </a:p>
        </p:txBody>
      </p:sp>
      <p:sp>
        <p:nvSpPr>
          <p:cNvPr id="3" name="2 Subtítulo"/>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CO"/>
          </a:p>
        </p:txBody>
      </p:sp>
      <p:sp>
        <p:nvSpPr>
          <p:cNvPr id="4"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vl1pPr>
          </a:lstStyle>
          <a:p>
            <a:fld id="{7F645C77-A21D-4932-AE14-2D2089599075}" type="slidenum">
              <a:rPr lang="es-ES"/>
              <a:pPr/>
              <a:t>‹Nº›</a:t>
            </a:fld>
            <a:endParaRPr lang="es-ES"/>
          </a:p>
        </p:txBody>
      </p:sp>
    </p:spTree>
    <p:extLst>
      <p:ext uri="{BB962C8B-B14F-4D97-AF65-F5344CB8AC3E}">
        <p14:creationId xmlns:p14="http://schemas.microsoft.com/office/powerpoint/2010/main" val="323133706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vl1pPr>
          </a:lstStyle>
          <a:p>
            <a:fld id="{11885E73-E088-47A9-85C4-0F2BDC8884B9}" type="slidenum">
              <a:rPr lang="es-ES"/>
              <a:pPr/>
              <a:t>‹Nº›</a:t>
            </a:fld>
            <a:endParaRPr lang="es-ES"/>
          </a:p>
        </p:txBody>
      </p:sp>
    </p:spTree>
    <p:extLst>
      <p:ext uri="{BB962C8B-B14F-4D97-AF65-F5344CB8AC3E}">
        <p14:creationId xmlns:p14="http://schemas.microsoft.com/office/powerpoint/2010/main" val="239635049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7070"/>
            <a:ext cx="10363200" cy="1362075"/>
          </a:xfrm>
        </p:spPr>
        <p:txBody>
          <a:bodyPr anchor="t"/>
          <a:lstStyle>
            <a:lvl1pPr algn="l">
              <a:defRPr sz="4000" b="1" cap="all"/>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vl1pPr>
          </a:lstStyle>
          <a:p>
            <a:fld id="{28B09C9E-7AB2-48D5-A156-5163F5E6A380}" type="slidenum">
              <a:rPr lang="es-ES"/>
              <a:pPr/>
              <a:t>‹Nº›</a:t>
            </a:fld>
            <a:endParaRPr lang="es-ES"/>
          </a:p>
        </p:txBody>
      </p:sp>
    </p:spTree>
    <p:extLst>
      <p:ext uri="{BB962C8B-B14F-4D97-AF65-F5344CB8AC3E}">
        <p14:creationId xmlns:p14="http://schemas.microsoft.com/office/powerpoint/2010/main" val="378263084"/>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contenido"/>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s-ES"/>
          </a:p>
        </p:txBody>
      </p:sp>
      <p:sp>
        <p:nvSpPr>
          <p:cNvPr id="6"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s-ES"/>
          </a:p>
        </p:txBody>
      </p:sp>
      <p:sp>
        <p:nvSpPr>
          <p:cNvPr id="7" name="Rectangle 6"/>
          <p:cNvSpPr>
            <a:spLocks noGrp="1" noChangeArrowheads="1"/>
          </p:cNvSpPr>
          <p:nvPr>
            <p:ph type="sldNum" sz="quarter" idx="12"/>
          </p:nvPr>
        </p:nvSpPr>
        <p:spPr/>
        <p:txBody>
          <a:bodyPr/>
          <a:lstStyle>
            <a:lvl1pPr>
              <a:defRPr/>
            </a:lvl1pPr>
          </a:lstStyle>
          <a:p>
            <a:fld id="{579C5214-D643-4DED-9BBD-518467F2F958}" type="slidenum">
              <a:rPr lang="es-ES"/>
              <a:pPr/>
              <a:t>‹Nº›</a:t>
            </a:fld>
            <a:endParaRPr lang="es-ES"/>
          </a:p>
        </p:txBody>
      </p:sp>
    </p:spTree>
    <p:extLst>
      <p:ext uri="{BB962C8B-B14F-4D97-AF65-F5344CB8AC3E}">
        <p14:creationId xmlns:p14="http://schemas.microsoft.com/office/powerpoint/2010/main" val="207998396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609600" y="1535117"/>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texto"/>
          <p:cNvSpPr>
            <a:spLocks noGrp="1"/>
          </p:cNvSpPr>
          <p:nvPr>
            <p:ph type="body" sz="quarter" idx="3"/>
          </p:nvPr>
        </p:nvSpPr>
        <p:spPr>
          <a:xfrm>
            <a:off x="6193485" y="1535117"/>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485"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s-ES"/>
          </a:p>
        </p:txBody>
      </p:sp>
      <p:sp>
        <p:nvSpPr>
          <p:cNvPr id="8"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s-ES"/>
          </a:p>
        </p:txBody>
      </p:sp>
      <p:sp>
        <p:nvSpPr>
          <p:cNvPr id="9" name="Rectangle 6"/>
          <p:cNvSpPr>
            <a:spLocks noGrp="1" noChangeArrowheads="1"/>
          </p:cNvSpPr>
          <p:nvPr>
            <p:ph type="sldNum" sz="quarter" idx="12"/>
          </p:nvPr>
        </p:nvSpPr>
        <p:spPr/>
        <p:txBody>
          <a:bodyPr/>
          <a:lstStyle>
            <a:lvl1pPr>
              <a:defRPr/>
            </a:lvl1pPr>
          </a:lstStyle>
          <a:p>
            <a:fld id="{6DFAD4FE-10AC-4A24-BF62-C8BA6864187E}" type="slidenum">
              <a:rPr lang="es-ES"/>
              <a:pPr/>
              <a:t>‹Nº›</a:t>
            </a:fld>
            <a:endParaRPr lang="es-ES"/>
          </a:p>
        </p:txBody>
      </p:sp>
    </p:spTree>
    <p:extLst>
      <p:ext uri="{BB962C8B-B14F-4D97-AF65-F5344CB8AC3E}">
        <p14:creationId xmlns:p14="http://schemas.microsoft.com/office/powerpoint/2010/main" val="223010030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s-ES"/>
          </a:p>
        </p:txBody>
      </p:sp>
      <p:sp>
        <p:nvSpPr>
          <p:cNvPr id="4"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s-ES"/>
          </a:p>
        </p:txBody>
      </p:sp>
      <p:sp>
        <p:nvSpPr>
          <p:cNvPr id="5" name="Rectangle 6"/>
          <p:cNvSpPr>
            <a:spLocks noGrp="1" noChangeArrowheads="1"/>
          </p:cNvSpPr>
          <p:nvPr>
            <p:ph type="sldNum" sz="quarter" idx="12"/>
          </p:nvPr>
        </p:nvSpPr>
        <p:spPr/>
        <p:txBody>
          <a:bodyPr/>
          <a:lstStyle>
            <a:lvl1pPr>
              <a:defRPr/>
            </a:lvl1pPr>
          </a:lstStyle>
          <a:p>
            <a:fld id="{4B76B90D-F7D8-4464-95AC-6D285FACFE3D}" type="slidenum">
              <a:rPr lang="es-ES"/>
              <a:pPr/>
              <a:t>‹Nº›</a:t>
            </a:fld>
            <a:endParaRPr lang="es-ES"/>
          </a:p>
        </p:txBody>
      </p:sp>
    </p:spTree>
    <p:extLst>
      <p:ext uri="{BB962C8B-B14F-4D97-AF65-F5344CB8AC3E}">
        <p14:creationId xmlns:p14="http://schemas.microsoft.com/office/powerpoint/2010/main" val="6097845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s-ES"/>
          </a:p>
        </p:txBody>
      </p:sp>
      <p:sp>
        <p:nvSpPr>
          <p:cNvPr id="3"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s-ES"/>
          </a:p>
        </p:txBody>
      </p:sp>
      <p:sp>
        <p:nvSpPr>
          <p:cNvPr id="4" name="Rectangle 6"/>
          <p:cNvSpPr>
            <a:spLocks noGrp="1" noChangeArrowheads="1"/>
          </p:cNvSpPr>
          <p:nvPr>
            <p:ph type="sldNum" sz="quarter" idx="12"/>
          </p:nvPr>
        </p:nvSpPr>
        <p:spPr/>
        <p:txBody>
          <a:bodyPr/>
          <a:lstStyle>
            <a:lvl1pPr>
              <a:defRPr/>
            </a:lvl1pPr>
          </a:lstStyle>
          <a:p>
            <a:fld id="{044071BD-0DB2-496C-AAA1-F2FC7FBA195F}" type="slidenum">
              <a:rPr lang="es-ES"/>
              <a:pPr/>
              <a:t>‹Nº›</a:t>
            </a:fld>
            <a:endParaRPr lang="es-ES"/>
          </a:p>
        </p:txBody>
      </p:sp>
    </p:spTree>
    <p:extLst>
      <p:ext uri="{BB962C8B-B14F-4D97-AF65-F5344CB8AC3E}">
        <p14:creationId xmlns:p14="http://schemas.microsoft.com/office/powerpoint/2010/main" val="38883505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ontent Slide_Title Only">
    <p:spTree>
      <p:nvGrpSpPr>
        <p:cNvPr id="1" name=""/>
        <p:cNvGrpSpPr/>
        <p:nvPr/>
      </p:nvGrpSpPr>
      <p:grpSpPr>
        <a:xfrm>
          <a:off x="0" y="0"/>
          <a:ext cx="0" cy="0"/>
          <a:chOff x="0" y="0"/>
          <a:chExt cx="0" cy="0"/>
        </a:xfrm>
      </p:grpSpPr>
      <p:cxnSp>
        <p:nvCxnSpPr>
          <p:cNvPr id="7" name="Straight Connector 6"/>
          <p:cNvCxnSpPr/>
          <p:nvPr userDrawn="1"/>
        </p:nvCxnSpPr>
        <p:spPr>
          <a:xfrm>
            <a:off x="624433"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12" name="Rectangle 2"/>
          <p:cNvSpPr>
            <a:spLocks noGrp="1" noChangeArrowheads="1"/>
          </p:cNvSpPr>
          <p:nvPr>
            <p:ph type="title"/>
          </p:nvPr>
        </p:nvSpPr>
        <p:spPr bwMode="auto">
          <a:xfrm>
            <a:off x="711223" y="152401"/>
            <a:ext cx="10058399"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6" name="Text Placeholder 2"/>
          <p:cNvSpPr>
            <a:spLocks noGrp="1"/>
          </p:cNvSpPr>
          <p:nvPr>
            <p:ph type="body" sz="quarter" idx="14"/>
          </p:nvPr>
        </p:nvSpPr>
        <p:spPr>
          <a:xfrm>
            <a:off x="711201" y="1371600"/>
            <a:ext cx="11143488" cy="457200"/>
          </a:xfrm>
        </p:spPr>
        <p:txBody>
          <a:bodyPr/>
          <a:lstStyle>
            <a:lvl1pPr marL="0" indent="0">
              <a:buNone/>
              <a:defRPr sz="2300" b="1">
                <a:solidFill>
                  <a:srgbClr val="E31836"/>
                </a:solidFill>
              </a:defRPr>
            </a:lvl1pPr>
          </a:lstStyle>
          <a:p>
            <a:pPr lvl="0"/>
            <a:r>
              <a:rPr lang="en-US" dirty="0"/>
              <a:t>Click to edit Master text styles</a:t>
            </a:r>
          </a:p>
        </p:txBody>
      </p:sp>
      <p:sp>
        <p:nvSpPr>
          <p:cNvPr id="10" name="Text Placeholder 4"/>
          <p:cNvSpPr>
            <a:spLocks noGrp="1"/>
          </p:cNvSpPr>
          <p:nvPr>
            <p:ph type="body" sz="quarter" idx="11"/>
          </p:nvPr>
        </p:nvSpPr>
        <p:spPr>
          <a:xfrm>
            <a:off x="711200" y="6294120"/>
            <a:ext cx="11143488" cy="182880"/>
          </a:xfrm>
        </p:spPr>
        <p:txBody>
          <a:bodyPr/>
          <a:lstStyle>
            <a:lvl1pPr marL="0" indent="0" algn="r">
              <a:buNone/>
              <a:defRPr sz="1100"/>
            </a:lvl1pPr>
          </a:lstStyle>
          <a:p>
            <a:pPr lvl="0"/>
            <a:r>
              <a:rPr lang="en-US" dirty="0"/>
              <a:t>Click to edit Master text styles</a:t>
            </a:r>
          </a:p>
        </p:txBody>
      </p:sp>
      <p:sp>
        <p:nvSpPr>
          <p:cNvPr id="11" name="Text Placeholder 6"/>
          <p:cNvSpPr>
            <a:spLocks noGrp="1"/>
          </p:cNvSpPr>
          <p:nvPr>
            <p:ph type="body" sz="quarter" idx="13"/>
          </p:nvPr>
        </p:nvSpPr>
        <p:spPr>
          <a:xfrm>
            <a:off x="711200" y="5862320"/>
            <a:ext cx="11143488" cy="365760"/>
          </a:xfrm>
        </p:spPr>
        <p:txBody>
          <a:bodyPr anchor="b"/>
          <a:lstStyle>
            <a:lvl1pPr marL="0" indent="0">
              <a:buNone/>
              <a:defRPr sz="1200" baseline="0"/>
            </a:lvl1pPr>
          </a:lstStyle>
          <a:p>
            <a:pPr lvl="0"/>
            <a:r>
              <a:rPr lang="en-US"/>
              <a:t>Click to edit Master text styles</a:t>
            </a:r>
          </a:p>
        </p:txBody>
      </p:sp>
    </p:spTree>
    <p:extLst>
      <p:ext uri="{BB962C8B-B14F-4D97-AF65-F5344CB8AC3E}">
        <p14:creationId xmlns:p14="http://schemas.microsoft.com/office/powerpoint/2010/main" val="304855347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218"/>
            <a:ext cx="4011084" cy="1162051"/>
          </a:xfrm>
        </p:spPr>
        <p:txBody>
          <a:bodyPr anchor="b"/>
          <a:lstStyle>
            <a:lvl1pPr algn="l">
              <a:defRPr sz="2000" b="1"/>
            </a:lvl1pPr>
          </a:lstStyle>
          <a:p>
            <a:r>
              <a:rPr lang="es-ES" smtClean="0"/>
              <a:t>Haga clic para modificar el estilo de título del patrón</a:t>
            </a:r>
            <a:endParaRPr lang="es-CO"/>
          </a:p>
        </p:txBody>
      </p:sp>
      <p:sp>
        <p:nvSpPr>
          <p:cNvPr id="3" name="2 Marcador de contenido"/>
          <p:cNvSpPr>
            <a:spLocks noGrp="1"/>
          </p:cNvSpPr>
          <p:nvPr>
            <p:ph idx="1"/>
          </p:nvPr>
        </p:nvSpPr>
        <p:spPr>
          <a:xfrm>
            <a:off x="4766733" y="27322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texto"/>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s-ES"/>
          </a:p>
        </p:txBody>
      </p:sp>
      <p:sp>
        <p:nvSpPr>
          <p:cNvPr id="6"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s-ES"/>
          </a:p>
        </p:txBody>
      </p:sp>
      <p:sp>
        <p:nvSpPr>
          <p:cNvPr id="7" name="Rectangle 6"/>
          <p:cNvSpPr>
            <a:spLocks noGrp="1" noChangeArrowheads="1"/>
          </p:cNvSpPr>
          <p:nvPr>
            <p:ph type="sldNum" sz="quarter" idx="12"/>
          </p:nvPr>
        </p:nvSpPr>
        <p:spPr/>
        <p:txBody>
          <a:bodyPr/>
          <a:lstStyle>
            <a:lvl1pPr>
              <a:defRPr/>
            </a:lvl1pPr>
          </a:lstStyle>
          <a:p>
            <a:fld id="{AD88DAC0-8FA0-42D1-8D27-96117E5C4F4A}" type="slidenum">
              <a:rPr lang="es-ES"/>
              <a:pPr/>
              <a:t>‹Nº›</a:t>
            </a:fld>
            <a:endParaRPr lang="es-ES"/>
          </a:p>
        </p:txBody>
      </p:sp>
    </p:spTree>
    <p:extLst>
      <p:ext uri="{BB962C8B-B14F-4D97-AF65-F5344CB8AC3E}">
        <p14:creationId xmlns:p14="http://schemas.microsoft.com/office/powerpoint/2010/main" val="340712425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770"/>
            <a:ext cx="7315200" cy="566739"/>
          </a:xfrm>
        </p:spPr>
        <p:txBody>
          <a:bodyPr anchor="b"/>
          <a:lstStyle>
            <a:lvl1pPr algn="l">
              <a:defRPr sz="2000" b="1"/>
            </a:lvl1pPr>
          </a:lstStyle>
          <a:p>
            <a:r>
              <a:rPr lang="es-ES" smtClean="0"/>
              <a:t>Haga clic para modificar el estilo de título del patrón</a:t>
            </a:r>
            <a:endParaRPr lang="es-CO"/>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CO" noProof="0" smtClean="0"/>
          </a:p>
        </p:txBody>
      </p:sp>
      <p:sp>
        <p:nvSpPr>
          <p:cNvPr id="4" name="3 Marcador de texto"/>
          <p:cNvSpPr>
            <a:spLocks noGrp="1"/>
          </p:cNvSpPr>
          <p:nvPr>
            <p:ph type="body" sz="half" idx="2"/>
          </p:nvPr>
        </p:nvSpPr>
        <p:spPr>
          <a:xfrm>
            <a:off x="2389717" y="5367508"/>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s-ES"/>
          </a:p>
        </p:txBody>
      </p:sp>
      <p:sp>
        <p:nvSpPr>
          <p:cNvPr id="6"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s-ES"/>
          </a:p>
        </p:txBody>
      </p:sp>
      <p:sp>
        <p:nvSpPr>
          <p:cNvPr id="7" name="Rectangle 6"/>
          <p:cNvSpPr>
            <a:spLocks noGrp="1" noChangeArrowheads="1"/>
          </p:cNvSpPr>
          <p:nvPr>
            <p:ph type="sldNum" sz="quarter" idx="12"/>
          </p:nvPr>
        </p:nvSpPr>
        <p:spPr/>
        <p:txBody>
          <a:bodyPr/>
          <a:lstStyle>
            <a:lvl1pPr>
              <a:defRPr/>
            </a:lvl1pPr>
          </a:lstStyle>
          <a:p>
            <a:fld id="{965A81E4-36D5-4117-A19A-7C400659CB43}" type="slidenum">
              <a:rPr lang="es-ES"/>
              <a:pPr/>
              <a:t>‹Nº›</a:t>
            </a:fld>
            <a:endParaRPr lang="es-ES"/>
          </a:p>
        </p:txBody>
      </p:sp>
    </p:spTree>
    <p:extLst>
      <p:ext uri="{BB962C8B-B14F-4D97-AF65-F5344CB8AC3E}">
        <p14:creationId xmlns:p14="http://schemas.microsoft.com/office/powerpoint/2010/main" val="79392857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vl1pPr>
          </a:lstStyle>
          <a:p>
            <a:fld id="{F858E803-0158-4F4E-AA6D-8A1A1022B36A}" type="slidenum">
              <a:rPr lang="es-ES"/>
              <a:pPr/>
              <a:t>‹Nº›</a:t>
            </a:fld>
            <a:endParaRPr lang="es-ES"/>
          </a:p>
        </p:txBody>
      </p:sp>
    </p:spTree>
    <p:extLst>
      <p:ext uri="{BB962C8B-B14F-4D97-AF65-F5344CB8AC3E}">
        <p14:creationId xmlns:p14="http://schemas.microsoft.com/office/powerpoint/2010/main" val="130065334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808"/>
            <a:ext cx="2743200" cy="5851525"/>
          </a:xfrm>
        </p:spPr>
        <p:txBody>
          <a:bodyPr vert="eaVert"/>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a:xfrm>
            <a:off x="609600" y="274808"/>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vl1pPr>
          </a:lstStyle>
          <a:p>
            <a:fld id="{2A18521C-E049-4950-A888-7F05B5F3AEDB}" type="slidenum">
              <a:rPr lang="es-ES"/>
              <a:pPr/>
              <a:t>‹Nº›</a:t>
            </a:fld>
            <a:endParaRPr lang="es-ES"/>
          </a:p>
        </p:txBody>
      </p:sp>
    </p:spTree>
    <p:extLst>
      <p:ext uri="{BB962C8B-B14F-4D97-AF65-F5344CB8AC3E}">
        <p14:creationId xmlns:p14="http://schemas.microsoft.com/office/powerpoint/2010/main" val="212037418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220" y="1142999"/>
            <a:ext cx="11091333" cy="5257800"/>
          </a:xfrm>
        </p:spPr>
        <p:txBody>
          <a:bodyPr anchor="t"/>
          <a:lstStyle>
            <a:lvl1pPr>
              <a:defRPr sz="2200">
                <a:solidFill>
                  <a:srgbClr val="070605"/>
                </a:solidFill>
              </a:defRPr>
            </a:lvl1pPr>
            <a:lvl2pPr marL="457200" indent="-342900">
              <a:buFont typeface="Arial" pitchFamily="34" charset="0"/>
              <a:buChar char="•"/>
              <a:defRPr sz="2200">
                <a:solidFill>
                  <a:srgbClr val="070605"/>
                </a:solidFill>
              </a:defRPr>
            </a:lvl2pPr>
            <a:lvl3pPr>
              <a:defRPr sz="2200">
                <a:solidFill>
                  <a:srgbClr val="070605"/>
                </a:solidFill>
              </a:defRPr>
            </a:lvl3pPr>
            <a:lvl4pPr>
              <a:defRPr sz="2200">
                <a:solidFill>
                  <a:srgbClr val="070605"/>
                </a:solidFill>
              </a:defRPr>
            </a:lvl4pPr>
            <a:lvl5pPr>
              <a:defRPr sz="2200">
                <a:solidFill>
                  <a:srgbClr val="070605"/>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4" name="Line 8"/>
          <p:cNvSpPr>
            <a:spLocks noChangeShapeType="1"/>
          </p:cNvSpPr>
          <p:nvPr/>
        </p:nvSpPr>
        <p:spPr bwMode="auto">
          <a:xfrm>
            <a:off x="550336" y="958851"/>
            <a:ext cx="11091333" cy="0"/>
          </a:xfrm>
          <a:prstGeom prst="line">
            <a:avLst/>
          </a:prstGeom>
          <a:noFill/>
          <a:ln w="9525">
            <a:solidFill>
              <a:srgbClr val="071D49"/>
            </a:solidFill>
            <a:round/>
            <a:headEnd/>
            <a:tailEnd/>
          </a:ln>
          <a:extLst>
            <a:ext uri="{909E8E84-426E-40DD-AFC4-6F175D3DCCD1}">
              <a14:hiddenFill xmlns:a14="http://schemas.microsoft.com/office/drawing/2010/main">
                <a:noFill/>
              </a14:hiddenFill>
            </a:ext>
          </a:extLst>
        </p:spPr>
        <p:txBody>
          <a:bodyPr/>
          <a:lstStyle/>
          <a:p>
            <a:pPr defTabSz="914400"/>
            <a:endParaRPr lang="en-US" sz="1800">
              <a:solidFill>
                <a:srgbClr val="070605"/>
              </a:solidFill>
            </a:endParaRPr>
          </a:p>
        </p:txBody>
      </p:sp>
      <p:sp>
        <p:nvSpPr>
          <p:cNvPr id="5" name="Line 8"/>
          <p:cNvSpPr>
            <a:spLocks noChangeShapeType="1"/>
          </p:cNvSpPr>
          <p:nvPr userDrawn="1"/>
        </p:nvSpPr>
        <p:spPr bwMode="auto">
          <a:xfrm>
            <a:off x="550336" y="958851"/>
            <a:ext cx="11091333" cy="0"/>
          </a:xfrm>
          <a:prstGeom prst="line">
            <a:avLst/>
          </a:prstGeom>
          <a:noFill/>
          <a:ln w="9525">
            <a:solidFill>
              <a:srgbClr val="071D49"/>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1800" dirty="0">
              <a:solidFill>
                <a:srgbClr val="070605"/>
              </a:solidFill>
            </a:endParaRPr>
          </a:p>
        </p:txBody>
      </p:sp>
    </p:spTree>
    <p:extLst>
      <p:ext uri="{BB962C8B-B14F-4D97-AF65-F5344CB8AC3E}">
        <p14:creationId xmlns:p14="http://schemas.microsoft.com/office/powerpoint/2010/main" val="4200341302"/>
      </p:ext>
    </p:extLst>
  </p:cSld>
  <p:clrMapOvr>
    <a:masterClrMapping/>
  </p:clrMapOvr>
  <p:timing>
    <p:tnLst>
      <p:par>
        <p:cTn id="1" dur="indefinite" restart="never" nodeType="tmRoot"/>
      </p:par>
    </p:tnLst>
  </p:timing>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2_Título y objetos">
    <p:spTree>
      <p:nvGrpSpPr>
        <p:cNvPr id="1" name=""/>
        <p:cNvGrpSpPr/>
        <p:nvPr/>
      </p:nvGrpSpPr>
      <p:grpSpPr>
        <a:xfrm>
          <a:off x="0" y="0"/>
          <a:ext cx="0" cy="0"/>
          <a:chOff x="0" y="0"/>
          <a:chExt cx="0" cy="0"/>
        </a:xfrm>
      </p:grpSpPr>
      <p:sp>
        <p:nvSpPr>
          <p:cNvPr id="4" name="TextBox 6"/>
          <p:cNvSpPr txBox="1">
            <a:spLocks noChangeArrowheads="1"/>
          </p:cNvSpPr>
          <p:nvPr userDrawn="1"/>
        </p:nvSpPr>
        <p:spPr bwMode="auto">
          <a:xfrm>
            <a:off x="7467718" y="6743700"/>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endParaRPr lang="en-US" sz="1800" smtClean="0">
              <a:solidFill>
                <a:srgbClr val="121A27"/>
              </a:solidFill>
            </a:endParaRPr>
          </a:p>
        </p:txBody>
      </p:sp>
      <p:sp>
        <p:nvSpPr>
          <p:cNvPr id="2" name="1 Título"/>
          <p:cNvSpPr>
            <a:spLocks noGrp="1"/>
          </p:cNvSpPr>
          <p:nvPr>
            <p:ph type="title"/>
          </p:nvPr>
        </p:nvSpPr>
        <p:spPr/>
        <p:txBody>
          <a:bodyPr/>
          <a:lstStyle>
            <a:lvl1pPr>
              <a:defRPr>
                <a:solidFill>
                  <a:srgbClr val="4C4C4C"/>
                </a:solidFill>
              </a:defRPr>
            </a:lvl1pPr>
          </a:lstStyle>
          <a:p>
            <a:r>
              <a:rPr lang="es-ES" dirty="0" smtClean="0"/>
              <a:t>Haga clic para modificar el estilo de título del patrón</a:t>
            </a:r>
            <a:endParaRPr lang="es-ES" dirty="0"/>
          </a:p>
        </p:txBody>
      </p:sp>
      <p:sp>
        <p:nvSpPr>
          <p:cNvPr id="3" name="2 Marcador de contenido"/>
          <p:cNvSpPr>
            <a:spLocks noGrp="1"/>
          </p:cNvSpPr>
          <p:nvPr>
            <p:ph idx="1"/>
          </p:nvPr>
        </p:nvSpPr>
        <p:spPr/>
        <p:txBody>
          <a:bodyPr/>
          <a:lstStyle>
            <a:lvl1pPr>
              <a:buSzPct val="150000"/>
              <a:defRPr/>
            </a:lvl1pPr>
            <a:lvl2pPr>
              <a:buSzPct val="115000"/>
              <a:defRPr/>
            </a:lvl2pPr>
            <a:lvl3pPr>
              <a:buSzPct val="90000"/>
              <a:defRPr/>
            </a:lvl3pPr>
            <a:lvl4pPr>
              <a:buSzPct val="90000"/>
              <a:defRPr/>
            </a:lvl4pPr>
            <a:lvl5pPr>
              <a:buSzPct val="90000"/>
              <a:defRPr/>
            </a:lvl5p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
        <p:nvSpPr>
          <p:cNvPr id="5" name="Rectangle 6"/>
          <p:cNvSpPr>
            <a:spLocks noGrp="1" noChangeArrowheads="1"/>
          </p:cNvSpPr>
          <p:nvPr>
            <p:ph type="sldNum" sz="quarter" idx="10"/>
          </p:nvPr>
        </p:nvSpPr>
        <p:spPr/>
        <p:txBody>
          <a:bodyPr/>
          <a:lstStyle>
            <a:lvl1pPr>
              <a:defRPr/>
            </a:lvl1pPr>
          </a:lstStyle>
          <a:p>
            <a:fld id="{BC4AD3AC-7041-4DAA-A721-3C563F9D283C}" type="slidenum">
              <a:rPr lang="es-ES"/>
              <a:pPr/>
              <a:t>‹Nº›</a:t>
            </a:fld>
            <a:endParaRPr lang="es-ES"/>
          </a:p>
        </p:txBody>
      </p:sp>
    </p:spTree>
    <p:extLst>
      <p:ext uri="{BB962C8B-B14F-4D97-AF65-F5344CB8AC3E}">
        <p14:creationId xmlns:p14="http://schemas.microsoft.com/office/powerpoint/2010/main" val="66027065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solidFill>
                  <a:srgbClr val="000000"/>
                </a:solidFill>
              </a:defRPr>
            </a:lvl1pPr>
          </a:lstStyle>
          <a:p>
            <a:r>
              <a:rPr lang="es-ES" dirty="0" smtClean="0"/>
              <a:t>Haga clic para modificar el estilo de título del patrón</a:t>
            </a:r>
            <a:endParaRPr lang="es-ES" dirty="0"/>
          </a:p>
        </p:txBody>
      </p:sp>
      <p:sp>
        <p:nvSpPr>
          <p:cNvPr id="3" name="2 Marcador de contenido"/>
          <p:cNvSpPr>
            <a:spLocks noGrp="1"/>
          </p:cNvSpPr>
          <p:nvPr>
            <p:ph idx="1"/>
          </p:nvPr>
        </p:nvSpPr>
        <p:spPr/>
        <p:txBody>
          <a:bodyPr/>
          <a:lstStyle>
            <a:lvl1pPr>
              <a:buSzPct val="150000"/>
              <a:defRPr/>
            </a:lvl1pPr>
            <a:lvl2pPr>
              <a:buSzPct val="115000"/>
              <a:defRPr/>
            </a:lvl2pPr>
            <a:lvl3pPr>
              <a:buSzPct val="90000"/>
              <a:defRPr/>
            </a:lvl3pPr>
            <a:lvl4pPr>
              <a:buSzPct val="90000"/>
              <a:defRPr/>
            </a:lvl4pPr>
            <a:lvl5pPr>
              <a:buSzPct val="90000"/>
              <a:defRPr/>
            </a:lvl5p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
        <p:nvSpPr>
          <p:cNvPr id="4" name="Rectangle 6"/>
          <p:cNvSpPr>
            <a:spLocks noGrp="1" noChangeArrowheads="1"/>
          </p:cNvSpPr>
          <p:nvPr>
            <p:ph type="sldNum" sz="quarter" idx="10"/>
          </p:nvPr>
        </p:nvSpPr>
        <p:spPr/>
        <p:txBody>
          <a:bodyPr/>
          <a:lstStyle>
            <a:lvl1pPr>
              <a:defRPr/>
            </a:lvl1pPr>
          </a:lstStyle>
          <a:p>
            <a:fld id="{6EC6952C-4658-4A41-AAA9-6209509FF311}" type="slidenum">
              <a:rPr lang="es-ES"/>
              <a:pPr/>
              <a:t>‹Nº›</a:t>
            </a:fld>
            <a:endParaRPr lang="es-ES"/>
          </a:p>
        </p:txBody>
      </p:sp>
    </p:spTree>
    <p:extLst>
      <p:ext uri="{BB962C8B-B14F-4D97-AF65-F5344CB8AC3E}">
        <p14:creationId xmlns:p14="http://schemas.microsoft.com/office/powerpoint/2010/main" val="251278036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a:xfrm>
            <a:off x="609600" y="6356523"/>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pPr>
            <a:fld id="{D452E514-3267-4F71-A153-FC58D217CF9E}" type="datetime1">
              <a:rPr lang="es-ES" sz="1800">
                <a:solidFill>
                  <a:srgbClr val="121A27"/>
                </a:solidFill>
                <a:ea typeface="ＭＳ Ｐゴシック" pitchFamily="34" charset="-128"/>
              </a:rPr>
              <a:pPr defTabSz="914400" fontAlgn="base">
                <a:spcBef>
                  <a:spcPct val="0"/>
                </a:spcBef>
                <a:spcAft>
                  <a:spcPct val="0"/>
                </a:spcAft>
              </a:pPr>
              <a:t>23/11/2018</a:t>
            </a:fld>
            <a:endParaRPr lang="es-ES" sz="1800">
              <a:solidFill>
                <a:srgbClr val="121A27"/>
              </a:solidFill>
              <a:ea typeface="ＭＳ Ｐゴシック" pitchFamily="34" charset="-128"/>
            </a:endParaRPr>
          </a:p>
        </p:txBody>
      </p:sp>
      <p:sp>
        <p:nvSpPr>
          <p:cNvPr id="3" name="4 Marcador de pie de página"/>
          <p:cNvSpPr>
            <a:spLocks noGrp="1"/>
          </p:cNvSpPr>
          <p:nvPr>
            <p:ph type="ftr" sz="quarter" idx="11"/>
          </p:nvPr>
        </p:nvSpPr>
        <p:spPr>
          <a:xfrm>
            <a:off x="4165600" y="6356523"/>
            <a:ext cx="3860800" cy="365125"/>
          </a:xfrm>
          <a:prstGeom prst="rect">
            <a:avLst/>
          </a:prstGeom>
        </p:spPr>
        <p:txBody>
          <a:bodyPr/>
          <a:lstStyle>
            <a:lvl1pPr>
              <a:defRPr>
                <a:latin typeface="Arial" charset="0"/>
                <a:ea typeface="Arial" charset="0"/>
                <a:cs typeface="Arial" charset="0"/>
              </a:defRPr>
            </a:lvl1pPr>
          </a:lstStyle>
          <a:p>
            <a:pPr defTabSz="914400" fontAlgn="base">
              <a:spcBef>
                <a:spcPct val="0"/>
              </a:spcBef>
              <a:spcAft>
                <a:spcPct val="0"/>
              </a:spcAft>
              <a:defRPr/>
            </a:pPr>
            <a:endParaRPr lang="es-ES" sz="1800">
              <a:solidFill>
                <a:srgbClr val="121A27"/>
              </a:solidFill>
            </a:endParaRPr>
          </a:p>
        </p:txBody>
      </p:sp>
      <p:sp>
        <p:nvSpPr>
          <p:cNvPr id="4" name="5 Marcador de número de diapositiva"/>
          <p:cNvSpPr>
            <a:spLocks noGrp="1"/>
          </p:cNvSpPr>
          <p:nvPr>
            <p:ph type="sldNum" sz="quarter" idx="12"/>
          </p:nvPr>
        </p:nvSpPr>
        <p:spPr/>
        <p:txBody>
          <a:bodyPr/>
          <a:lstStyle>
            <a:lvl1pPr>
              <a:defRPr/>
            </a:lvl1pPr>
          </a:lstStyle>
          <a:p>
            <a:fld id="{BCB75C83-B9A9-45F7-846C-795C69A42B28}" type="slidenum">
              <a:rPr lang="es-ES"/>
              <a:pPr/>
              <a:t>‹Nº›</a:t>
            </a:fld>
            <a:endParaRPr lang="es-ES"/>
          </a:p>
        </p:txBody>
      </p:sp>
    </p:spTree>
    <p:extLst>
      <p:ext uri="{BB962C8B-B14F-4D97-AF65-F5344CB8AC3E}">
        <p14:creationId xmlns:p14="http://schemas.microsoft.com/office/powerpoint/2010/main" val="343699857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09600" y="1600286"/>
            <a:ext cx="5384800" cy="243143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6197600" y="1600286"/>
            <a:ext cx="5384800" cy="243143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3 Marcador de fecha"/>
          <p:cNvSpPr>
            <a:spLocks noGrp="1"/>
          </p:cNvSpPr>
          <p:nvPr>
            <p:ph type="dt" sz="half" idx="10"/>
          </p:nvPr>
        </p:nvSpPr>
        <p:spPr>
          <a:xfrm>
            <a:off x="609600" y="6356523"/>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pPr>
            <a:fld id="{AD514AD8-84FB-4B2D-9E91-CBB8E9590F80}" type="datetime1">
              <a:rPr lang="es-ES" sz="1800">
                <a:solidFill>
                  <a:srgbClr val="121A27"/>
                </a:solidFill>
                <a:ea typeface="ＭＳ Ｐゴシック" pitchFamily="34" charset="-128"/>
              </a:rPr>
              <a:pPr defTabSz="914400" fontAlgn="base">
                <a:spcBef>
                  <a:spcPct val="0"/>
                </a:spcBef>
                <a:spcAft>
                  <a:spcPct val="0"/>
                </a:spcAft>
              </a:pPr>
              <a:t>23/11/2018</a:t>
            </a:fld>
            <a:endParaRPr lang="es-ES" sz="1800">
              <a:solidFill>
                <a:srgbClr val="121A27"/>
              </a:solidFill>
              <a:ea typeface="ＭＳ Ｐゴシック" pitchFamily="34" charset="-128"/>
            </a:endParaRPr>
          </a:p>
        </p:txBody>
      </p:sp>
      <p:sp>
        <p:nvSpPr>
          <p:cNvPr id="6" name="4 Marcador de pie de página"/>
          <p:cNvSpPr>
            <a:spLocks noGrp="1"/>
          </p:cNvSpPr>
          <p:nvPr>
            <p:ph type="ftr" sz="quarter" idx="11"/>
          </p:nvPr>
        </p:nvSpPr>
        <p:spPr>
          <a:xfrm>
            <a:off x="4165600" y="6356523"/>
            <a:ext cx="3860800" cy="365125"/>
          </a:xfrm>
          <a:prstGeom prst="rect">
            <a:avLst/>
          </a:prstGeom>
        </p:spPr>
        <p:txBody>
          <a:bodyPr/>
          <a:lstStyle>
            <a:lvl1pPr>
              <a:defRPr>
                <a:latin typeface="Arial" charset="0"/>
                <a:ea typeface="Arial" charset="0"/>
                <a:cs typeface="Arial" charset="0"/>
              </a:defRPr>
            </a:lvl1pPr>
          </a:lstStyle>
          <a:p>
            <a:pPr defTabSz="914400" fontAlgn="base">
              <a:spcBef>
                <a:spcPct val="0"/>
              </a:spcBef>
              <a:spcAft>
                <a:spcPct val="0"/>
              </a:spcAft>
              <a:defRPr/>
            </a:pPr>
            <a:endParaRPr lang="es-ES" sz="1800">
              <a:solidFill>
                <a:srgbClr val="121A27"/>
              </a:solidFill>
            </a:endParaRPr>
          </a:p>
        </p:txBody>
      </p:sp>
      <p:sp>
        <p:nvSpPr>
          <p:cNvPr id="7" name="5 Marcador de número de diapositiva"/>
          <p:cNvSpPr>
            <a:spLocks noGrp="1"/>
          </p:cNvSpPr>
          <p:nvPr>
            <p:ph type="sldNum" sz="quarter" idx="12"/>
          </p:nvPr>
        </p:nvSpPr>
        <p:spPr/>
        <p:txBody>
          <a:bodyPr/>
          <a:lstStyle>
            <a:lvl1pPr>
              <a:defRPr/>
            </a:lvl1pPr>
          </a:lstStyle>
          <a:p>
            <a:fld id="{7B38AE9F-0CEB-4110-9460-09C3DFCDABBA}" type="slidenum">
              <a:rPr lang="es-ES"/>
              <a:pPr/>
              <a:t>‹Nº›</a:t>
            </a:fld>
            <a:endParaRPr lang="es-ES"/>
          </a:p>
        </p:txBody>
      </p:sp>
    </p:spTree>
    <p:extLst>
      <p:ext uri="{BB962C8B-B14F-4D97-AF65-F5344CB8AC3E}">
        <p14:creationId xmlns:p14="http://schemas.microsoft.com/office/powerpoint/2010/main" val="255370993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Titulo Text iZQ + 2 IMG">
    <p:spTree>
      <p:nvGrpSpPr>
        <p:cNvPr id="1" name=""/>
        <p:cNvGrpSpPr/>
        <p:nvPr/>
      </p:nvGrpSpPr>
      <p:grpSpPr>
        <a:xfrm>
          <a:off x="0" y="0"/>
          <a:ext cx="0" cy="0"/>
          <a:chOff x="0" y="0"/>
          <a:chExt cx="0" cy="0"/>
        </a:xfrm>
      </p:grpSpPr>
      <p:sp>
        <p:nvSpPr>
          <p:cNvPr id="7" name="6 Rectángulo redondeado"/>
          <p:cNvSpPr/>
          <p:nvPr userDrawn="1"/>
        </p:nvSpPr>
        <p:spPr>
          <a:xfrm>
            <a:off x="298451" y="6572420"/>
            <a:ext cx="10845800" cy="222251"/>
          </a:xfrm>
          <a:prstGeom prst="roundRect">
            <a:avLst>
              <a:gd name="adj" fmla="val 50000"/>
            </a:avLst>
          </a:prstGeom>
          <a:solidFill>
            <a:srgbClr val="CDE9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fontAlgn="base">
              <a:spcBef>
                <a:spcPct val="0"/>
              </a:spcBef>
              <a:spcAft>
                <a:spcPct val="0"/>
              </a:spcAft>
              <a:defRPr/>
            </a:pPr>
            <a:endParaRPr lang="es-ES_tradnl" sz="700">
              <a:solidFill>
                <a:srgbClr val="000000"/>
              </a:solidFill>
              <a:ea typeface="ＭＳ Ｐゴシック" pitchFamily="-97" charset="-128"/>
            </a:endParaRPr>
          </a:p>
        </p:txBody>
      </p:sp>
      <p:sp>
        <p:nvSpPr>
          <p:cNvPr id="4" name="1 Título"/>
          <p:cNvSpPr>
            <a:spLocks noGrp="1"/>
          </p:cNvSpPr>
          <p:nvPr>
            <p:ph type="title"/>
          </p:nvPr>
        </p:nvSpPr>
        <p:spPr>
          <a:xfrm>
            <a:off x="527165" y="188915"/>
            <a:ext cx="9696449" cy="836612"/>
          </a:xfrm>
        </p:spPr>
        <p:txBody>
          <a:bodyPr/>
          <a:lstStyle/>
          <a:p>
            <a:r>
              <a:rPr lang="es-ES" dirty="0" smtClean="0"/>
              <a:t>Haga clic para modificar el estilo de título del patrón</a:t>
            </a:r>
            <a:endParaRPr lang="es-ES" dirty="0"/>
          </a:p>
        </p:txBody>
      </p:sp>
      <p:sp>
        <p:nvSpPr>
          <p:cNvPr id="13" name="12 Marcador de texto"/>
          <p:cNvSpPr>
            <a:spLocks noGrp="1"/>
          </p:cNvSpPr>
          <p:nvPr>
            <p:ph type="body" sz="quarter" idx="10"/>
          </p:nvPr>
        </p:nvSpPr>
        <p:spPr>
          <a:xfrm>
            <a:off x="476251" y="6572249"/>
            <a:ext cx="10477500" cy="216000"/>
          </a:xfrm>
        </p:spPr>
        <p:txBody>
          <a:bodyPr>
            <a:noAutofit/>
          </a:bodyPr>
          <a:lstStyle>
            <a:lvl1pPr>
              <a:buFontTx/>
              <a:buNone/>
              <a:defRPr sz="900">
                <a:solidFill>
                  <a:srgbClr val="000000"/>
                </a:solidFill>
              </a:defRPr>
            </a:lvl1pPr>
            <a:lvl2pPr>
              <a:buFontTx/>
              <a:buNone/>
              <a:defRPr sz="700">
                <a:solidFill>
                  <a:srgbClr val="3B4A69"/>
                </a:solidFill>
              </a:defRPr>
            </a:lvl2pPr>
            <a:lvl3pPr>
              <a:buFontTx/>
              <a:buNone/>
              <a:defRPr sz="700">
                <a:solidFill>
                  <a:srgbClr val="3B4A69"/>
                </a:solidFill>
              </a:defRPr>
            </a:lvl3pPr>
            <a:lvl4pPr>
              <a:buFontTx/>
              <a:buNone/>
              <a:defRPr sz="700">
                <a:solidFill>
                  <a:srgbClr val="3B4A69"/>
                </a:solidFill>
              </a:defRPr>
            </a:lvl4pPr>
            <a:lvl5pPr>
              <a:buFontTx/>
              <a:buNone/>
              <a:defRPr sz="700">
                <a:solidFill>
                  <a:srgbClr val="3B4A69"/>
                </a:solidFill>
              </a:defRPr>
            </a:lvl5pPr>
          </a:lstStyle>
          <a:p>
            <a:pPr lvl="0"/>
            <a:r>
              <a:rPr lang="es-ES" dirty="0" smtClean="0"/>
              <a:t>Haga clic para modificar el estilo de texto del patrón</a:t>
            </a:r>
            <a:endParaRPr lang="es-ES" dirty="0"/>
          </a:p>
        </p:txBody>
      </p:sp>
      <p:sp>
        <p:nvSpPr>
          <p:cNvPr id="16" name="15 Marcador de texto"/>
          <p:cNvSpPr>
            <a:spLocks noGrp="1"/>
          </p:cNvSpPr>
          <p:nvPr>
            <p:ph type="body" sz="quarter" idx="11"/>
          </p:nvPr>
        </p:nvSpPr>
        <p:spPr>
          <a:xfrm>
            <a:off x="514311" y="1428837"/>
            <a:ext cx="6534196" cy="1520416"/>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26" name="25 Marcador de posición de imagen"/>
          <p:cNvSpPr>
            <a:spLocks noGrp="1" noChangeAspect="1"/>
          </p:cNvSpPr>
          <p:nvPr>
            <p:ph type="pic" sz="quarter" idx="12"/>
          </p:nvPr>
        </p:nvSpPr>
        <p:spPr>
          <a:xfrm>
            <a:off x="7239008" y="1428751"/>
            <a:ext cx="4320000" cy="2430000"/>
          </a:xfrm>
        </p:spPr>
        <p:txBody>
          <a:bodyPr>
            <a:normAutofit/>
          </a:bodyPr>
          <a:lstStyle/>
          <a:p>
            <a:pPr lvl="0"/>
            <a:endParaRPr lang="es-ES" noProof="0"/>
          </a:p>
        </p:txBody>
      </p:sp>
      <p:sp>
        <p:nvSpPr>
          <p:cNvPr id="27" name="25 Marcador de posición de imagen"/>
          <p:cNvSpPr>
            <a:spLocks noGrp="1" noChangeAspect="1"/>
          </p:cNvSpPr>
          <p:nvPr>
            <p:ph type="pic" sz="quarter" idx="13"/>
          </p:nvPr>
        </p:nvSpPr>
        <p:spPr>
          <a:xfrm>
            <a:off x="7232657" y="3976691"/>
            <a:ext cx="4320000" cy="2430000"/>
          </a:xfrm>
        </p:spPr>
        <p:txBody>
          <a:bodyPr>
            <a:normAutofit/>
          </a:bodyPr>
          <a:lstStyle/>
          <a:p>
            <a:pPr lvl="0"/>
            <a:endParaRPr lang="es-ES" noProof="0"/>
          </a:p>
        </p:txBody>
      </p:sp>
      <p:sp>
        <p:nvSpPr>
          <p:cNvPr id="8" name="Rectangle 6"/>
          <p:cNvSpPr>
            <a:spLocks noGrp="1" noChangeArrowheads="1"/>
          </p:cNvSpPr>
          <p:nvPr>
            <p:ph type="sldNum" sz="quarter" idx="14"/>
          </p:nvPr>
        </p:nvSpPr>
        <p:spPr/>
        <p:txBody>
          <a:bodyPr/>
          <a:lstStyle>
            <a:lvl1pPr>
              <a:defRPr/>
            </a:lvl1pPr>
          </a:lstStyle>
          <a:p>
            <a:fld id="{FCBDC79C-F229-42A1-98F6-687A32A37D19}" type="slidenum">
              <a:rPr lang="es-ES"/>
              <a:pPr/>
              <a:t>‹Nº›</a:t>
            </a:fld>
            <a:endParaRPr lang="es-ES"/>
          </a:p>
        </p:txBody>
      </p:sp>
    </p:spTree>
    <p:extLst>
      <p:ext uri="{BB962C8B-B14F-4D97-AF65-F5344CB8AC3E}">
        <p14:creationId xmlns:p14="http://schemas.microsoft.com/office/powerpoint/2010/main" val="20640271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Only (no notes)">
    <p:spTree>
      <p:nvGrpSpPr>
        <p:cNvPr id="1" name=""/>
        <p:cNvGrpSpPr/>
        <p:nvPr/>
      </p:nvGrpSpPr>
      <p:grpSpPr>
        <a:xfrm>
          <a:off x="0" y="0"/>
          <a:ext cx="0" cy="0"/>
          <a:chOff x="0" y="0"/>
          <a:chExt cx="0" cy="0"/>
        </a:xfrm>
      </p:grpSpPr>
      <p:cxnSp>
        <p:nvCxnSpPr>
          <p:cNvPr id="5" name="Straight Connector 4"/>
          <p:cNvCxnSpPr/>
          <p:nvPr userDrawn="1"/>
        </p:nvCxnSpPr>
        <p:spPr>
          <a:xfrm>
            <a:off x="624433"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12" name="Rectangle 2"/>
          <p:cNvSpPr>
            <a:spLocks noGrp="1" noChangeArrowheads="1"/>
          </p:cNvSpPr>
          <p:nvPr>
            <p:ph type="title"/>
          </p:nvPr>
        </p:nvSpPr>
        <p:spPr bwMode="auto">
          <a:xfrm>
            <a:off x="711226" y="152401"/>
            <a:ext cx="10058399" cy="838200"/>
          </a:xfrm>
          <a:prstGeom prst="rect">
            <a:avLst/>
          </a:prstGeom>
          <a:noFill/>
          <a:ln>
            <a:noFill/>
          </a:ln>
          <a:extLst/>
        </p:spPr>
        <p:txBody>
          <a:bodyPr/>
          <a:lstStyle/>
          <a:p>
            <a:pPr lvl="0"/>
            <a:r>
              <a:rPr lang="en-US" altLang="en-US" dirty="0"/>
              <a:t>Click to edit Master title style</a:t>
            </a:r>
            <a:endParaRPr lang="en-GB" altLang="en-US" dirty="0"/>
          </a:p>
        </p:txBody>
      </p:sp>
    </p:spTree>
    <p:extLst>
      <p:ext uri="{BB962C8B-B14F-4D97-AF65-F5344CB8AC3E}">
        <p14:creationId xmlns:p14="http://schemas.microsoft.com/office/powerpoint/2010/main" val="311958123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6 Rectángulo"/>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10" name="9 Rectángulo"/>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11" name="10 Rectángulo"/>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8" name="7 Título"/>
          <p:cNvSpPr>
            <a:spLocks noGrp="1"/>
          </p:cNvSpPr>
          <p:nvPr>
            <p:ph type="ctrTitle"/>
          </p:nvPr>
        </p:nvSpPr>
        <p:spPr>
          <a:xfrm>
            <a:off x="3149600" y="4038600"/>
            <a:ext cx="8636000" cy="1828800"/>
          </a:xfrm>
        </p:spPr>
        <p:txBody>
          <a:bodyPr anchor="b"/>
          <a:lstStyle>
            <a:lvl1pPr>
              <a:defRPr cap="all" baseline="0"/>
            </a:lvl1pPr>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28" name="27 Marcador de fecha"/>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23A271A1-F6D6-438B-A432-4747EE7ECD40}" type="datetimeFigureOut">
              <a:rPr lang="en-US" smtClean="0"/>
              <a:pPr/>
              <a:t>11/23/2018</a:t>
            </a:fld>
            <a:endParaRPr lang="en-US" dirty="0"/>
          </a:p>
        </p:txBody>
      </p:sp>
      <p:sp>
        <p:nvSpPr>
          <p:cNvPr id="17" name="16 Marcador de pie de página"/>
          <p:cNvSpPr>
            <a:spLocks noGrp="1"/>
          </p:cNvSpPr>
          <p:nvPr>
            <p:ph type="ftr" sz="quarter" idx="11"/>
          </p:nvPr>
        </p:nvSpPr>
        <p:spPr>
          <a:xfrm>
            <a:off x="2780524" y="236699"/>
            <a:ext cx="7823200" cy="365125"/>
          </a:xfrm>
        </p:spPr>
        <p:txBody>
          <a:bodyPr/>
          <a:lstStyle>
            <a:lvl1pPr algn="r">
              <a:defRPr>
                <a:solidFill>
                  <a:schemeClr val="tx2"/>
                </a:solidFill>
              </a:defRPr>
            </a:lvl1pPr>
          </a:lstStyle>
          <a:p>
            <a:endParaRPr lang="en-US" dirty="0">
              <a:solidFill>
                <a:srgbClr val="CDD7D9"/>
              </a:solidFill>
            </a:endParaRPr>
          </a:p>
        </p:txBody>
      </p:sp>
      <p:sp>
        <p:nvSpPr>
          <p:cNvPr id="29" name="28 Marcador de número de diapositiva"/>
          <p:cNvSpPr>
            <a:spLocks noGrp="1"/>
          </p:cNvSpPr>
          <p:nvPr>
            <p:ph type="sldNum" sz="quarter" idx="12"/>
          </p:nvPr>
        </p:nvSpPr>
        <p:spPr>
          <a:xfrm>
            <a:off x="10668000" y="228600"/>
            <a:ext cx="1117600" cy="381000"/>
          </a:xfrm>
        </p:spPr>
        <p:txBody>
          <a:bodyPr/>
          <a:lstStyle>
            <a:lvl1pPr>
              <a:defRPr>
                <a:solidFill>
                  <a:schemeClr val="tx2"/>
                </a:solidFill>
              </a:defRPr>
            </a:lvl1pPr>
          </a:lstStyle>
          <a:p>
            <a:fld id="{F0C94032-CD4C-4C25-B0C2-CEC720522D92}" type="slidenum">
              <a:rPr lang="en-US" smtClean="0">
                <a:solidFill>
                  <a:srgbClr val="CDD7D9"/>
                </a:solidFill>
              </a:rPr>
              <a:pPr/>
              <a:t>‹Nº›</a:t>
            </a:fld>
            <a:endParaRPr lang="en-US" dirty="0">
              <a:solidFill>
                <a:srgbClr val="CDD7D9"/>
              </a:solidFill>
            </a:endParaRPr>
          </a:p>
        </p:txBody>
      </p:sp>
    </p:spTree>
    <p:extLst>
      <p:ext uri="{BB962C8B-B14F-4D97-AF65-F5344CB8AC3E}">
        <p14:creationId xmlns:p14="http://schemas.microsoft.com/office/powerpoint/2010/main" val="405725263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816864" y="228600"/>
            <a:ext cx="10871200" cy="990600"/>
          </a:xfrm>
        </p:spPr>
        <p:txBody>
          <a:bodyPr/>
          <a:lstStyle/>
          <a:p>
            <a:r>
              <a:rPr kumimoji="0" lang="es-ES" smtClean="0"/>
              <a:t>Haga clic para modificar el estilo de título del patrón</a:t>
            </a:r>
            <a:endParaRPr kumimoji="0" lang="en-US"/>
          </a:p>
        </p:txBody>
      </p:sp>
      <p:sp>
        <p:nvSpPr>
          <p:cNvPr id="4" name="3 Marcador de fecha"/>
          <p:cNvSpPr>
            <a:spLocks noGrp="1"/>
          </p:cNvSpPr>
          <p:nvPr>
            <p:ph type="dt" sz="half" idx="10"/>
          </p:nvPr>
        </p:nvSpPr>
        <p:spPr/>
        <p:txBody>
          <a:bodyPr/>
          <a:lstStyle/>
          <a:p>
            <a:fld id="{23A271A1-F6D6-438B-A432-4747EE7ECD40}" type="datetimeFigureOut">
              <a:rPr lang="en-US" smtClean="0">
                <a:solidFill>
                  <a:srgbClr val="CDD7D9"/>
                </a:solidFill>
              </a:rPr>
              <a:pPr/>
              <a:t>11/23/2018</a:t>
            </a:fld>
            <a:endParaRPr lang="en-US" dirty="0">
              <a:solidFill>
                <a:srgbClr val="CDD7D9"/>
              </a:solidFill>
            </a:endParaRPr>
          </a:p>
        </p:txBody>
      </p:sp>
      <p:sp>
        <p:nvSpPr>
          <p:cNvPr id="5" name="4 Marcador de pie de página"/>
          <p:cNvSpPr>
            <a:spLocks noGrp="1"/>
          </p:cNvSpPr>
          <p:nvPr>
            <p:ph type="ftr" sz="quarter" idx="11"/>
          </p:nvPr>
        </p:nvSpPr>
        <p:spPr/>
        <p:txBody>
          <a:bodyPr/>
          <a:lstStyle/>
          <a:p>
            <a:endParaRPr lang="en-US">
              <a:solidFill>
                <a:srgbClr val="CDD7D9"/>
              </a:solidFill>
            </a:endParaRPr>
          </a:p>
        </p:txBody>
      </p:sp>
      <p:sp>
        <p:nvSpPr>
          <p:cNvPr id="6" name="5 Marcador de número de diapositiva"/>
          <p:cNvSpPr>
            <a:spLocks noGrp="1"/>
          </p:cNvSpPr>
          <p:nvPr>
            <p:ph type="sldNum" sz="quarter" idx="12"/>
          </p:nvPr>
        </p:nvSpPr>
        <p:spPr/>
        <p:txBody>
          <a:bodyPr/>
          <a:lstStyle>
            <a:lvl1pPr>
              <a:defRPr>
                <a:solidFill>
                  <a:srgbClr val="FFFFFF"/>
                </a:solidFill>
              </a:defRPr>
            </a:lvl1pPr>
          </a:lstStyle>
          <a:p>
            <a:fld id="{F0C94032-CD4C-4C25-B0C2-CEC720522D92}" type="slidenum">
              <a:rPr lang="en-US" smtClean="0"/>
              <a:pPr/>
              <a:t>‹Nº›</a:t>
            </a:fld>
            <a:endParaRPr lang="en-US" dirty="0"/>
          </a:p>
        </p:txBody>
      </p:sp>
      <p:sp>
        <p:nvSpPr>
          <p:cNvPr id="8" name="7 Marcador de contenido"/>
          <p:cNvSpPr>
            <a:spLocks noGrp="1"/>
          </p:cNvSpPr>
          <p:nvPr>
            <p:ph sz="quarter" idx="1"/>
          </p:nvPr>
        </p:nvSpPr>
        <p:spPr>
          <a:xfrm>
            <a:off x="816864" y="1600200"/>
            <a:ext cx="10871200" cy="44958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extLst>
      <p:ext uri="{BB962C8B-B14F-4D97-AF65-F5344CB8AC3E}">
        <p14:creationId xmlns:p14="http://schemas.microsoft.com/office/powerpoint/2010/main" val="191795401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1828803" y="2743209"/>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7" name="6 Rectángulo"/>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8" name="7 Rectángulo"/>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9" name="8 Rectángulo"/>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2" name="1 Título"/>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s-ES" smtClean="0"/>
              <a:t>Haga clic para modificar el estilo de título del patrón</a:t>
            </a:r>
            <a:endParaRPr kumimoji="0" lang="en-US"/>
          </a:p>
        </p:txBody>
      </p:sp>
      <p:sp>
        <p:nvSpPr>
          <p:cNvPr id="12" name="11 Marcador de fecha"/>
          <p:cNvSpPr>
            <a:spLocks noGrp="1"/>
          </p:cNvSpPr>
          <p:nvPr>
            <p:ph type="dt" sz="half" idx="10"/>
          </p:nvPr>
        </p:nvSpPr>
        <p:spPr/>
        <p:txBody>
          <a:bodyPr/>
          <a:lstStyle/>
          <a:p>
            <a:fld id="{23A271A1-F6D6-438B-A432-4747EE7ECD40}" type="datetimeFigureOut">
              <a:rPr lang="en-US" smtClean="0">
                <a:solidFill>
                  <a:srgbClr val="CDD7D9"/>
                </a:solidFill>
              </a:rPr>
              <a:pPr/>
              <a:t>11/23/2018</a:t>
            </a:fld>
            <a:endParaRPr lang="en-US">
              <a:solidFill>
                <a:srgbClr val="CDD7D9"/>
              </a:solidFill>
            </a:endParaRPr>
          </a:p>
        </p:txBody>
      </p:sp>
      <p:sp>
        <p:nvSpPr>
          <p:cNvPr id="13" name="12 Marcador de número de diapositiva"/>
          <p:cNvSpPr>
            <a:spLocks noGrp="1"/>
          </p:cNvSpPr>
          <p:nvPr>
            <p:ph type="sldNum" sz="quarter" idx="11"/>
          </p:nvPr>
        </p:nvSpPr>
        <p:spPr>
          <a:xfrm>
            <a:off x="0" y="1752602"/>
            <a:ext cx="1727200" cy="701676"/>
          </a:xfrm>
        </p:spPr>
        <p:txBody>
          <a:bodyPr>
            <a:noAutofit/>
          </a:bodyPr>
          <a:lstStyle>
            <a:lvl1pPr>
              <a:defRPr sz="2400">
                <a:solidFill>
                  <a:srgbClr val="FFFFFF"/>
                </a:solidFill>
              </a:defRPr>
            </a:lvl1pPr>
          </a:lstStyle>
          <a:p>
            <a:fld id="{F0C94032-CD4C-4C25-B0C2-CEC720522D92}" type="slidenum">
              <a:rPr lang="en-US" smtClean="0"/>
              <a:pPr/>
              <a:t>‹Nº›</a:t>
            </a:fld>
            <a:endParaRPr lang="en-US" dirty="0"/>
          </a:p>
        </p:txBody>
      </p:sp>
      <p:sp>
        <p:nvSpPr>
          <p:cNvPr id="14" name="13 Marcador de pie de página"/>
          <p:cNvSpPr>
            <a:spLocks noGrp="1"/>
          </p:cNvSpPr>
          <p:nvPr>
            <p:ph type="ftr" sz="quarter" idx="12"/>
          </p:nvPr>
        </p:nvSpPr>
        <p:spPr/>
        <p:txBody>
          <a:bodyPr/>
          <a:lstStyle/>
          <a:p>
            <a:endParaRPr lang="en-US">
              <a:solidFill>
                <a:srgbClr val="CDD7D9"/>
              </a:solidFill>
            </a:endParaRPr>
          </a:p>
        </p:txBody>
      </p:sp>
    </p:spTree>
    <p:extLst>
      <p:ext uri="{BB962C8B-B14F-4D97-AF65-F5344CB8AC3E}">
        <p14:creationId xmlns:p14="http://schemas.microsoft.com/office/powerpoint/2010/main" val="1867129091"/>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9" name="8 Marcador de contenido"/>
          <p:cNvSpPr>
            <a:spLocks noGrp="1"/>
          </p:cNvSpPr>
          <p:nvPr>
            <p:ph sz="quarter" idx="1"/>
          </p:nvPr>
        </p:nvSpPr>
        <p:spPr>
          <a:xfrm>
            <a:off x="812800" y="1589567"/>
            <a:ext cx="51816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1" name="10 Marcador de contenido"/>
          <p:cNvSpPr>
            <a:spLocks noGrp="1"/>
          </p:cNvSpPr>
          <p:nvPr>
            <p:ph sz="quarter" idx="2"/>
          </p:nvPr>
        </p:nvSpPr>
        <p:spPr>
          <a:xfrm>
            <a:off x="6459868" y="1589567"/>
            <a:ext cx="51816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8" name="7 Marcador de fecha"/>
          <p:cNvSpPr>
            <a:spLocks noGrp="1"/>
          </p:cNvSpPr>
          <p:nvPr>
            <p:ph type="dt" sz="half" idx="15"/>
          </p:nvPr>
        </p:nvSpPr>
        <p:spPr/>
        <p:txBody>
          <a:bodyPr rtlCol="0"/>
          <a:lstStyle/>
          <a:p>
            <a:fld id="{23A271A1-F6D6-438B-A432-4747EE7ECD40}" type="datetimeFigureOut">
              <a:rPr lang="en-US" smtClean="0">
                <a:solidFill>
                  <a:srgbClr val="CDD7D9"/>
                </a:solidFill>
              </a:rPr>
              <a:pPr/>
              <a:t>11/23/2018</a:t>
            </a:fld>
            <a:endParaRPr lang="en-US">
              <a:solidFill>
                <a:srgbClr val="CDD7D9"/>
              </a:solidFill>
            </a:endParaRPr>
          </a:p>
        </p:txBody>
      </p:sp>
      <p:sp>
        <p:nvSpPr>
          <p:cNvPr id="10" name="9 Marcador de número de diapositiva"/>
          <p:cNvSpPr>
            <a:spLocks noGrp="1"/>
          </p:cNvSpPr>
          <p:nvPr>
            <p:ph type="sldNum" sz="quarter" idx="16"/>
          </p:nvPr>
        </p:nvSpPr>
        <p:spPr/>
        <p:txBody>
          <a:bodyPr rtlCol="0"/>
          <a:lstStyle/>
          <a:p>
            <a:fld id="{F0C94032-CD4C-4C25-B0C2-CEC720522D92}" type="slidenum">
              <a:rPr lang="en-US" smtClean="0"/>
              <a:pPr/>
              <a:t>‹Nº›</a:t>
            </a:fld>
            <a:endParaRPr lang="en-US"/>
          </a:p>
        </p:txBody>
      </p:sp>
      <p:sp>
        <p:nvSpPr>
          <p:cNvPr id="12" name="11 Marcador de pie de página"/>
          <p:cNvSpPr>
            <a:spLocks noGrp="1"/>
          </p:cNvSpPr>
          <p:nvPr>
            <p:ph type="ftr" sz="quarter" idx="17"/>
          </p:nvPr>
        </p:nvSpPr>
        <p:spPr/>
        <p:txBody>
          <a:bodyPr rtlCol="0"/>
          <a:lstStyle/>
          <a:p>
            <a:endParaRPr lang="en-US">
              <a:solidFill>
                <a:srgbClr val="CDD7D9"/>
              </a:solidFill>
            </a:endParaRPr>
          </a:p>
        </p:txBody>
      </p:sp>
    </p:spTree>
    <p:extLst>
      <p:ext uri="{BB962C8B-B14F-4D97-AF65-F5344CB8AC3E}">
        <p14:creationId xmlns:p14="http://schemas.microsoft.com/office/powerpoint/2010/main" val="726693331"/>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711200" y="273210"/>
            <a:ext cx="10871200" cy="869951"/>
          </a:xfrm>
        </p:spPr>
        <p:txBody>
          <a:bodyPr anchor="ctr"/>
          <a:lstStyle>
            <a:lvl1pPr>
              <a:defRPr/>
            </a:lvl1pPr>
          </a:lstStyle>
          <a:p>
            <a:r>
              <a:rPr kumimoji="0" lang="es-ES" smtClean="0"/>
              <a:t>Haga clic para modificar el estilo de título del patrón</a:t>
            </a:r>
            <a:endParaRPr kumimoji="0" lang="en-US"/>
          </a:p>
        </p:txBody>
      </p:sp>
      <p:sp>
        <p:nvSpPr>
          <p:cNvPr id="11" name="10 Marcador de contenido"/>
          <p:cNvSpPr>
            <a:spLocks noGrp="1"/>
          </p:cNvSpPr>
          <p:nvPr>
            <p:ph sz="quarter" idx="2"/>
          </p:nvPr>
        </p:nvSpPr>
        <p:spPr>
          <a:xfrm>
            <a:off x="812800" y="2438400"/>
            <a:ext cx="5181600" cy="35814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3" name="12 Marcador de contenido"/>
          <p:cNvSpPr>
            <a:spLocks noGrp="1"/>
          </p:cNvSpPr>
          <p:nvPr>
            <p:ph sz="quarter" idx="4"/>
          </p:nvPr>
        </p:nvSpPr>
        <p:spPr>
          <a:xfrm>
            <a:off x="6400800" y="2438400"/>
            <a:ext cx="5181600" cy="35814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0" name="9 Marcador de fecha"/>
          <p:cNvSpPr>
            <a:spLocks noGrp="1"/>
          </p:cNvSpPr>
          <p:nvPr>
            <p:ph type="dt" sz="half" idx="15"/>
          </p:nvPr>
        </p:nvSpPr>
        <p:spPr/>
        <p:txBody>
          <a:bodyPr rtlCol="0"/>
          <a:lstStyle/>
          <a:p>
            <a:fld id="{23A271A1-F6D6-438B-A432-4747EE7ECD40}" type="datetimeFigureOut">
              <a:rPr lang="en-US" smtClean="0">
                <a:solidFill>
                  <a:srgbClr val="CDD7D9"/>
                </a:solidFill>
              </a:rPr>
              <a:pPr/>
              <a:t>11/23/2018</a:t>
            </a:fld>
            <a:endParaRPr lang="en-US">
              <a:solidFill>
                <a:srgbClr val="CDD7D9"/>
              </a:solidFill>
            </a:endParaRPr>
          </a:p>
        </p:txBody>
      </p:sp>
      <p:sp>
        <p:nvSpPr>
          <p:cNvPr id="12" name="11 Marcador de número de diapositiva"/>
          <p:cNvSpPr>
            <a:spLocks noGrp="1"/>
          </p:cNvSpPr>
          <p:nvPr>
            <p:ph type="sldNum" sz="quarter" idx="16"/>
          </p:nvPr>
        </p:nvSpPr>
        <p:spPr/>
        <p:txBody>
          <a:bodyPr rtlCol="0"/>
          <a:lstStyle/>
          <a:p>
            <a:fld id="{F0C94032-CD4C-4C25-B0C2-CEC720522D92}" type="slidenum">
              <a:rPr lang="en-US" smtClean="0"/>
              <a:pPr/>
              <a:t>‹Nº›</a:t>
            </a:fld>
            <a:endParaRPr lang="en-US"/>
          </a:p>
        </p:txBody>
      </p:sp>
      <p:sp>
        <p:nvSpPr>
          <p:cNvPr id="14" name="13 Marcador de pie de página"/>
          <p:cNvSpPr>
            <a:spLocks noGrp="1"/>
          </p:cNvSpPr>
          <p:nvPr>
            <p:ph type="ftr" sz="quarter" idx="17"/>
          </p:nvPr>
        </p:nvSpPr>
        <p:spPr/>
        <p:txBody>
          <a:bodyPr rtlCol="0"/>
          <a:lstStyle/>
          <a:p>
            <a:endParaRPr lang="en-US">
              <a:solidFill>
                <a:srgbClr val="CDD7D9"/>
              </a:solidFill>
            </a:endParaRPr>
          </a:p>
        </p:txBody>
      </p:sp>
      <p:sp>
        <p:nvSpPr>
          <p:cNvPr id="16" name="15 Marcador de texto"/>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s-ES" smtClean="0"/>
              <a:t>Haga clic para modificar el estilo de texto del patrón</a:t>
            </a:r>
          </a:p>
        </p:txBody>
      </p:sp>
      <p:sp>
        <p:nvSpPr>
          <p:cNvPr id="15" name="14 Marcador de texto"/>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s-ES" smtClean="0"/>
              <a:t>Haga clic para modificar el estilo de texto del patrón</a:t>
            </a:r>
          </a:p>
        </p:txBody>
      </p:sp>
    </p:spTree>
    <p:extLst>
      <p:ext uri="{BB962C8B-B14F-4D97-AF65-F5344CB8AC3E}">
        <p14:creationId xmlns:p14="http://schemas.microsoft.com/office/powerpoint/2010/main" val="254374829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p>
            <a:fld id="{23A271A1-F6D6-438B-A432-4747EE7ECD40}" type="datetimeFigureOut">
              <a:rPr lang="en-US" smtClean="0">
                <a:solidFill>
                  <a:srgbClr val="CDD7D9"/>
                </a:solidFill>
              </a:rPr>
              <a:pPr/>
              <a:t>11/23/2018</a:t>
            </a:fld>
            <a:endParaRPr lang="en-US">
              <a:solidFill>
                <a:srgbClr val="CDD7D9"/>
              </a:solidFill>
            </a:endParaRPr>
          </a:p>
        </p:txBody>
      </p:sp>
      <p:sp>
        <p:nvSpPr>
          <p:cNvPr id="4" name="3 Marcador de pie de página"/>
          <p:cNvSpPr>
            <a:spLocks noGrp="1"/>
          </p:cNvSpPr>
          <p:nvPr>
            <p:ph type="ftr" sz="quarter" idx="11"/>
          </p:nvPr>
        </p:nvSpPr>
        <p:spPr/>
        <p:txBody>
          <a:bodyPr/>
          <a:lstStyle/>
          <a:p>
            <a:endParaRPr lang="en-US">
              <a:solidFill>
                <a:srgbClr val="CDD7D9"/>
              </a:solidFill>
            </a:endParaRPr>
          </a:p>
        </p:txBody>
      </p:sp>
      <p:sp>
        <p:nvSpPr>
          <p:cNvPr id="5" name="4 Marcador de número de diapositiva"/>
          <p:cNvSpPr>
            <a:spLocks noGrp="1"/>
          </p:cNvSpPr>
          <p:nvPr>
            <p:ph type="sldNum" sz="quarter" idx="12"/>
          </p:nvPr>
        </p:nvSpPr>
        <p:spPr/>
        <p:txBody>
          <a:bodyPr/>
          <a:lstStyle>
            <a:lvl1pPr>
              <a:defRPr>
                <a:solidFill>
                  <a:srgbClr val="FFFFFF"/>
                </a:solidFill>
              </a:defRPr>
            </a:lvl1pPr>
          </a:lstStyle>
          <a:p>
            <a:fld id="{F0C94032-CD4C-4C25-B0C2-CEC720522D92}" type="slidenum">
              <a:rPr lang="en-US" smtClean="0"/>
              <a:pPr/>
              <a:t>‹Nº›</a:t>
            </a:fld>
            <a:endParaRPr lang="en-US" dirty="0"/>
          </a:p>
        </p:txBody>
      </p:sp>
    </p:spTree>
    <p:extLst>
      <p:ext uri="{BB962C8B-B14F-4D97-AF65-F5344CB8AC3E}">
        <p14:creationId xmlns:p14="http://schemas.microsoft.com/office/powerpoint/2010/main" val="218318532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23A271A1-F6D6-438B-A432-4747EE7ECD40}" type="datetimeFigureOut">
              <a:rPr lang="en-US" smtClean="0">
                <a:solidFill>
                  <a:srgbClr val="CDD7D9"/>
                </a:solidFill>
              </a:rPr>
              <a:pPr/>
              <a:t>11/23/2018</a:t>
            </a:fld>
            <a:endParaRPr lang="en-US">
              <a:solidFill>
                <a:srgbClr val="CDD7D9"/>
              </a:solidFill>
            </a:endParaRPr>
          </a:p>
        </p:txBody>
      </p:sp>
      <p:sp>
        <p:nvSpPr>
          <p:cNvPr id="3" name="2 Marcador de pie de página"/>
          <p:cNvSpPr>
            <a:spLocks noGrp="1"/>
          </p:cNvSpPr>
          <p:nvPr>
            <p:ph type="ftr" sz="quarter" idx="11"/>
          </p:nvPr>
        </p:nvSpPr>
        <p:spPr/>
        <p:txBody>
          <a:bodyPr/>
          <a:lstStyle/>
          <a:p>
            <a:endParaRPr lang="en-US" dirty="0">
              <a:solidFill>
                <a:srgbClr val="CDD7D9"/>
              </a:solidFill>
            </a:endParaRPr>
          </a:p>
        </p:txBody>
      </p:sp>
      <p:sp>
        <p:nvSpPr>
          <p:cNvPr id="4" name="3 Marcador de número de diapositiva"/>
          <p:cNvSpPr>
            <a:spLocks noGrp="1"/>
          </p:cNvSpPr>
          <p:nvPr>
            <p:ph type="sldNum" sz="quarter" idx="12"/>
          </p:nvPr>
        </p:nvSpPr>
        <p:spPr>
          <a:xfrm>
            <a:off x="0" y="6248400"/>
            <a:ext cx="711200" cy="381000"/>
          </a:xfrm>
        </p:spPr>
        <p:txBody>
          <a:bodyPr/>
          <a:lstStyle>
            <a:lvl1pPr>
              <a:defRPr>
                <a:solidFill>
                  <a:schemeClr val="tx2"/>
                </a:solidFill>
              </a:defRPr>
            </a:lvl1pPr>
          </a:lstStyle>
          <a:p>
            <a:fld id="{F0C94032-CD4C-4C25-B0C2-CEC720522D92}" type="slidenum">
              <a:rPr lang="en-US" smtClean="0">
                <a:solidFill>
                  <a:srgbClr val="CDD7D9"/>
                </a:solidFill>
              </a:rPr>
              <a:pPr/>
              <a:t>‹Nº›</a:t>
            </a:fld>
            <a:endParaRPr lang="en-US" dirty="0">
              <a:solidFill>
                <a:srgbClr val="CDD7D9"/>
              </a:solidFill>
            </a:endParaRPr>
          </a:p>
        </p:txBody>
      </p:sp>
    </p:spTree>
    <p:extLst>
      <p:ext uri="{BB962C8B-B14F-4D97-AF65-F5344CB8AC3E}">
        <p14:creationId xmlns:p14="http://schemas.microsoft.com/office/powerpoint/2010/main" val="4055722686"/>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812800" y="273210"/>
            <a:ext cx="10769600" cy="869951"/>
          </a:xfrm>
        </p:spPr>
        <p:txBody>
          <a:bodyPr anchor="ctr"/>
          <a:lstStyle>
            <a:lvl1pPr algn="l">
              <a:buNone/>
              <a:defRPr sz="4400" b="0"/>
            </a:lvl1pPr>
          </a:lstStyle>
          <a:p>
            <a:r>
              <a:rPr kumimoji="0" lang="es-ES" smtClean="0"/>
              <a:t>Haga clic para modificar el estilo de título del patrón</a:t>
            </a:r>
            <a:endParaRPr kumimoji="0" lang="en-US"/>
          </a:p>
        </p:txBody>
      </p:sp>
      <p:sp>
        <p:nvSpPr>
          <p:cNvPr id="5" name="4 Marcador de fecha"/>
          <p:cNvSpPr>
            <a:spLocks noGrp="1"/>
          </p:cNvSpPr>
          <p:nvPr>
            <p:ph type="dt" sz="half" idx="10"/>
          </p:nvPr>
        </p:nvSpPr>
        <p:spPr/>
        <p:txBody>
          <a:bodyPr/>
          <a:lstStyle/>
          <a:p>
            <a:fld id="{23A271A1-F6D6-438B-A432-4747EE7ECD40}" type="datetimeFigureOut">
              <a:rPr lang="en-US" smtClean="0">
                <a:solidFill>
                  <a:srgbClr val="CDD7D9"/>
                </a:solidFill>
              </a:rPr>
              <a:pPr/>
              <a:t>11/23/2018</a:t>
            </a:fld>
            <a:endParaRPr lang="en-US">
              <a:solidFill>
                <a:srgbClr val="CDD7D9"/>
              </a:solidFill>
            </a:endParaRPr>
          </a:p>
        </p:txBody>
      </p:sp>
      <p:sp>
        <p:nvSpPr>
          <p:cNvPr id="6" name="5 Marcador de pie de página"/>
          <p:cNvSpPr>
            <a:spLocks noGrp="1"/>
          </p:cNvSpPr>
          <p:nvPr>
            <p:ph type="ftr" sz="quarter" idx="11"/>
          </p:nvPr>
        </p:nvSpPr>
        <p:spPr/>
        <p:txBody>
          <a:bodyPr/>
          <a:lstStyle/>
          <a:p>
            <a:endParaRPr lang="en-US">
              <a:solidFill>
                <a:srgbClr val="CDD7D9"/>
              </a:solidFill>
            </a:endParaRPr>
          </a:p>
        </p:txBody>
      </p:sp>
      <p:sp>
        <p:nvSpPr>
          <p:cNvPr id="7" name="6 Marcador de número de diapositiva"/>
          <p:cNvSpPr>
            <a:spLocks noGrp="1"/>
          </p:cNvSpPr>
          <p:nvPr>
            <p:ph type="sldNum" sz="quarter" idx="12"/>
          </p:nvPr>
        </p:nvSpPr>
        <p:spPr/>
        <p:txBody>
          <a:bodyPr/>
          <a:lstStyle>
            <a:lvl1pPr>
              <a:defRPr>
                <a:solidFill>
                  <a:srgbClr val="FFFFFF"/>
                </a:solidFill>
              </a:defRPr>
            </a:lvl1pPr>
          </a:lstStyle>
          <a:p>
            <a:fld id="{F0C94032-CD4C-4C25-B0C2-CEC720522D92}" type="slidenum">
              <a:rPr lang="en-US" smtClean="0"/>
              <a:pPr/>
              <a:t>‹Nº›</a:t>
            </a:fld>
            <a:endParaRPr lang="en-US" dirty="0"/>
          </a:p>
        </p:txBody>
      </p:sp>
      <p:sp>
        <p:nvSpPr>
          <p:cNvPr id="3" name="2 Marcador de texto"/>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9" name="8 Marcador de contenido"/>
          <p:cNvSpPr>
            <a:spLocks noGrp="1"/>
          </p:cNvSpPr>
          <p:nvPr>
            <p:ph sz="quarter" idx="1"/>
          </p:nvPr>
        </p:nvSpPr>
        <p:spPr>
          <a:xfrm>
            <a:off x="3149600" y="1752600"/>
            <a:ext cx="8534400" cy="44196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extLst>
      <p:ext uri="{BB962C8B-B14F-4D97-AF65-F5344CB8AC3E}">
        <p14:creationId xmlns:p14="http://schemas.microsoft.com/office/powerpoint/2010/main" val="3651520446"/>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4" name="3 Marcador de texto"/>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s-ES" smtClean="0"/>
              <a:t>Haga clic para modificar el estilo de texto del patrón</a:t>
            </a:r>
          </a:p>
        </p:txBody>
      </p:sp>
      <p:sp>
        <p:nvSpPr>
          <p:cNvPr id="8" name="7 Rectángulo"/>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9" name="8 Rectángulo"/>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10" name="9 Rectángulo"/>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2" name="1 Título"/>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s-ES" smtClean="0"/>
              <a:t>Haga clic para modificar el estilo de título del patrón</a:t>
            </a:r>
            <a:endParaRPr kumimoji="0" lang="en-US"/>
          </a:p>
        </p:txBody>
      </p:sp>
      <p:sp>
        <p:nvSpPr>
          <p:cNvPr id="11" name="10 Rectángulo"/>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12" name="11 Marcador de fecha"/>
          <p:cNvSpPr>
            <a:spLocks noGrp="1"/>
          </p:cNvSpPr>
          <p:nvPr>
            <p:ph type="dt" sz="half" idx="10"/>
          </p:nvPr>
        </p:nvSpPr>
        <p:spPr>
          <a:xfrm>
            <a:off x="8331200" y="6248563"/>
            <a:ext cx="3556000" cy="365125"/>
          </a:xfrm>
        </p:spPr>
        <p:txBody>
          <a:bodyPr rtlCol="0"/>
          <a:lstStyle/>
          <a:p>
            <a:fld id="{23A271A1-F6D6-438B-A432-4747EE7ECD40}" type="datetimeFigureOut">
              <a:rPr lang="en-US" smtClean="0">
                <a:solidFill>
                  <a:srgbClr val="CDD7D9"/>
                </a:solidFill>
              </a:rPr>
              <a:pPr/>
              <a:t>11/23/2018</a:t>
            </a:fld>
            <a:endParaRPr lang="en-US">
              <a:solidFill>
                <a:srgbClr val="CDD7D9"/>
              </a:solidFill>
            </a:endParaRPr>
          </a:p>
        </p:txBody>
      </p:sp>
      <p:sp>
        <p:nvSpPr>
          <p:cNvPr id="13" name="12 Marcador de número de diapositiva"/>
          <p:cNvSpPr>
            <a:spLocks noGrp="1"/>
          </p:cNvSpPr>
          <p:nvPr>
            <p:ph type="sldNum" sz="quarter" idx="11"/>
          </p:nvPr>
        </p:nvSpPr>
        <p:spPr>
          <a:xfrm>
            <a:off x="0" y="4667408"/>
            <a:ext cx="1930400" cy="663579"/>
          </a:xfrm>
        </p:spPr>
        <p:txBody>
          <a:bodyPr rtlCol="0"/>
          <a:lstStyle>
            <a:lvl1pPr>
              <a:defRPr sz="2800"/>
            </a:lvl1pPr>
          </a:lstStyle>
          <a:p>
            <a:fld id="{F0C94032-CD4C-4C25-B0C2-CEC720522D92}" type="slidenum">
              <a:rPr lang="en-US" smtClean="0"/>
              <a:pPr/>
              <a:t>‹Nº›</a:t>
            </a:fld>
            <a:endParaRPr lang="en-US" dirty="0"/>
          </a:p>
        </p:txBody>
      </p:sp>
      <p:sp>
        <p:nvSpPr>
          <p:cNvPr id="14" name="13 Marcador de pie de página"/>
          <p:cNvSpPr>
            <a:spLocks noGrp="1"/>
          </p:cNvSpPr>
          <p:nvPr>
            <p:ph type="ftr" sz="quarter" idx="12"/>
          </p:nvPr>
        </p:nvSpPr>
        <p:spPr>
          <a:xfrm>
            <a:off x="2133600" y="6248367"/>
            <a:ext cx="6096000" cy="365125"/>
          </a:xfrm>
        </p:spPr>
        <p:txBody>
          <a:bodyPr rtlCol="0"/>
          <a:lstStyle/>
          <a:p>
            <a:endParaRPr lang="en-US" dirty="0">
              <a:solidFill>
                <a:srgbClr val="CDD7D9"/>
              </a:solidFill>
            </a:endParaRPr>
          </a:p>
        </p:txBody>
      </p:sp>
      <p:sp>
        <p:nvSpPr>
          <p:cNvPr id="3" name="2 Marcador de posición de imagen"/>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s-ES" smtClean="0"/>
              <a:t>Haga clic en el icono para agregar una imagen</a:t>
            </a:r>
            <a:endParaRPr kumimoji="0" lang="en-US" dirty="0"/>
          </a:p>
        </p:txBody>
      </p:sp>
    </p:spTree>
    <p:extLst>
      <p:ext uri="{BB962C8B-B14F-4D97-AF65-F5344CB8AC3E}">
        <p14:creationId xmlns:p14="http://schemas.microsoft.com/office/powerpoint/2010/main" val="1708178110"/>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23A271A1-F6D6-438B-A432-4747EE7ECD40}" type="datetimeFigureOut">
              <a:rPr lang="en-US" smtClean="0">
                <a:solidFill>
                  <a:srgbClr val="CDD7D9"/>
                </a:solidFill>
              </a:rPr>
              <a:pPr/>
              <a:t>11/23/2018</a:t>
            </a:fld>
            <a:endParaRPr lang="en-US">
              <a:solidFill>
                <a:srgbClr val="CDD7D9"/>
              </a:solidFill>
            </a:endParaRPr>
          </a:p>
        </p:txBody>
      </p:sp>
      <p:sp>
        <p:nvSpPr>
          <p:cNvPr id="5" name="4 Marcador de pie de página"/>
          <p:cNvSpPr>
            <a:spLocks noGrp="1"/>
          </p:cNvSpPr>
          <p:nvPr>
            <p:ph type="ftr" sz="quarter" idx="11"/>
          </p:nvPr>
        </p:nvSpPr>
        <p:spPr/>
        <p:txBody>
          <a:bodyPr/>
          <a:lstStyle/>
          <a:p>
            <a:endParaRPr lang="en-US">
              <a:solidFill>
                <a:srgbClr val="CDD7D9"/>
              </a:solidFill>
            </a:endParaRPr>
          </a:p>
        </p:txBody>
      </p:sp>
      <p:sp>
        <p:nvSpPr>
          <p:cNvPr id="6" name="5 Marcador de número de diapositiva"/>
          <p:cNvSpPr>
            <a:spLocks noGrp="1"/>
          </p:cNvSpPr>
          <p:nvPr>
            <p:ph type="sldNum" sz="quarter" idx="12"/>
          </p:nvPr>
        </p:nvSpPr>
        <p:spPr/>
        <p:txBody>
          <a:bodyPr/>
          <a:lstStyle/>
          <a:p>
            <a:fld id="{F0C94032-CD4C-4C25-B0C2-CEC720522D92}" type="slidenum">
              <a:rPr lang="en-US" smtClean="0"/>
              <a:pPr/>
              <a:t>‹Nº›</a:t>
            </a:fld>
            <a:endParaRPr lang="en-US"/>
          </a:p>
        </p:txBody>
      </p:sp>
    </p:spTree>
    <p:extLst>
      <p:ext uri="{BB962C8B-B14F-4D97-AF65-F5344CB8AC3E}">
        <p14:creationId xmlns:p14="http://schemas.microsoft.com/office/powerpoint/2010/main" val="3297796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ed Box_Title_Bold Sub_Italic Sub">
    <p:spTree>
      <p:nvGrpSpPr>
        <p:cNvPr id="1" name=""/>
        <p:cNvGrpSpPr/>
        <p:nvPr/>
      </p:nvGrpSpPr>
      <p:grpSpPr>
        <a:xfrm>
          <a:off x="0" y="0"/>
          <a:ext cx="0" cy="0"/>
          <a:chOff x="0" y="0"/>
          <a:chExt cx="0" cy="0"/>
        </a:xfrm>
      </p:grpSpPr>
      <p:pic>
        <p:nvPicPr>
          <p:cNvPr id="7"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 y="2146335"/>
            <a:ext cx="12192000" cy="254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19"/>
          <p:cNvSpPr>
            <a:spLocks noGrp="1"/>
          </p:cNvSpPr>
          <p:nvPr>
            <p:ph type="body" sz="quarter" idx="11"/>
          </p:nvPr>
        </p:nvSpPr>
        <p:spPr>
          <a:xfrm>
            <a:off x="1117600" y="5574792"/>
            <a:ext cx="8631936" cy="859536"/>
          </a:xfrm>
        </p:spPr>
        <p:txBody>
          <a:bodyPr/>
          <a:lstStyle>
            <a:lvl1pPr marL="0" indent="0">
              <a:buNone/>
              <a:defRPr sz="1600" i="1">
                <a:solidFill>
                  <a:schemeClr val="tx1"/>
                </a:solidFill>
              </a:defRPr>
            </a:lvl1pPr>
            <a:lvl2pPr marL="247584" indent="0">
              <a:buNone/>
              <a:defRPr/>
            </a:lvl2pPr>
            <a:lvl3pPr marL="507859" indent="0">
              <a:buNone/>
              <a:defRPr/>
            </a:lvl3pPr>
            <a:lvl4pPr marL="736398" indent="0">
              <a:buNone/>
              <a:defRPr/>
            </a:lvl4pPr>
            <a:lvl5pPr marL="954352" indent="0">
              <a:buNone/>
              <a:defRPr/>
            </a:lvl5pPr>
          </a:lstStyle>
          <a:p>
            <a:pPr lvl="0"/>
            <a:r>
              <a:rPr lang="en-US" dirty="0" smtClean="0"/>
              <a:t>Click to edit Master text styles</a:t>
            </a:r>
          </a:p>
        </p:txBody>
      </p:sp>
      <p:sp>
        <p:nvSpPr>
          <p:cNvPr id="5" name="Title 1"/>
          <p:cNvSpPr>
            <a:spLocks noGrp="1"/>
          </p:cNvSpPr>
          <p:nvPr>
            <p:ph type="ctrTitle"/>
          </p:nvPr>
        </p:nvSpPr>
        <p:spPr>
          <a:xfrm>
            <a:off x="1117605" y="2694000"/>
            <a:ext cx="8636000" cy="1470025"/>
          </a:xfrm>
          <a:prstGeom prst="rect">
            <a:avLst/>
          </a:prstGeom>
        </p:spPr>
        <p:txBody>
          <a:bodyPr anchor="t">
            <a:normAutofit/>
          </a:bodyPr>
          <a:lstStyle>
            <a:lvl1pPr algn="l">
              <a:defRPr sz="4500">
                <a:solidFill>
                  <a:schemeClr val="bg1"/>
                </a:solidFill>
                <a:effectLst>
                  <a:outerShdw blurRad="38100" dist="38100" dir="2700000" algn="tl">
                    <a:srgbClr val="000000">
                      <a:alpha val="43137"/>
                    </a:srgbClr>
                  </a:outerShdw>
                </a:effectLst>
                <a:latin typeface="Arial"/>
                <a:cs typeface="Arial"/>
              </a:defRPr>
            </a:lvl1pPr>
          </a:lstStyle>
          <a:p>
            <a:r>
              <a:rPr lang="en-US" dirty="0" smtClean="0"/>
              <a:t>Click to edit Master title style</a:t>
            </a:r>
            <a:endParaRPr lang="en-US" dirty="0"/>
          </a:p>
        </p:txBody>
      </p:sp>
      <p:sp>
        <p:nvSpPr>
          <p:cNvPr id="6" name="Subtitle 2"/>
          <p:cNvSpPr>
            <a:spLocks noGrp="1"/>
          </p:cNvSpPr>
          <p:nvPr>
            <p:ph type="subTitle" idx="1"/>
          </p:nvPr>
        </p:nvSpPr>
        <p:spPr>
          <a:xfrm>
            <a:off x="1117600" y="4509615"/>
            <a:ext cx="8631936" cy="1046923"/>
          </a:xfrm>
          <a:prstGeom prst="rect">
            <a:avLst/>
          </a:prstGeom>
        </p:spPr>
        <p:txBody>
          <a:bodyPr>
            <a:normAutofit/>
          </a:bodyPr>
          <a:lstStyle>
            <a:lvl1pPr marL="0" indent="0" algn="l">
              <a:buNone/>
              <a:defRPr sz="2100" b="1" i="0">
                <a:solidFill>
                  <a:schemeClr val="tx1"/>
                </a:solidFill>
                <a:effectLst/>
                <a:latin typeface="Arial"/>
                <a:cs typeface="Arial"/>
              </a:defRPr>
            </a:lvl1pPr>
            <a:lvl2pPr marL="609433" indent="0" algn="ctr">
              <a:buNone/>
              <a:defRPr>
                <a:solidFill>
                  <a:schemeClr val="tx1">
                    <a:tint val="75000"/>
                  </a:schemeClr>
                </a:solidFill>
              </a:defRPr>
            </a:lvl2pPr>
            <a:lvl3pPr marL="1218866" indent="0" algn="ctr">
              <a:buNone/>
              <a:defRPr>
                <a:solidFill>
                  <a:schemeClr val="tx1">
                    <a:tint val="75000"/>
                  </a:schemeClr>
                </a:solidFill>
              </a:defRPr>
            </a:lvl3pPr>
            <a:lvl4pPr marL="1828298" indent="0" algn="ctr">
              <a:buNone/>
              <a:defRPr>
                <a:solidFill>
                  <a:schemeClr val="tx1">
                    <a:tint val="75000"/>
                  </a:schemeClr>
                </a:solidFill>
              </a:defRPr>
            </a:lvl4pPr>
            <a:lvl5pPr marL="2437731" indent="0" algn="ctr">
              <a:buNone/>
              <a:defRPr>
                <a:solidFill>
                  <a:schemeClr val="tx1">
                    <a:tint val="75000"/>
                  </a:schemeClr>
                </a:solidFill>
              </a:defRPr>
            </a:lvl5pPr>
            <a:lvl6pPr marL="3047158" indent="0" algn="ctr">
              <a:buNone/>
              <a:defRPr>
                <a:solidFill>
                  <a:schemeClr val="tx1">
                    <a:tint val="75000"/>
                  </a:schemeClr>
                </a:solidFill>
              </a:defRPr>
            </a:lvl6pPr>
            <a:lvl7pPr marL="3656597" indent="0" algn="ctr">
              <a:buNone/>
              <a:defRPr>
                <a:solidFill>
                  <a:schemeClr val="tx1">
                    <a:tint val="75000"/>
                  </a:schemeClr>
                </a:solidFill>
              </a:defRPr>
            </a:lvl7pPr>
            <a:lvl8pPr marL="4266025" indent="0" algn="ctr">
              <a:buNone/>
              <a:defRPr>
                <a:solidFill>
                  <a:schemeClr val="tx1">
                    <a:tint val="75000"/>
                  </a:schemeClr>
                </a:solidFill>
              </a:defRPr>
            </a:lvl8pPr>
            <a:lvl9pPr marL="4875457" indent="0" algn="ctr">
              <a:buNone/>
              <a:defRPr>
                <a:solidFill>
                  <a:schemeClr val="tx1">
                    <a:tint val="75000"/>
                  </a:schemeClr>
                </a:solidFill>
              </a:defRPr>
            </a:lvl9pPr>
          </a:lstStyle>
          <a:p>
            <a:r>
              <a:rPr lang="en-US" dirty="0" smtClean="0"/>
              <a:t>Click to edit Master subtitle style</a:t>
            </a:r>
          </a:p>
        </p:txBody>
      </p:sp>
    </p:spTree>
    <p:extLst>
      <p:ext uri="{BB962C8B-B14F-4D97-AF65-F5344CB8AC3E}">
        <p14:creationId xmlns:p14="http://schemas.microsoft.com/office/powerpoint/2010/main" val="245916136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737600" y="609761"/>
            <a:ext cx="2743200" cy="5516563"/>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609600" y="609602"/>
            <a:ext cx="7416800" cy="5516564"/>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a:xfrm>
            <a:off x="8737600" y="6248563"/>
            <a:ext cx="2946400" cy="365125"/>
          </a:xfrm>
        </p:spPr>
        <p:txBody>
          <a:bodyPr/>
          <a:lstStyle/>
          <a:p>
            <a:fld id="{23A271A1-F6D6-438B-A432-4747EE7ECD40}" type="datetimeFigureOut">
              <a:rPr lang="en-US" smtClean="0">
                <a:solidFill>
                  <a:srgbClr val="CDD7D9"/>
                </a:solidFill>
              </a:rPr>
              <a:pPr/>
              <a:t>11/23/2018</a:t>
            </a:fld>
            <a:endParaRPr lang="en-US" dirty="0">
              <a:solidFill>
                <a:srgbClr val="CDD7D9"/>
              </a:solidFill>
            </a:endParaRPr>
          </a:p>
        </p:txBody>
      </p:sp>
      <p:sp>
        <p:nvSpPr>
          <p:cNvPr id="5" name="4 Marcador de pie de página"/>
          <p:cNvSpPr>
            <a:spLocks noGrp="1"/>
          </p:cNvSpPr>
          <p:nvPr>
            <p:ph type="ftr" sz="quarter" idx="11"/>
          </p:nvPr>
        </p:nvSpPr>
        <p:spPr>
          <a:xfrm>
            <a:off x="609714" y="6248370"/>
            <a:ext cx="7431311" cy="365125"/>
          </a:xfrm>
        </p:spPr>
        <p:txBody>
          <a:bodyPr/>
          <a:lstStyle/>
          <a:p>
            <a:endParaRPr lang="en-US" dirty="0">
              <a:solidFill>
                <a:srgbClr val="CDD7D9"/>
              </a:solidFill>
            </a:endParaRPr>
          </a:p>
        </p:txBody>
      </p:sp>
      <p:sp>
        <p:nvSpPr>
          <p:cNvPr id="7" name="6 Rectángulo"/>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8" name="7 Rectángulo"/>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9" name="8 Rectángulo"/>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6" name="5 Marcador de número de diapositiva"/>
          <p:cNvSpPr>
            <a:spLocks noGrp="1"/>
          </p:cNvSpPr>
          <p:nvPr>
            <p:ph type="sldNum" sz="quarter" idx="12"/>
          </p:nvPr>
        </p:nvSpPr>
        <p:spPr>
          <a:xfrm rot="5400000">
            <a:off x="8075084" y="103716"/>
            <a:ext cx="533400" cy="325968"/>
          </a:xfrm>
        </p:spPr>
        <p:txBody>
          <a:bodyPr/>
          <a:lstStyle/>
          <a:p>
            <a:fld id="{F0C94032-CD4C-4C25-B0C2-CEC720522D92}" type="slidenum">
              <a:rPr lang="en-US" smtClean="0"/>
              <a:pPr/>
              <a:t>‹Nº›</a:t>
            </a:fld>
            <a:endParaRPr lang="en-US" dirty="0"/>
          </a:p>
        </p:txBody>
      </p:sp>
    </p:spTree>
    <p:extLst>
      <p:ext uri="{BB962C8B-B14F-4D97-AF65-F5344CB8AC3E}">
        <p14:creationId xmlns:p14="http://schemas.microsoft.com/office/powerpoint/2010/main" val="3729957716"/>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607"/>
            <a:ext cx="10363200" cy="1470025"/>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pPr>
              <a:defRPr/>
            </a:pPr>
            <a:fld id="{9535F634-2D20-47A0-BCCB-E76B07EF0F44}" type="datetime1">
              <a:rPr lang="en-US"/>
              <a:pPr>
                <a:defRPr/>
              </a:pPr>
              <a:t>11/23/2018</a:t>
            </a:fld>
            <a:endParaRPr lang="en-US"/>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681C382A-1E9F-4FFE-A6E5-6809E53F6B23}" type="slidenum">
              <a:rPr lang="en-US"/>
              <a:pPr>
                <a:defRPr/>
              </a:pPr>
              <a:t>‹Nº›</a:t>
            </a:fld>
            <a:endParaRPr lang="en-US"/>
          </a:p>
        </p:txBody>
      </p:sp>
    </p:spTree>
    <p:extLst>
      <p:ext uri="{BB962C8B-B14F-4D97-AF65-F5344CB8AC3E}">
        <p14:creationId xmlns:p14="http://schemas.microsoft.com/office/powerpoint/2010/main" val="18413427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58204CFD-B48A-48E5-98EC-5798622B3273}" type="datetime1">
              <a:rPr lang="en-US"/>
              <a:pPr>
                <a:defRPr/>
              </a:pPr>
              <a:t>11/23/2018</a:t>
            </a:fld>
            <a:endParaRPr lang="en-US"/>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D70D9050-521D-4B3A-B2CD-36DF026883FE}" type="slidenum">
              <a:rPr lang="en-US"/>
              <a:pPr>
                <a:defRPr/>
              </a:pPr>
              <a:t>‹Nº›</a:t>
            </a:fld>
            <a:endParaRPr lang="en-US"/>
          </a:p>
        </p:txBody>
      </p:sp>
    </p:spTree>
    <p:extLst>
      <p:ext uri="{BB962C8B-B14F-4D97-AF65-F5344CB8AC3E}">
        <p14:creationId xmlns:p14="http://schemas.microsoft.com/office/powerpoint/2010/main" val="268813621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80"/>
            <a:ext cx="10363200" cy="13620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Click to edit Master text styles</a:t>
            </a:r>
          </a:p>
        </p:txBody>
      </p:sp>
      <p:sp>
        <p:nvSpPr>
          <p:cNvPr id="4" name="Date Placeholder 3"/>
          <p:cNvSpPr>
            <a:spLocks noGrp="1"/>
          </p:cNvSpPr>
          <p:nvPr>
            <p:ph type="dt" sz="half" idx="10"/>
          </p:nvPr>
        </p:nvSpPr>
        <p:spPr/>
        <p:txBody>
          <a:bodyPr/>
          <a:lstStyle>
            <a:lvl1pPr defTabSz="914400">
              <a:defRPr/>
            </a:lvl1pPr>
          </a:lstStyle>
          <a:p>
            <a:pPr>
              <a:defRPr/>
            </a:pPr>
            <a:fld id="{5BC0DBD0-8D1A-4A08-AC7A-B38AE71D41CE}" type="datetime1">
              <a:rPr lang="en-US"/>
              <a:pPr>
                <a:defRPr/>
              </a:pPr>
              <a:t>11/23/2018</a:t>
            </a:fld>
            <a:endParaRPr lang="en-US"/>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0F88481F-E4F2-4EAF-93EA-613C2F762638}" type="slidenum">
              <a:rPr lang="en-US"/>
              <a:pPr>
                <a:defRPr/>
              </a:pPr>
              <a:t>‹Nº›</a:t>
            </a:fld>
            <a:endParaRPr lang="en-US"/>
          </a:p>
        </p:txBody>
      </p:sp>
    </p:spTree>
    <p:extLst>
      <p:ext uri="{BB962C8B-B14F-4D97-AF65-F5344CB8AC3E}">
        <p14:creationId xmlns:p14="http://schemas.microsoft.com/office/powerpoint/2010/main" val="3908356935"/>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Date Placeholder 3"/>
          <p:cNvSpPr>
            <a:spLocks noGrp="1"/>
          </p:cNvSpPr>
          <p:nvPr>
            <p:ph type="dt" sz="half" idx="10"/>
          </p:nvPr>
        </p:nvSpPr>
        <p:spPr/>
        <p:txBody>
          <a:bodyPr/>
          <a:lstStyle>
            <a:lvl1pPr defTabSz="914400">
              <a:defRPr/>
            </a:lvl1pPr>
          </a:lstStyle>
          <a:p>
            <a:pPr>
              <a:defRPr/>
            </a:pPr>
            <a:fld id="{04013698-44E6-409D-94A7-8C5A8EC0D191}" type="datetime1">
              <a:rPr lang="en-US"/>
              <a:pPr>
                <a:defRPr/>
              </a:pPr>
              <a:t>11/23/2018</a:t>
            </a:fld>
            <a:endParaRPr lang="en-US"/>
          </a:p>
        </p:txBody>
      </p:sp>
      <p:sp>
        <p:nvSpPr>
          <p:cNvPr id="6" name="Footer Placeholder 4"/>
          <p:cNvSpPr>
            <a:spLocks noGrp="1"/>
          </p:cNvSpPr>
          <p:nvPr>
            <p:ph type="ftr" sz="quarter" idx="11"/>
          </p:nvPr>
        </p:nvSpPr>
        <p:spPr/>
        <p:txBody>
          <a:bodyPr/>
          <a:lstStyle>
            <a:lvl1pPr defTabSz="91440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a:lvl1pPr>
          </a:lstStyle>
          <a:p>
            <a:pPr>
              <a:defRPr/>
            </a:pPr>
            <a:fld id="{970D965E-F127-490D-ABD2-8FFC0E2E072A}" type="slidenum">
              <a:rPr lang="en-US"/>
              <a:pPr>
                <a:defRPr/>
              </a:pPr>
              <a:t>‹Nº›</a:t>
            </a:fld>
            <a:endParaRPr lang="en-US"/>
          </a:p>
        </p:txBody>
      </p:sp>
    </p:spTree>
    <p:extLst>
      <p:ext uri="{BB962C8B-B14F-4D97-AF65-F5344CB8AC3E}">
        <p14:creationId xmlns:p14="http://schemas.microsoft.com/office/powerpoint/2010/main" val="406131089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6193492" y="1535117"/>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619349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7" name="Date Placeholder 3"/>
          <p:cNvSpPr>
            <a:spLocks noGrp="1"/>
          </p:cNvSpPr>
          <p:nvPr>
            <p:ph type="dt" sz="half" idx="10"/>
          </p:nvPr>
        </p:nvSpPr>
        <p:spPr/>
        <p:txBody>
          <a:bodyPr/>
          <a:lstStyle>
            <a:lvl1pPr defTabSz="914400">
              <a:defRPr/>
            </a:lvl1pPr>
          </a:lstStyle>
          <a:p>
            <a:pPr>
              <a:defRPr/>
            </a:pPr>
            <a:fld id="{452171B0-3C0A-4105-9BB3-A637C3052DF9}" type="datetime1">
              <a:rPr lang="en-US"/>
              <a:pPr>
                <a:defRPr/>
              </a:pPr>
              <a:t>11/23/2018</a:t>
            </a:fld>
            <a:endParaRPr lang="en-US"/>
          </a:p>
        </p:txBody>
      </p:sp>
      <p:sp>
        <p:nvSpPr>
          <p:cNvPr id="8" name="Footer Placeholder 4"/>
          <p:cNvSpPr>
            <a:spLocks noGrp="1"/>
          </p:cNvSpPr>
          <p:nvPr>
            <p:ph type="ftr" sz="quarter" idx="11"/>
          </p:nvPr>
        </p:nvSpPr>
        <p:spPr/>
        <p:txBody>
          <a:bodyPr/>
          <a:lstStyle>
            <a:lvl1pPr defTabSz="914400">
              <a:defRPr/>
            </a:lvl1pPr>
          </a:lstStyle>
          <a:p>
            <a:pPr>
              <a:defRPr/>
            </a:pPr>
            <a:endParaRPr lang="en-US"/>
          </a:p>
        </p:txBody>
      </p:sp>
      <p:sp>
        <p:nvSpPr>
          <p:cNvPr id="9" name="Slide Number Placeholder 5"/>
          <p:cNvSpPr>
            <a:spLocks noGrp="1"/>
          </p:cNvSpPr>
          <p:nvPr>
            <p:ph type="sldNum" sz="quarter" idx="12"/>
          </p:nvPr>
        </p:nvSpPr>
        <p:spPr/>
        <p:txBody>
          <a:bodyPr/>
          <a:lstStyle>
            <a:lvl1pPr defTabSz="914400">
              <a:defRPr/>
            </a:lvl1pPr>
          </a:lstStyle>
          <a:p>
            <a:pPr>
              <a:defRPr/>
            </a:pPr>
            <a:fld id="{5F1410B4-AB2F-47E2-857C-AD6121E2F4D6}" type="slidenum">
              <a:rPr lang="en-US"/>
              <a:pPr>
                <a:defRPr/>
              </a:pPr>
              <a:t>‹Nº›</a:t>
            </a:fld>
            <a:endParaRPr lang="en-US"/>
          </a:p>
        </p:txBody>
      </p:sp>
    </p:spTree>
    <p:extLst>
      <p:ext uri="{BB962C8B-B14F-4D97-AF65-F5344CB8AC3E}">
        <p14:creationId xmlns:p14="http://schemas.microsoft.com/office/powerpoint/2010/main" val="163487209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pPr>
              <a:defRPr/>
            </a:pPr>
            <a:fld id="{7505739E-AC37-4DA8-81E3-2A46CBEB845D}" type="datetime1">
              <a:rPr lang="en-US"/>
              <a:pPr>
                <a:defRPr/>
              </a:pPr>
              <a:t>11/23/2018</a:t>
            </a:fld>
            <a:endParaRPr lang="en-US"/>
          </a:p>
        </p:txBody>
      </p:sp>
      <p:sp>
        <p:nvSpPr>
          <p:cNvPr id="4" name="Footer Placeholder 4"/>
          <p:cNvSpPr>
            <a:spLocks noGrp="1"/>
          </p:cNvSpPr>
          <p:nvPr>
            <p:ph type="ftr" sz="quarter" idx="11"/>
          </p:nvPr>
        </p:nvSpPr>
        <p:spPr/>
        <p:txBody>
          <a:bodyPr/>
          <a:lstStyle>
            <a:lvl1pPr defTabSz="914400">
              <a:defRPr/>
            </a:lvl1pPr>
          </a:lstStyle>
          <a:p>
            <a:pPr>
              <a:defRPr/>
            </a:pPr>
            <a:endParaRPr lang="en-US"/>
          </a:p>
        </p:txBody>
      </p:sp>
      <p:sp>
        <p:nvSpPr>
          <p:cNvPr id="5" name="Slide Number Placeholder 5"/>
          <p:cNvSpPr>
            <a:spLocks noGrp="1"/>
          </p:cNvSpPr>
          <p:nvPr>
            <p:ph type="sldNum" sz="quarter" idx="12"/>
          </p:nvPr>
        </p:nvSpPr>
        <p:spPr/>
        <p:txBody>
          <a:bodyPr/>
          <a:lstStyle>
            <a:lvl1pPr defTabSz="914400">
              <a:defRPr/>
            </a:lvl1pPr>
          </a:lstStyle>
          <a:p>
            <a:pPr>
              <a:defRPr/>
            </a:pPr>
            <a:fld id="{01CE58E9-1F89-4121-9D84-5A768ABB695A}" type="slidenum">
              <a:rPr lang="en-US"/>
              <a:pPr>
                <a:defRPr/>
              </a:pPr>
              <a:t>‹Nº›</a:t>
            </a:fld>
            <a:endParaRPr lang="en-US"/>
          </a:p>
        </p:txBody>
      </p:sp>
    </p:spTree>
    <p:extLst>
      <p:ext uri="{BB962C8B-B14F-4D97-AF65-F5344CB8AC3E}">
        <p14:creationId xmlns:p14="http://schemas.microsoft.com/office/powerpoint/2010/main" val="126493182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pPr>
              <a:defRPr/>
            </a:pPr>
            <a:fld id="{9268765A-B1E5-4D5A-8575-7C44436A4E87}" type="datetime1">
              <a:rPr lang="en-US"/>
              <a:pPr>
                <a:defRPr/>
              </a:pPr>
              <a:t>11/23/2018</a:t>
            </a:fld>
            <a:endParaRPr lang="en-US"/>
          </a:p>
        </p:txBody>
      </p:sp>
      <p:sp>
        <p:nvSpPr>
          <p:cNvPr id="3" name="Footer Placeholder 4"/>
          <p:cNvSpPr>
            <a:spLocks noGrp="1"/>
          </p:cNvSpPr>
          <p:nvPr>
            <p:ph type="ftr" sz="quarter" idx="11"/>
          </p:nvPr>
        </p:nvSpPr>
        <p:spPr/>
        <p:txBody>
          <a:bodyPr/>
          <a:lstStyle>
            <a:lvl1pPr defTabSz="914400">
              <a:defRPr/>
            </a:lvl1pPr>
          </a:lstStyle>
          <a:p>
            <a:pPr>
              <a:defRPr/>
            </a:pPr>
            <a:endParaRPr lang="en-US"/>
          </a:p>
        </p:txBody>
      </p:sp>
      <p:sp>
        <p:nvSpPr>
          <p:cNvPr id="4" name="Slide Number Placeholder 5"/>
          <p:cNvSpPr>
            <a:spLocks noGrp="1"/>
          </p:cNvSpPr>
          <p:nvPr>
            <p:ph type="sldNum" sz="quarter" idx="12"/>
          </p:nvPr>
        </p:nvSpPr>
        <p:spPr/>
        <p:txBody>
          <a:bodyPr/>
          <a:lstStyle>
            <a:lvl1pPr defTabSz="914400">
              <a:defRPr/>
            </a:lvl1pPr>
          </a:lstStyle>
          <a:p>
            <a:pPr>
              <a:defRPr/>
            </a:pPr>
            <a:fld id="{E5F7B81C-F903-435C-B81B-FBDA08EA007A}" type="slidenum">
              <a:rPr lang="en-US"/>
              <a:pPr>
                <a:defRPr/>
              </a:pPr>
              <a:t>‹Nº›</a:t>
            </a:fld>
            <a:endParaRPr lang="en-US"/>
          </a:p>
        </p:txBody>
      </p:sp>
    </p:spTree>
    <p:extLst>
      <p:ext uri="{BB962C8B-B14F-4D97-AF65-F5344CB8AC3E}">
        <p14:creationId xmlns:p14="http://schemas.microsoft.com/office/powerpoint/2010/main" val="56745434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204"/>
            <a:ext cx="4011084" cy="1162051"/>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4766733" y="27320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3"/>
          <p:cNvSpPr>
            <a:spLocks noGrp="1"/>
          </p:cNvSpPr>
          <p:nvPr>
            <p:ph type="dt" sz="half" idx="10"/>
          </p:nvPr>
        </p:nvSpPr>
        <p:spPr/>
        <p:txBody>
          <a:bodyPr/>
          <a:lstStyle>
            <a:lvl1pPr defTabSz="914400">
              <a:defRPr/>
            </a:lvl1pPr>
          </a:lstStyle>
          <a:p>
            <a:pPr>
              <a:defRPr/>
            </a:pPr>
            <a:fld id="{211AFF75-6D16-4233-917A-D8BF750974EC}" type="datetime1">
              <a:rPr lang="en-US"/>
              <a:pPr>
                <a:defRPr/>
              </a:pPr>
              <a:t>11/23/2018</a:t>
            </a:fld>
            <a:endParaRPr lang="en-US"/>
          </a:p>
        </p:txBody>
      </p:sp>
      <p:sp>
        <p:nvSpPr>
          <p:cNvPr id="6" name="Footer Placeholder 4"/>
          <p:cNvSpPr>
            <a:spLocks noGrp="1"/>
          </p:cNvSpPr>
          <p:nvPr>
            <p:ph type="ftr" sz="quarter" idx="11"/>
          </p:nvPr>
        </p:nvSpPr>
        <p:spPr/>
        <p:txBody>
          <a:bodyPr/>
          <a:lstStyle>
            <a:lvl1pPr defTabSz="91440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a:lvl1pPr>
          </a:lstStyle>
          <a:p>
            <a:pPr>
              <a:defRPr/>
            </a:pPr>
            <a:fld id="{6E6A60E4-D5AB-4DFA-B4C7-C3493D86866E}" type="slidenum">
              <a:rPr lang="en-US"/>
              <a:pPr>
                <a:defRPr/>
              </a:pPr>
              <a:t>‹Nº›</a:t>
            </a:fld>
            <a:endParaRPr lang="en-US"/>
          </a:p>
        </p:txBody>
      </p:sp>
    </p:spTree>
    <p:extLst>
      <p:ext uri="{BB962C8B-B14F-4D97-AF65-F5344CB8AC3E}">
        <p14:creationId xmlns:p14="http://schemas.microsoft.com/office/powerpoint/2010/main" val="347744242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756"/>
            <a:ext cx="7315200" cy="566739"/>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494"/>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3"/>
          <p:cNvSpPr>
            <a:spLocks noGrp="1"/>
          </p:cNvSpPr>
          <p:nvPr>
            <p:ph type="dt" sz="half" idx="10"/>
          </p:nvPr>
        </p:nvSpPr>
        <p:spPr/>
        <p:txBody>
          <a:bodyPr/>
          <a:lstStyle>
            <a:lvl1pPr defTabSz="914400">
              <a:defRPr/>
            </a:lvl1pPr>
          </a:lstStyle>
          <a:p>
            <a:pPr>
              <a:defRPr/>
            </a:pPr>
            <a:fld id="{93819A48-E104-42A6-9AAC-C5999B57B53A}" type="datetime1">
              <a:rPr lang="en-US"/>
              <a:pPr>
                <a:defRPr/>
              </a:pPr>
              <a:t>11/23/2018</a:t>
            </a:fld>
            <a:endParaRPr lang="en-US"/>
          </a:p>
        </p:txBody>
      </p:sp>
      <p:sp>
        <p:nvSpPr>
          <p:cNvPr id="6" name="Footer Placeholder 4"/>
          <p:cNvSpPr>
            <a:spLocks noGrp="1"/>
          </p:cNvSpPr>
          <p:nvPr>
            <p:ph type="ftr" sz="quarter" idx="11"/>
          </p:nvPr>
        </p:nvSpPr>
        <p:spPr/>
        <p:txBody>
          <a:bodyPr/>
          <a:lstStyle>
            <a:lvl1pPr defTabSz="91440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a:lvl1pPr>
          </a:lstStyle>
          <a:p>
            <a:pPr>
              <a:defRPr/>
            </a:pPr>
            <a:fld id="{0D34262E-CA83-43E4-B28F-FFA048C87287}" type="slidenum">
              <a:rPr lang="en-US"/>
              <a:pPr>
                <a:defRPr/>
              </a:pPr>
              <a:t>‹Nº›</a:t>
            </a:fld>
            <a:endParaRPr lang="en-US"/>
          </a:p>
        </p:txBody>
      </p:sp>
    </p:spTree>
    <p:extLst>
      <p:ext uri="{BB962C8B-B14F-4D97-AF65-F5344CB8AC3E}">
        <p14:creationId xmlns:p14="http://schemas.microsoft.com/office/powerpoint/2010/main" val="19261360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Red Box_Title_Italic sub">
    <p:spTree>
      <p:nvGrpSpPr>
        <p:cNvPr id="1" name=""/>
        <p:cNvGrpSpPr/>
        <p:nvPr/>
      </p:nvGrpSpPr>
      <p:grpSpPr>
        <a:xfrm>
          <a:off x="0" y="0"/>
          <a:ext cx="0" cy="0"/>
          <a:chOff x="0" y="0"/>
          <a:chExt cx="0" cy="0"/>
        </a:xfrm>
      </p:grpSpPr>
      <p:pic>
        <p:nvPicPr>
          <p:cNvPr id="4"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 y="2146335"/>
            <a:ext cx="12192000" cy="254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ctrTitle"/>
          </p:nvPr>
        </p:nvSpPr>
        <p:spPr>
          <a:xfrm>
            <a:off x="1117605" y="2694000"/>
            <a:ext cx="8636000" cy="1470025"/>
          </a:xfrm>
          <a:prstGeom prst="rect">
            <a:avLst/>
          </a:prstGeom>
        </p:spPr>
        <p:txBody>
          <a:bodyPr anchor="t">
            <a:normAutofit/>
          </a:bodyPr>
          <a:lstStyle>
            <a:lvl1pPr algn="l">
              <a:defRPr sz="4500">
                <a:solidFill>
                  <a:schemeClr val="bg1"/>
                </a:solidFill>
                <a:effectLst>
                  <a:outerShdw blurRad="38100" dist="38100" dir="2700000" algn="tl">
                    <a:srgbClr val="000000">
                      <a:alpha val="43137"/>
                    </a:srgbClr>
                  </a:outerShdw>
                </a:effectLst>
                <a:latin typeface="Arial"/>
                <a:cs typeface="Arial"/>
              </a:defRPr>
            </a:lvl1pPr>
          </a:lstStyle>
          <a:p>
            <a:r>
              <a:rPr lang="en-US" dirty="0" smtClean="0"/>
              <a:t>Click to edit Master title style</a:t>
            </a:r>
            <a:endParaRPr lang="en-US" dirty="0"/>
          </a:p>
        </p:txBody>
      </p:sp>
      <p:sp>
        <p:nvSpPr>
          <p:cNvPr id="7" name="Subtitle 2"/>
          <p:cNvSpPr>
            <a:spLocks noGrp="1"/>
          </p:cNvSpPr>
          <p:nvPr>
            <p:ph type="subTitle" idx="1"/>
          </p:nvPr>
        </p:nvSpPr>
        <p:spPr>
          <a:xfrm>
            <a:off x="1117600" y="4511040"/>
            <a:ext cx="8631936" cy="1889760"/>
          </a:xfrm>
          <a:prstGeom prst="rect">
            <a:avLst/>
          </a:prstGeom>
        </p:spPr>
        <p:txBody>
          <a:bodyPr>
            <a:normAutofit/>
          </a:bodyPr>
          <a:lstStyle>
            <a:lvl1pPr marL="0" indent="0" algn="l">
              <a:buNone/>
              <a:defRPr sz="2100" b="0" i="1">
                <a:solidFill>
                  <a:schemeClr val="tx1"/>
                </a:solidFill>
                <a:effectLst/>
                <a:latin typeface="Arial"/>
                <a:cs typeface="Arial"/>
              </a:defRPr>
            </a:lvl1pPr>
            <a:lvl2pPr marL="609433" indent="0" algn="ctr">
              <a:buNone/>
              <a:defRPr>
                <a:solidFill>
                  <a:schemeClr val="tx1">
                    <a:tint val="75000"/>
                  </a:schemeClr>
                </a:solidFill>
              </a:defRPr>
            </a:lvl2pPr>
            <a:lvl3pPr marL="1218866" indent="0" algn="ctr">
              <a:buNone/>
              <a:defRPr>
                <a:solidFill>
                  <a:schemeClr val="tx1">
                    <a:tint val="75000"/>
                  </a:schemeClr>
                </a:solidFill>
              </a:defRPr>
            </a:lvl3pPr>
            <a:lvl4pPr marL="1828298" indent="0" algn="ctr">
              <a:buNone/>
              <a:defRPr>
                <a:solidFill>
                  <a:schemeClr val="tx1">
                    <a:tint val="75000"/>
                  </a:schemeClr>
                </a:solidFill>
              </a:defRPr>
            </a:lvl4pPr>
            <a:lvl5pPr marL="2437731" indent="0" algn="ctr">
              <a:buNone/>
              <a:defRPr>
                <a:solidFill>
                  <a:schemeClr val="tx1">
                    <a:tint val="75000"/>
                  </a:schemeClr>
                </a:solidFill>
              </a:defRPr>
            </a:lvl5pPr>
            <a:lvl6pPr marL="3047158" indent="0" algn="ctr">
              <a:buNone/>
              <a:defRPr>
                <a:solidFill>
                  <a:schemeClr val="tx1">
                    <a:tint val="75000"/>
                  </a:schemeClr>
                </a:solidFill>
              </a:defRPr>
            </a:lvl6pPr>
            <a:lvl7pPr marL="3656597" indent="0" algn="ctr">
              <a:buNone/>
              <a:defRPr>
                <a:solidFill>
                  <a:schemeClr val="tx1">
                    <a:tint val="75000"/>
                  </a:schemeClr>
                </a:solidFill>
              </a:defRPr>
            </a:lvl7pPr>
            <a:lvl8pPr marL="4266025" indent="0" algn="ctr">
              <a:buNone/>
              <a:defRPr>
                <a:solidFill>
                  <a:schemeClr val="tx1">
                    <a:tint val="75000"/>
                  </a:schemeClr>
                </a:solidFill>
              </a:defRPr>
            </a:lvl8pPr>
            <a:lvl9pPr marL="4875457" indent="0" algn="ctr">
              <a:buNone/>
              <a:defRPr>
                <a:solidFill>
                  <a:schemeClr val="tx1">
                    <a:tint val="75000"/>
                  </a:schemeClr>
                </a:solidFill>
              </a:defRPr>
            </a:lvl9pPr>
          </a:lstStyle>
          <a:p>
            <a:r>
              <a:rPr lang="en-US" dirty="0" smtClean="0"/>
              <a:t>Click to edit Master subtitle style</a:t>
            </a:r>
          </a:p>
        </p:txBody>
      </p:sp>
    </p:spTree>
    <p:extLst>
      <p:ext uri="{BB962C8B-B14F-4D97-AF65-F5344CB8AC3E}">
        <p14:creationId xmlns:p14="http://schemas.microsoft.com/office/powerpoint/2010/main" val="132229497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6124C2F5-BB87-474D-8430-BB8007316240}" type="datetime1">
              <a:rPr lang="en-US"/>
              <a:pPr>
                <a:defRPr/>
              </a:pPr>
              <a:t>11/23/2018</a:t>
            </a:fld>
            <a:endParaRPr lang="en-US"/>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ECED66BD-2A83-46B4-ADF7-A96F0BEBCDF0}" type="slidenum">
              <a:rPr lang="en-US"/>
              <a:pPr>
                <a:defRPr/>
              </a:pPr>
              <a:t>‹Nº›</a:t>
            </a:fld>
            <a:endParaRPr lang="en-US"/>
          </a:p>
        </p:txBody>
      </p:sp>
    </p:spTree>
    <p:extLst>
      <p:ext uri="{BB962C8B-B14F-4D97-AF65-F5344CB8AC3E}">
        <p14:creationId xmlns:p14="http://schemas.microsoft.com/office/powerpoint/2010/main" val="1424002395"/>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94"/>
            <a:ext cx="2743200" cy="5851525"/>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609600" y="274794"/>
            <a:ext cx="8026400" cy="5851525"/>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CAF0F553-963F-4247-AA6B-C8018B7CBAC0}" type="datetime1">
              <a:rPr lang="en-US"/>
              <a:pPr>
                <a:defRPr/>
              </a:pPr>
              <a:t>11/23/2018</a:t>
            </a:fld>
            <a:endParaRPr lang="en-US"/>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AC871A22-4F17-4569-9EBA-84EED57CACA0}" type="slidenum">
              <a:rPr lang="en-US"/>
              <a:pPr>
                <a:defRPr/>
              </a:pPr>
              <a:t>‹Nº›</a:t>
            </a:fld>
            <a:endParaRPr lang="en-US"/>
          </a:p>
        </p:txBody>
      </p:sp>
    </p:spTree>
    <p:extLst>
      <p:ext uri="{BB962C8B-B14F-4D97-AF65-F5344CB8AC3E}">
        <p14:creationId xmlns:p14="http://schemas.microsoft.com/office/powerpoint/2010/main" val="88922965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128D81E3-9B53-41A1-9126-B32A7244F5F5}" type="datetimeFigureOut">
              <a:rPr lang="en-US"/>
              <a:pPr>
                <a:defRPr/>
              </a:pPr>
              <a:t>11/23/2018</a:t>
            </a:fld>
            <a:endParaRPr lang="en-US"/>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157C15C6-6005-4862-9A2F-14C13BB4236A}" type="slidenum">
              <a:rPr lang="en-US"/>
              <a:pPr>
                <a:defRPr/>
              </a:pPr>
              <a:t>‹Nº›</a:t>
            </a:fld>
            <a:endParaRPr lang="en-US"/>
          </a:p>
        </p:txBody>
      </p:sp>
    </p:spTree>
    <p:extLst>
      <p:ext uri="{BB962C8B-B14F-4D97-AF65-F5344CB8AC3E}">
        <p14:creationId xmlns:p14="http://schemas.microsoft.com/office/powerpoint/2010/main" val="1136065797"/>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532"/>
            <a:ext cx="103632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96C91CCC-8617-41A3-BF14-C9DCD5628126}" type="datetimeFigureOut">
              <a:rPr lang="es-ES" smtClean="0">
                <a:solidFill>
                  <a:prstClr val="black">
                    <a:tint val="75000"/>
                  </a:prstClr>
                </a:solidFill>
              </a:rPr>
              <a:pPr/>
              <a:t>23/11/2018</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11562203-8381-434A-AB17-ED56F6D5CE11}"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93497831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96C91CCC-8617-41A3-BF14-C9DCD5628126}" type="datetimeFigureOut">
              <a:rPr lang="es-ES" smtClean="0">
                <a:solidFill>
                  <a:prstClr val="black">
                    <a:tint val="75000"/>
                  </a:prstClr>
                </a:solidFill>
              </a:rPr>
              <a:pPr/>
              <a:t>23/11/2018</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11562203-8381-434A-AB17-ED56F6D5CE11}"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64595257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7007"/>
            <a:ext cx="103632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96C91CCC-8617-41A3-BF14-C9DCD5628126}" type="datetimeFigureOut">
              <a:rPr lang="es-ES" smtClean="0">
                <a:solidFill>
                  <a:prstClr val="black">
                    <a:tint val="75000"/>
                  </a:prstClr>
                </a:solidFill>
              </a:rPr>
              <a:pPr/>
              <a:t>23/11/2018</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11562203-8381-434A-AB17-ED56F6D5CE11}"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453946434"/>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96C91CCC-8617-41A3-BF14-C9DCD5628126}" type="datetimeFigureOut">
              <a:rPr lang="es-ES" smtClean="0">
                <a:solidFill>
                  <a:prstClr val="black">
                    <a:tint val="75000"/>
                  </a:prstClr>
                </a:solidFill>
              </a:rPr>
              <a:pPr/>
              <a:t>23/11/2018</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11562203-8381-434A-AB17-ED56F6D5CE11}"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35717060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619343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43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96C91CCC-8617-41A3-BF14-C9DCD5628126}" type="datetimeFigureOut">
              <a:rPr lang="es-ES" smtClean="0">
                <a:solidFill>
                  <a:prstClr val="black">
                    <a:tint val="75000"/>
                  </a:prstClr>
                </a:solidFill>
              </a:rPr>
              <a:pPr/>
              <a:t>23/11/2018</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11562203-8381-434A-AB17-ED56F6D5CE11}"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64508880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96C91CCC-8617-41A3-BF14-C9DCD5628126}" type="datetimeFigureOut">
              <a:rPr lang="es-ES" smtClean="0">
                <a:solidFill>
                  <a:prstClr val="black">
                    <a:tint val="75000"/>
                  </a:prstClr>
                </a:solidFill>
              </a:rPr>
              <a:pPr/>
              <a:t>23/11/2018</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11562203-8381-434A-AB17-ED56F6D5CE11}"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130097641"/>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96C91CCC-8617-41A3-BF14-C9DCD5628126}" type="datetimeFigureOut">
              <a:rPr lang="es-ES" smtClean="0">
                <a:solidFill>
                  <a:prstClr val="black">
                    <a:tint val="75000"/>
                  </a:prstClr>
                </a:solidFill>
              </a:rPr>
              <a:pPr/>
              <a:t>23/11/2018</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11562203-8381-434A-AB17-ED56F6D5CE11}"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7179017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Slide_Teal Sub_Bold Sub_Italic Sub">
    <p:spTree>
      <p:nvGrpSpPr>
        <p:cNvPr id="1" name=""/>
        <p:cNvGrpSpPr/>
        <p:nvPr/>
      </p:nvGrpSpPr>
      <p:grpSpPr>
        <a:xfrm>
          <a:off x="0" y="0"/>
          <a:ext cx="0" cy="0"/>
          <a:chOff x="0" y="0"/>
          <a:chExt cx="0" cy="0"/>
        </a:xfrm>
      </p:grpSpPr>
      <p:cxnSp>
        <p:nvCxnSpPr>
          <p:cNvPr id="8" name="Straight Connector 6"/>
          <p:cNvCxnSpPr/>
          <p:nvPr userDrawn="1"/>
        </p:nvCxnSpPr>
        <p:spPr>
          <a:xfrm>
            <a:off x="624433" y="3648075"/>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p:nvPr>
        </p:nvSpPr>
        <p:spPr>
          <a:xfrm>
            <a:off x="1110153" y="3785617"/>
            <a:ext cx="10485121" cy="1014984"/>
          </a:xfrm>
        </p:spPr>
        <p:txBody>
          <a:bodyPr anchor="t">
            <a:normAutofit/>
          </a:bodyPr>
          <a:lstStyle>
            <a:lvl1pPr algn="l">
              <a:lnSpc>
                <a:spcPts val="3200"/>
              </a:lnSpc>
              <a:defRPr sz="2700" b="1" i="0" cap="none" baseline="0">
                <a:solidFill>
                  <a:srgbClr val="008790"/>
                </a:solidFill>
              </a:defRPr>
            </a:lvl1pPr>
          </a:lstStyle>
          <a:p>
            <a:pPr lvl="0"/>
            <a:r>
              <a:rPr lang="en-US" dirty="0" smtClean="0"/>
              <a:t>Click to edit Master title style</a:t>
            </a:r>
          </a:p>
        </p:txBody>
      </p:sp>
      <p:sp>
        <p:nvSpPr>
          <p:cNvPr id="5" name="Text Placeholder 2"/>
          <p:cNvSpPr>
            <a:spLocks noGrp="1"/>
          </p:cNvSpPr>
          <p:nvPr>
            <p:ph type="body" idx="1"/>
          </p:nvPr>
        </p:nvSpPr>
        <p:spPr>
          <a:xfrm>
            <a:off x="1110153" y="990635"/>
            <a:ext cx="10485121" cy="2480563"/>
          </a:xfrm>
          <a:noFill/>
          <a:ln w="9525" algn="ctr">
            <a:noFill/>
            <a:miter lim="800000"/>
            <a:headEnd/>
            <a:tailEnd/>
          </a:ln>
          <a:effectLst/>
        </p:spPr>
        <p:txBody>
          <a:bodyPr anchor="b">
            <a:noAutofit/>
          </a:bodyPr>
          <a:lstStyle>
            <a:lvl1pPr marL="0" indent="0">
              <a:buNone/>
              <a:defRPr lang="en-US" sz="5300" b="1" dirty="0" smtClean="0">
                <a:solidFill>
                  <a:srgbClr val="E31836"/>
                </a:solidFill>
                <a:latin typeface="Arial" panose="020B0604020202020204" pitchFamily="34" charset="0"/>
                <a:ea typeface="+mj-ea"/>
                <a:cs typeface="Arial" panose="020B0604020202020204" pitchFamily="34" charset="0"/>
              </a:defRPr>
            </a:lvl1pPr>
            <a:lvl2pPr marL="609433" indent="0">
              <a:buNone/>
              <a:defRPr sz="2400">
                <a:solidFill>
                  <a:schemeClr val="tx1">
                    <a:tint val="75000"/>
                  </a:schemeClr>
                </a:solidFill>
              </a:defRPr>
            </a:lvl2pPr>
            <a:lvl3pPr marL="1218866" indent="0">
              <a:buNone/>
              <a:defRPr sz="2100">
                <a:solidFill>
                  <a:schemeClr val="tx1">
                    <a:tint val="75000"/>
                  </a:schemeClr>
                </a:solidFill>
              </a:defRPr>
            </a:lvl3pPr>
            <a:lvl4pPr marL="1828298" indent="0">
              <a:buNone/>
              <a:defRPr sz="1900">
                <a:solidFill>
                  <a:schemeClr val="tx1">
                    <a:tint val="75000"/>
                  </a:schemeClr>
                </a:solidFill>
              </a:defRPr>
            </a:lvl4pPr>
            <a:lvl5pPr marL="2437731" indent="0">
              <a:buNone/>
              <a:defRPr sz="1900">
                <a:solidFill>
                  <a:schemeClr val="tx1">
                    <a:tint val="75000"/>
                  </a:schemeClr>
                </a:solidFill>
              </a:defRPr>
            </a:lvl5pPr>
            <a:lvl6pPr marL="3047158" indent="0">
              <a:buNone/>
              <a:defRPr sz="1900">
                <a:solidFill>
                  <a:schemeClr val="tx1">
                    <a:tint val="75000"/>
                  </a:schemeClr>
                </a:solidFill>
              </a:defRPr>
            </a:lvl6pPr>
            <a:lvl7pPr marL="3656597" indent="0">
              <a:buNone/>
              <a:defRPr sz="1900">
                <a:solidFill>
                  <a:schemeClr val="tx1">
                    <a:tint val="75000"/>
                  </a:schemeClr>
                </a:solidFill>
              </a:defRPr>
            </a:lvl7pPr>
            <a:lvl8pPr marL="4266025" indent="0">
              <a:buNone/>
              <a:defRPr sz="1900">
                <a:solidFill>
                  <a:schemeClr val="tx1">
                    <a:tint val="75000"/>
                  </a:schemeClr>
                </a:solidFill>
              </a:defRPr>
            </a:lvl8pPr>
            <a:lvl9pPr marL="4875457" indent="0">
              <a:buNone/>
              <a:defRPr sz="1900">
                <a:solidFill>
                  <a:schemeClr val="tx1">
                    <a:tint val="75000"/>
                  </a:schemeClr>
                </a:solidFill>
              </a:defRPr>
            </a:lvl9pPr>
          </a:lstStyle>
          <a:p>
            <a:pPr lvl="0"/>
            <a:r>
              <a:rPr lang="en-US" dirty="0" smtClean="0"/>
              <a:t>Click to edit Master text styles</a:t>
            </a:r>
          </a:p>
        </p:txBody>
      </p:sp>
      <p:sp>
        <p:nvSpPr>
          <p:cNvPr id="6" name="Text Placeholder 3"/>
          <p:cNvSpPr>
            <a:spLocks noGrp="1"/>
          </p:cNvSpPr>
          <p:nvPr>
            <p:ph type="body" sz="quarter" idx="10"/>
          </p:nvPr>
        </p:nvSpPr>
        <p:spPr>
          <a:xfrm>
            <a:off x="1110153" y="4828881"/>
            <a:ext cx="10485121" cy="838200"/>
          </a:xfrm>
        </p:spPr>
        <p:txBody>
          <a:bodyPr/>
          <a:lstStyle>
            <a:lvl1pPr marL="0" indent="0">
              <a:buNone/>
              <a:defRPr sz="2100" b="1"/>
            </a:lvl1pPr>
            <a:lvl2pPr marL="247584" indent="0">
              <a:buNone/>
              <a:defRPr b="1"/>
            </a:lvl2pPr>
            <a:lvl3pPr marL="507859" indent="0">
              <a:buNone/>
              <a:defRPr b="1"/>
            </a:lvl3pPr>
            <a:lvl4pPr marL="736398" indent="0">
              <a:buNone/>
              <a:defRPr b="1"/>
            </a:lvl4pPr>
            <a:lvl5pPr marL="954352" indent="0">
              <a:buNone/>
              <a:defRPr b="1"/>
            </a:lvl5pPr>
          </a:lstStyle>
          <a:p>
            <a:pPr lvl="0"/>
            <a:r>
              <a:rPr lang="en-US" dirty="0" smtClean="0"/>
              <a:t>Click to edit Master text styles</a:t>
            </a:r>
          </a:p>
        </p:txBody>
      </p:sp>
      <p:sp>
        <p:nvSpPr>
          <p:cNvPr id="7" name="Text Placeholder 19"/>
          <p:cNvSpPr>
            <a:spLocks noGrp="1"/>
          </p:cNvSpPr>
          <p:nvPr>
            <p:ph type="body" sz="quarter" idx="11"/>
          </p:nvPr>
        </p:nvSpPr>
        <p:spPr>
          <a:xfrm>
            <a:off x="1110153" y="5705617"/>
            <a:ext cx="10485121" cy="750063"/>
          </a:xfrm>
        </p:spPr>
        <p:txBody>
          <a:bodyPr/>
          <a:lstStyle>
            <a:lvl1pPr marL="0" indent="0">
              <a:buNone/>
              <a:defRPr sz="1600" i="1"/>
            </a:lvl1pPr>
            <a:lvl2pPr marL="247584" indent="0">
              <a:buNone/>
              <a:defRPr/>
            </a:lvl2pPr>
            <a:lvl3pPr marL="507859" indent="0">
              <a:buNone/>
              <a:defRPr/>
            </a:lvl3pPr>
            <a:lvl4pPr marL="736398" indent="0">
              <a:buNone/>
              <a:defRPr/>
            </a:lvl4pPr>
            <a:lvl5pPr marL="954352" indent="0">
              <a:buNone/>
              <a:defRPr/>
            </a:lvl5pPr>
          </a:lstStyle>
          <a:p>
            <a:pPr lvl="0"/>
            <a:r>
              <a:rPr lang="en-US" dirty="0" smtClean="0"/>
              <a:t>Click to edit Master text styles</a:t>
            </a:r>
          </a:p>
        </p:txBody>
      </p:sp>
    </p:spTree>
    <p:extLst>
      <p:ext uri="{BB962C8B-B14F-4D97-AF65-F5344CB8AC3E}">
        <p14:creationId xmlns:p14="http://schemas.microsoft.com/office/powerpoint/2010/main" val="2503677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0"/>
            <a:ext cx="4011084"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4766733" y="2731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96C91CCC-8617-41A3-BF14-C9DCD5628126}" type="datetimeFigureOut">
              <a:rPr lang="es-ES" smtClean="0">
                <a:solidFill>
                  <a:prstClr val="black">
                    <a:tint val="75000"/>
                  </a:prstClr>
                </a:solidFill>
              </a:rPr>
              <a:pPr/>
              <a:t>23/11/2018</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11562203-8381-434A-AB17-ED56F6D5CE11}"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47428638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96C91CCC-8617-41A3-BF14-C9DCD5628126}" type="datetimeFigureOut">
              <a:rPr lang="es-ES" smtClean="0">
                <a:solidFill>
                  <a:prstClr val="black">
                    <a:tint val="75000"/>
                  </a:prstClr>
                </a:solidFill>
              </a:rPr>
              <a:pPr/>
              <a:t>23/11/2018</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11562203-8381-434A-AB17-ED56F6D5CE11}"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80562865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96C91CCC-8617-41A3-BF14-C9DCD5628126}" type="datetimeFigureOut">
              <a:rPr lang="es-ES" smtClean="0">
                <a:solidFill>
                  <a:prstClr val="black">
                    <a:tint val="75000"/>
                  </a:prstClr>
                </a:solidFill>
              </a:rPr>
              <a:pPr/>
              <a:t>23/11/2018</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11562203-8381-434A-AB17-ED56F6D5CE11}"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32872880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745"/>
            <a:ext cx="27432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09600" y="274745"/>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96C91CCC-8617-41A3-BF14-C9DCD5628126}" type="datetimeFigureOut">
              <a:rPr lang="es-ES" smtClean="0">
                <a:solidFill>
                  <a:prstClr val="black">
                    <a:tint val="75000"/>
                  </a:prstClr>
                </a:solidFill>
              </a:rPr>
              <a:pPr/>
              <a:t>23/11/2018</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11562203-8381-434A-AB17-ED56F6D5CE11}"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483098247"/>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userDrawn="1">
  <p:cSld name="Transition Slide">
    <p:spTree>
      <p:nvGrpSpPr>
        <p:cNvPr id="1" name=""/>
        <p:cNvGrpSpPr/>
        <p:nvPr/>
      </p:nvGrpSpPr>
      <p:grpSpPr>
        <a:xfrm>
          <a:off x="0" y="0"/>
          <a:ext cx="0" cy="0"/>
          <a:chOff x="0" y="0"/>
          <a:chExt cx="0" cy="0"/>
        </a:xfrm>
      </p:grpSpPr>
      <p:pic>
        <p:nvPicPr>
          <p:cNvPr id="3"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337166707"/>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userDrawn="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706" y="1510730"/>
            <a:ext cx="5229569"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Title 1"/>
          <p:cNvSpPr>
            <a:spLocks noGrp="1"/>
          </p:cNvSpPr>
          <p:nvPr>
            <p:ph type="title"/>
          </p:nvPr>
        </p:nvSpPr>
        <p:spPr>
          <a:xfrm>
            <a:off x="609763" y="238234"/>
            <a:ext cx="10872444" cy="1103313"/>
          </a:xfrm>
          <a:prstGeom prst="rect">
            <a:avLst/>
          </a:prstGeom>
        </p:spPr>
        <p:txBody>
          <a:bodyPr/>
          <a:lstStyle/>
          <a:p>
            <a:r>
              <a:rPr lang="en-US" dirty="0"/>
              <a:t>Click to edit Master title style</a:t>
            </a:r>
          </a:p>
        </p:txBody>
      </p:sp>
      <p:sp>
        <p:nvSpPr>
          <p:cNvPr id="11" name="Content Placeholder 2"/>
          <p:cNvSpPr>
            <a:spLocks noGrp="1"/>
          </p:cNvSpPr>
          <p:nvPr>
            <p:ph sz="half" idx="1"/>
          </p:nvPr>
        </p:nvSpPr>
        <p:spPr>
          <a:xfrm>
            <a:off x="601820" y="1510730"/>
            <a:ext cx="5309277"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791342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557"/>
            <a:ext cx="10363200" cy="1470025"/>
          </a:xfrm>
        </p:spPr>
        <p:txBody>
          <a:bodyPr/>
          <a:lstStyle/>
          <a:p>
            <a:r>
              <a:rPr lang="es-ES" smtClean="0"/>
              <a:t>Haga clic para modificar el estilo de título del patrón</a:t>
            </a:r>
            <a:endParaRPr lang="es-CO"/>
          </a:p>
        </p:txBody>
      </p:sp>
      <p:sp>
        <p:nvSpPr>
          <p:cNvPr id="3" name="2 Subtítulo"/>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CO"/>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3ACFF8-2345-4D45-9E0B-2959EAD25E4B}"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253132196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AE10D8-D898-4B26-A723-8A3B97F93CB8}"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598651275"/>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7030"/>
            <a:ext cx="10363200" cy="1362075"/>
          </a:xfrm>
        </p:spPr>
        <p:txBody>
          <a:bodyPr anchor="t"/>
          <a:lstStyle>
            <a:lvl1pPr algn="l">
              <a:defRPr sz="4000" b="1" cap="all"/>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FE3143-80A2-4404-BA21-7E1F9E641B2A}"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450117324"/>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contenido"/>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5E11135-F796-4CC1-B0B6-053A30B0B2C5}"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21008412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_Content">
    <p:spTree>
      <p:nvGrpSpPr>
        <p:cNvPr id="1" name=""/>
        <p:cNvGrpSpPr/>
        <p:nvPr/>
      </p:nvGrpSpPr>
      <p:grpSpPr>
        <a:xfrm>
          <a:off x="0" y="0"/>
          <a:ext cx="0" cy="0"/>
          <a:chOff x="0" y="0"/>
          <a:chExt cx="0" cy="0"/>
        </a:xfrm>
      </p:grpSpPr>
      <p:cxnSp>
        <p:nvCxnSpPr>
          <p:cNvPr id="6" name="Straight Connector 6"/>
          <p:cNvCxnSpPr/>
          <p:nvPr userDrawn="1"/>
        </p:nvCxnSpPr>
        <p:spPr>
          <a:xfrm>
            <a:off x="624433"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11" name="Rectangle 3"/>
          <p:cNvSpPr>
            <a:spLocks noGrp="1" noChangeArrowheads="1"/>
          </p:cNvSpPr>
          <p:nvPr>
            <p:ph idx="1"/>
          </p:nvPr>
        </p:nvSpPr>
        <p:spPr bwMode="auto">
          <a:xfrm>
            <a:off x="711206" y="1350963"/>
            <a:ext cx="11144251" cy="4498848"/>
          </a:xfrm>
          <a:prstGeom prst="rect">
            <a:avLst/>
          </a:prstGeom>
          <a:noFill/>
          <a:ln>
            <a:noFill/>
          </a:ln>
          <a:extLst/>
        </p:spPr>
        <p:txBody>
          <a:bodyPr/>
          <a:lstStyle/>
          <a:p>
            <a:pPr lvl="0"/>
            <a:r>
              <a:rPr lang="en-US" altLang="en-US" noProof="0" dirty="0" smtClean="0"/>
              <a:t>Click to edit Master text styles</a:t>
            </a:r>
          </a:p>
          <a:p>
            <a:pPr lvl="1"/>
            <a:r>
              <a:rPr lang="en-US" altLang="en-US" noProof="0" dirty="0" smtClean="0"/>
              <a:t>Second level</a:t>
            </a:r>
          </a:p>
          <a:p>
            <a:pPr lvl="2"/>
            <a:r>
              <a:rPr lang="en-US" altLang="en-US" noProof="0" dirty="0" smtClean="0"/>
              <a:t>Third level</a:t>
            </a:r>
          </a:p>
          <a:p>
            <a:pPr lvl="3"/>
            <a:r>
              <a:rPr lang="en-US" altLang="en-US" noProof="0" dirty="0" smtClean="0"/>
              <a:t>Fourth level</a:t>
            </a:r>
          </a:p>
          <a:p>
            <a:pPr lvl="4"/>
            <a:r>
              <a:rPr lang="en-US" altLang="en-US" noProof="0" dirty="0" smtClean="0"/>
              <a:t>Fifth level</a:t>
            </a:r>
          </a:p>
        </p:txBody>
      </p:sp>
      <p:sp>
        <p:nvSpPr>
          <p:cNvPr id="12" name="Rectangle 2"/>
          <p:cNvSpPr>
            <a:spLocks noGrp="1" noChangeArrowheads="1"/>
          </p:cNvSpPr>
          <p:nvPr>
            <p:ph type="title"/>
          </p:nvPr>
        </p:nvSpPr>
        <p:spPr bwMode="auto">
          <a:xfrm>
            <a:off x="711230" y="152401"/>
            <a:ext cx="10058399" cy="838200"/>
          </a:xfrm>
          <a:prstGeom prst="rect">
            <a:avLst/>
          </a:prstGeom>
          <a:noFill/>
          <a:ln>
            <a:noFill/>
          </a:ln>
          <a:extLst/>
        </p:spPr>
        <p:txBody>
          <a:bodyPr/>
          <a:lstStyle/>
          <a:p>
            <a:pPr lvl="0"/>
            <a:r>
              <a:rPr lang="en-US" altLang="en-US" dirty="0" smtClean="0"/>
              <a:t>Click to edit Master title style</a:t>
            </a:r>
            <a:endParaRPr lang="en-GB" altLang="en-US" dirty="0" smtClean="0"/>
          </a:p>
        </p:txBody>
      </p:sp>
      <p:sp>
        <p:nvSpPr>
          <p:cNvPr id="8" name="Text Placeholder 4"/>
          <p:cNvSpPr>
            <a:spLocks noGrp="1"/>
          </p:cNvSpPr>
          <p:nvPr>
            <p:ph type="body" sz="quarter" idx="11"/>
          </p:nvPr>
        </p:nvSpPr>
        <p:spPr>
          <a:xfrm>
            <a:off x="711200" y="6294120"/>
            <a:ext cx="11143488" cy="182880"/>
          </a:xfrm>
        </p:spPr>
        <p:txBody>
          <a:bodyPr/>
          <a:lstStyle>
            <a:lvl1pPr marL="0" indent="0" algn="r">
              <a:buNone/>
              <a:defRPr sz="1300"/>
            </a:lvl1pPr>
          </a:lstStyle>
          <a:p>
            <a:pPr lvl="0"/>
            <a:r>
              <a:rPr lang="en-US" dirty="0" smtClean="0"/>
              <a:t>Click to edit Master text styles</a:t>
            </a:r>
            <a:endParaRPr lang="en-US" dirty="0"/>
          </a:p>
        </p:txBody>
      </p:sp>
      <p:sp>
        <p:nvSpPr>
          <p:cNvPr id="10" name="Text Placeholder 6"/>
          <p:cNvSpPr>
            <a:spLocks noGrp="1"/>
          </p:cNvSpPr>
          <p:nvPr>
            <p:ph type="body" sz="quarter" idx="13"/>
          </p:nvPr>
        </p:nvSpPr>
        <p:spPr>
          <a:xfrm>
            <a:off x="711200" y="5862320"/>
            <a:ext cx="11143488" cy="365760"/>
          </a:xfrm>
        </p:spPr>
        <p:txBody>
          <a:bodyPr anchor="b"/>
          <a:lstStyle>
            <a:lvl1pPr marL="0" indent="0">
              <a:buNone/>
              <a:defRPr sz="1600" baseline="0"/>
            </a:lvl1pPr>
          </a:lstStyle>
          <a:p>
            <a:pPr lvl="0"/>
            <a:r>
              <a:rPr lang="en-US" smtClean="0"/>
              <a:t>Click to edit Master text styles</a:t>
            </a:r>
          </a:p>
        </p:txBody>
      </p:sp>
    </p:spTree>
    <p:extLst>
      <p:ext uri="{BB962C8B-B14F-4D97-AF65-F5344CB8AC3E}">
        <p14:creationId xmlns:p14="http://schemas.microsoft.com/office/powerpoint/2010/main" val="301963520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609600" y="1535117"/>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texto"/>
          <p:cNvSpPr>
            <a:spLocks noGrp="1"/>
          </p:cNvSpPr>
          <p:nvPr>
            <p:ph type="body" sz="quarter" idx="3"/>
          </p:nvPr>
        </p:nvSpPr>
        <p:spPr>
          <a:xfrm>
            <a:off x="6193458" y="1535117"/>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45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A5C1948-2402-4406-97BE-5E7E0CEF0CB3}"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48690167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9BC0A10-B801-4EB8-8DFF-FAF3E04A002B}"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44634741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01BE98-91DE-4C89-814E-AE73AC3FFC0F}"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1654646647"/>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178"/>
            <a:ext cx="4011084" cy="1162051"/>
          </a:xfrm>
        </p:spPr>
        <p:txBody>
          <a:bodyPr anchor="b"/>
          <a:lstStyle>
            <a:lvl1pPr algn="l">
              <a:defRPr sz="2000" b="1"/>
            </a:lvl1pPr>
          </a:lstStyle>
          <a:p>
            <a:r>
              <a:rPr lang="es-ES" smtClean="0"/>
              <a:t>Haga clic para modificar el estilo de título del patrón</a:t>
            </a:r>
            <a:endParaRPr lang="es-CO"/>
          </a:p>
        </p:txBody>
      </p:sp>
      <p:sp>
        <p:nvSpPr>
          <p:cNvPr id="3" name="2 Marcador de contenido"/>
          <p:cNvSpPr>
            <a:spLocks noGrp="1"/>
          </p:cNvSpPr>
          <p:nvPr>
            <p:ph idx="1"/>
          </p:nvPr>
        </p:nvSpPr>
        <p:spPr>
          <a:xfrm>
            <a:off x="4766733" y="27318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texto"/>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F44E6-861F-4341-B888-D416DA045C04}"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1384113194"/>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730"/>
            <a:ext cx="7315200" cy="566739"/>
          </a:xfrm>
        </p:spPr>
        <p:txBody>
          <a:bodyPr anchor="b"/>
          <a:lstStyle>
            <a:lvl1pPr algn="l">
              <a:defRPr sz="2000" b="1"/>
            </a:lvl1pPr>
          </a:lstStyle>
          <a:p>
            <a:r>
              <a:rPr lang="es-ES" smtClean="0"/>
              <a:t>Haga clic para modificar el estilo de título del patrón</a:t>
            </a:r>
            <a:endParaRPr lang="es-CO"/>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CO" noProof="0" smtClean="0"/>
          </a:p>
        </p:txBody>
      </p:sp>
      <p:sp>
        <p:nvSpPr>
          <p:cNvPr id="4" name="3 Marcador de texto"/>
          <p:cNvSpPr>
            <a:spLocks noGrp="1"/>
          </p:cNvSpPr>
          <p:nvPr>
            <p:ph type="body" sz="half" idx="2"/>
          </p:nvPr>
        </p:nvSpPr>
        <p:spPr>
          <a:xfrm>
            <a:off x="2389717" y="5367468"/>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EB224E-91BD-43E1-B8D6-18E86CFB06CE}"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254023431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3C9CF6-7255-429F-91E0-886CDDBC0A1E}"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2362509672"/>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768"/>
            <a:ext cx="2743200" cy="5851525"/>
          </a:xfrm>
        </p:spPr>
        <p:txBody>
          <a:bodyPr vert="eaVert"/>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a:xfrm>
            <a:off x="609600" y="274768"/>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3B38A9-457F-4975-81FB-90ED3689C438}"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367162935"/>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bl" preserve="1">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7"/>
            <a:ext cx="10972800" cy="1143000"/>
          </a:xfrm>
        </p:spPr>
        <p:txBody>
          <a:bodyPr/>
          <a:lstStyle/>
          <a:p>
            <a:r>
              <a:rPr lang="es-ES" smtClean="0"/>
              <a:t>Haga clic para modificar el estilo de título del patrón</a:t>
            </a:r>
            <a:endParaRPr lang="es-CO"/>
          </a:p>
        </p:txBody>
      </p:sp>
      <p:sp>
        <p:nvSpPr>
          <p:cNvPr id="3" name="2 Marcador de tabla"/>
          <p:cNvSpPr>
            <a:spLocks noGrp="1"/>
          </p:cNvSpPr>
          <p:nvPr>
            <p:ph type="tbl" idx="1"/>
          </p:nvPr>
        </p:nvSpPr>
        <p:spPr>
          <a:xfrm>
            <a:off x="609600" y="1600206"/>
            <a:ext cx="10972800" cy="4525963"/>
          </a:xfrm>
        </p:spPr>
        <p:txBody>
          <a:bodyPr/>
          <a:lstStyle/>
          <a:p>
            <a:pPr lvl="0"/>
            <a:endParaRPr lang="es-CO"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9C13B6-7BEA-4992-9FB8-1B1D62CFCC0E}"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2304251930"/>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566"/>
            <a:ext cx="10363200" cy="1470025"/>
          </a:xfrm>
        </p:spPr>
        <p:txBody>
          <a:bodyPr/>
          <a:lstStyle/>
          <a:p>
            <a:r>
              <a:rPr lang="es-ES" smtClean="0"/>
              <a:t>Haga clic para modificar el estilo de título del patrón</a:t>
            </a:r>
            <a:endParaRPr lang="es-CO"/>
          </a:p>
        </p:txBody>
      </p:sp>
      <p:sp>
        <p:nvSpPr>
          <p:cNvPr id="3" name="2 Subtítulo"/>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CO"/>
          </a:p>
        </p:txBody>
      </p:sp>
      <p:sp>
        <p:nvSpPr>
          <p:cNvPr id="4" name="Rectangle 4"/>
          <p:cNvSpPr>
            <a:spLocks noGrp="1" noChangeArrowheads="1"/>
          </p:cNvSpPr>
          <p:nvPr>
            <p:ph type="dt" sz="half" idx="10"/>
          </p:nvPr>
        </p:nvSpPr>
        <p:spPr>
          <a:ln/>
        </p:spPr>
        <p:txBody>
          <a:bodyPr/>
          <a:lstStyle>
            <a:lvl1pPr>
              <a:defRPr/>
            </a:lvl1pPr>
          </a:lstStyle>
          <a:p>
            <a:pPr>
              <a:defRPr/>
            </a:pPr>
            <a:endParaRPr lang="es-E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573843-BFC4-4F2F-A971-51146DCC8263}" type="slidenum">
              <a:rPr lang="es-ES">
                <a:solidFill>
                  <a:srgbClr val="FFFFFF"/>
                </a:solidFill>
              </a:rPr>
              <a:pPr>
                <a:defRPr/>
              </a:pPr>
              <a:t>‹Nº›</a:t>
            </a:fld>
            <a:endParaRPr lang="es-ES" dirty="0">
              <a:solidFill>
                <a:srgbClr val="FFFFFF"/>
              </a:solidFill>
            </a:endParaRPr>
          </a:p>
        </p:txBody>
      </p:sp>
    </p:spTree>
    <p:extLst>
      <p:ext uri="{BB962C8B-B14F-4D97-AF65-F5344CB8AC3E}">
        <p14:creationId xmlns:p14="http://schemas.microsoft.com/office/powerpoint/2010/main" val="167925315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Rectangle 4"/>
          <p:cNvSpPr>
            <a:spLocks noGrp="1" noChangeArrowheads="1"/>
          </p:cNvSpPr>
          <p:nvPr>
            <p:ph type="dt" sz="half" idx="10"/>
          </p:nvPr>
        </p:nvSpPr>
        <p:spPr>
          <a:ln/>
        </p:spPr>
        <p:txBody>
          <a:bodyPr/>
          <a:lstStyle>
            <a:lvl1pPr>
              <a:defRPr/>
            </a:lvl1pPr>
          </a:lstStyle>
          <a:p>
            <a:pPr>
              <a:defRPr/>
            </a:pPr>
            <a:endParaRPr lang="es-E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6052EC-4974-41BB-AFD0-EC1C5A317B5C}" type="slidenum">
              <a:rPr lang="es-ES">
                <a:solidFill>
                  <a:srgbClr val="FFFFFF"/>
                </a:solidFill>
              </a:rPr>
              <a:pPr>
                <a:defRPr/>
              </a:pPr>
              <a:t>‹Nº›</a:t>
            </a:fld>
            <a:endParaRPr lang="es-ES" dirty="0">
              <a:solidFill>
                <a:srgbClr val="FFFFFF"/>
              </a:solidFill>
            </a:endParaRPr>
          </a:p>
        </p:txBody>
      </p:sp>
    </p:spTree>
    <p:extLst>
      <p:ext uri="{BB962C8B-B14F-4D97-AF65-F5344CB8AC3E}">
        <p14:creationId xmlns:p14="http://schemas.microsoft.com/office/powerpoint/2010/main" val="2353563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6197603"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82D9E636-A755-4943-9D18-4C39520D3FFE}" type="slidenum">
              <a:rPr lang="en-US" altLang="es-AR"/>
              <a:pPr>
                <a:defRPr/>
              </a:pPr>
              <a:t>‹Nº›</a:t>
            </a:fld>
            <a:endParaRPr lang="en-US" altLang="es-AR"/>
          </a:p>
        </p:txBody>
      </p:sp>
    </p:spTree>
    <p:extLst>
      <p:ext uri="{BB962C8B-B14F-4D97-AF65-F5344CB8AC3E}">
        <p14:creationId xmlns:p14="http://schemas.microsoft.com/office/powerpoint/2010/main" val="25618225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Slide_Title Only">
    <p:spTree>
      <p:nvGrpSpPr>
        <p:cNvPr id="1" name=""/>
        <p:cNvGrpSpPr/>
        <p:nvPr/>
      </p:nvGrpSpPr>
      <p:grpSpPr>
        <a:xfrm>
          <a:off x="0" y="0"/>
          <a:ext cx="0" cy="0"/>
          <a:chOff x="0" y="0"/>
          <a:chExt cx="0" cy="0"/>
        </a:xfrm>
      </p:grpSpPr>
      <p:cxnSp>
        <p:nvCxnSpPr>
          <p:cNvPr id="5" name="Straight Connector 6"/>
          <p:cNvCxnSpPr/>
          <p:nvPr userDrawn="1"/>
        </p:nvCxnSpPr>
        <p:spPr>
          <a:xfrm>
            <a:off x="624433"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12" name="Rectangle 2"/>
          <p:cNvSpPr>
            <a:spLocks noGrp="1" noChangeArrowheads="1"/>
          </p:cNvSpPr>
          <p:nvPr>
            <p:ph type="title"/>
          </p:nvPr>
        </p:nvSpPr>
        <p:spPr bwMode="auto">
          <a:xfrm>
            <a:off x="711230" y="152401"/>
            <a:ext cx="10058399" cy="838200"/>
          </a:xfrm>
          <a:prstGeom prst="rect">
            <a:avLst/>
          </a:prstGeom>
          <a:noFill/>
          <a:ln>
            <a:noFill/>
          </a:ln>
          <a:extLst/>
        </p:spPr>
        <p:txBody>
          <a:bodyPr/>
          <a:lstStyle/>
          <a:p>
            <a:pPr lvl="0"/>
            <a:r>
              <a:rPr lang="en-US" altLang="en-US" dirty="0" smtClean="0"/>
              <a:t>Click to edit Master title style</a:t>
            </a:r>
            <a:endParaRPr lang="en-GB" altLang="en-US" dirty="0" smtClean="0"/>
          </a:p>
        </p:txBody>
      </p:sp>
      <p:sp>
        <p:nvSpPr>
          <p:cNvPr id="6" name="Text Placeholder 4"/>
          <p:cNvSpPr>
            <a:spLocks noGrp="1"/>
          </p:cNvSpPr>
          <p:nvPr>
            <p:ph type="body" sz="quarter" idx="11"/>
          </p:nvPr>
        </p:nvSpPr>
        <p:spPr>
          <a:xfrm>
            <a:off x="711200" y="6294120"/>
            <a:ext cx="11143488" cy="182880"/>
          </a:xfrm>
        </p:spPr>
        <p:txBody>
          <a:bodyPr/>
          <a:lstStyle>
            <a:lvl1pPr marL="0" indent="0" algn="r">
              <a:buNone/>
              <a:defRPr sz="1300"/>
            </a:lvl1pPr>
          </a:lstStyle>
          <a:p>
            <a:pPr lvl="0"/>
            <a:r>
              <a:rPr lang="en-US" dirty="0" smtClean="0"/>
              <a:t>Click to edit Master text styles</a:t>
            </a:r>
            <a:endParaRPr lang="en-US" dirty="0"/>
          </a:p>
        </p:txBody>
      </p:sp>
      <p:sp>
        <p:nvSpPr>
          <p:cNvPr id="9" name="Text Placeholder 6"/>
          <p:cNvSpPr>
            <a:spLocks noGrp="1"/>
          </p:cNvSpPr>
          <p:nvPr>
            <p:ph type="body" sz="quarter" idx="13"/>
          </p:nvPr>
        </p:nvSpPr>
        <p:spPr>
          <a:xfrm>
            <a:off x="711200" y="5862320"/>
            <a:ext cx="11143488" cy="365760"/>
          </a:xfrm>
        </p:spPr>
        <p:txBody>
          <a:bodyPr anchor="b"/>
          <a:lstStyle>
            <a:lvl1pPr marL="0" indent="0">
              <a:buNone/>
              <a:defRPr sz="1600" baseline="0"/>
            </a:lvl1pPr>
          </a:lstStyle>
          <a:p>
            <a:pPr lvl="0"/>
            <a:r>
              <a:rPr lang="en-US" smtClean="0"/>
              <a:t>Click to edit Master text styles</a:t>
            </a:r>
          </a:p>
        </p:txBody>
      </p:sp>
    </p:spTree>
    <p:extLst>
      <p:ext uri="{BB962C8B-B14F-4D97-AF65-F5344CB8AC3E}">
        <p14:creationId xmlns:p14="http://schemas.microsoft.com/office/powerpoint/2010/main" val="331706707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7015"/>
            <a:ext cx="10363200" cy="1362075"/>
          </a:xfrm>
        </p:spPr>
        <p:txBody>
          <a:bodyPr anchor="t"/>
          <a:lstStyle>
            <a:lvl1pPr algn="l">
              <a:defRPr sz="4000" b="1" cap="all"/>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963084" y="2906741"/>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0E9A92-6A10-45B3-BCCD-0FC92CE49608}" type="slidenum">
              <a:rPr lang="es-ES">
                <a:solidFill>
                  <a:srgbClr val="FFFFFF"/>
                </a:solidFill>
              </a:rPr>
              <a:pPr>
                <a:defRPr/>
              </a:pPr>
              <a:t>‹Nº›</a:t>
            </a:fld>
            <a:endParaRPr lang="es-ES" dirty="0">
              <a:solidFill>
                <a:srgbClr val="FFFFFF"/>
              </a:solidFill>
            </a:endParaRPr>
          </a:p>
        </p:txBody>
      </p:sp>
    </p:spTree>
    <p:extLst>
      <p:ext uri="{BB962C8B-B14F-4D97-AF65-F5344CB8AC3E}">
        <p14:creationId xmlns:p14="http://schemas.microsoft.com/office/powerpoint/2010/main" val="1136455970"/>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sz="half" idx="1"/>
          </p:nvPr>
        </p:nvSpPr>
        <p:spPr>
          <a:xfrm>
            <a:off x="609600" y="160022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contenido"/>
          <p:cNvSpPr>
            <a:spLocks noGrp="1"/>
          </p:cNvSpPr>
          <p:nvPr>
            <p:ph sz="half" idx="2"/>
          </p:nvPr>
        </p:nvSpPr>
        <p:spPr>
          <a:xfrm>
            <a:off x="6197600" y="160022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Rectangle 4"/>
          <p:cNvSpPr>
            <a:spLocks noGrp="1" noChangeArrowheads="1"/>
          </p:cNvSpPr>
          <p:nvPr>
            <p:ph type="dt" sz="half" idx="10"/>
          </p:nvPr>
        </p:nvSpPr>
        <p:spPr>
          <a:ln/>
        </p:spPr>
        <p:txBody>
          <a:bodyPr/>
          <a:lstStyle>
            <a:lvl1pPr>
              <a:defRPr/>
            </a:lvl1pPr>
          </a:lstStyle>
          <a:p>
            <a:pPr>
              <a:defRPr/>
            </a:pPr>
            <a:endParaRPr lang="es-E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5ECD02-6693-4AE9-B589-5B00F163F8C0}" type="slidenum">
              <a:rPr lang="es-ES">
                <a:solidFill>
                  <a:srgbClr val="FFFFFF"/>
                </a:solidFill>
              </a:rPr>
              <a:pPr>
                <a:defRPr/>
              </a:pPr>
              <a:t>‹Nº›</a:t>
            </a:fld>
            <a:endParaRPr lang="es-ES" dirty="0">
              <a:solidFill>
                <a:srgbClr val="FFFFFF"/>
              </a:solidFill>
            </a:endParaRPr>
          </a:p>
        </p:txBody>
      </p:sp>
    </p:spTree>
    <p:extLst>
      <p:ext uri="{BB962C8B-B14F-4D97-AF65-F5344CB8AC3E}">
        <p14:creationId xmlns:p14="http://schemas.microsoft.com/office/powerpoint/2010/main" val="3266817897"/>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609604" y="1535119"/>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4"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texto"/>
          <p:cNvSpPr>
            <a:spLocks noGrp="1"/>
          </p:cNvSpPr>
          <p:nvPr>
            <p:ph type="body" sz="quarter" idx="3"/>
          </p:nvPr>
        </p:nvSpPr>
        <p:spPr>
          <a:xfrm>
            <a:off x="6193477" y="1535119"/>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4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Rectangle 4"/>
          <p:cNvSpPr>
            <a:spLocks noGrp="1" noChangeArrowheads="1"/>
          </p:cNvSpPr>
          <p:nvPr>
            <p:ph type="dt" sz="half" idx="10"/>
          </p:nvPr>
        </p:nvSpPr>
        <p:spPr>
          <a:ln/>
        </p:spPr>
        <p:txBody>
          <a:bodyPr/>
          <a:lstStyle>
            <a:lvl1pPr>
              <a:defRPr/>
            </a:lvl1pPr>
          </a:lstStyle>
          <a:p>
            <a:pPr>
              <a:defRPr/>
            </a:pPr>
            <a:endParaRPr lang="es-ES" dirty="0">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dirty="0">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510B995-96E3-4069-910E-2BF700BD19F5}" type="slidenum">
              <a:rPr lang="es-ES">
                <a:solidFill>
                  <a:srgbClr val="FFFFFF"/>
                </a:solidFill>
              </a:rPr>
              <a:pPr>
                <a:defRPr/>
              </a:pPr>
              <a:t>‹Nº›</a:t>
            </a:fld>
            <a:endParaRPr lang="es-ES" dirty="0">
              <a:solidFill>
                <a:srgbClr val="FFFFFF"/>
              </a:solidFill>
            </a:endParaRPr>
          </a:p>
        </p:txBody>
      </p:sp>
    </p:spTree>
    <p:extLst>
      <p:ext uri="{BB962C8B-B14F-4D97-AF65-F5344CB8AC3E}">
        <p14:creationId xmlns:p14="http://schemas.microsoft.com/office/powerpoint/2010/main" val="3842129468"/>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Rectangle 4"/>
          <p:cNvSpPr>
            <a:spLocks noGrp="1" noChangeArrowheads="1"/>
          </p:cNvSpPr>
          <p:nvPr>
            <p:ph type="dt" sz="half" idx="10"/>
          </p:nvPr>
        </p:nvSpPr>
        <p:spPr>
          <a:ln/>
        </p:spPr>
        <p:txBody>
          <a:bodyPr/>
          <a:lstStyle>
            <a:lvl1pPr>
              <a:defRPr/>
            </a:lvl1pPr>
          </a:lstStyle>
          <a:p>
            <a:pPr>
              <a:defRPr/>
            </a:pPr>
            <a:endParaRPr lang="es-ES" dirty="0">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dirty="0">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17E8B32-BF6B-44CA-B43A-AAAAC3DF8A35}" type="slidenum">
              <a:rPr lang="es-ES">
                <a:solidFill>
                  <a:srgbClr val="FFFFFF"/>
                </a:solidFill>
              </a:rPr>
              <a:pPr>
                <a:defRPr/>
              </a:pPr>
              <a:t>‹Nº›</a:t>
            </a:fld>
            <a:endParaRPr lang="es-ES" dirty="0">
              <a:solidFill>
                <a:srgbClr val="FFFFFF"/>
              </a:solidFill>
            </a:endParaRPr>
          </a:p>
        </p:txBody>
      </p:sp>
    </p:spTree>
    <p:extLst>
      <p:ext uri="{BB962C8B-B14F-4D97-AF65-F5344CB8AC3E}">
        <p14:creationId xmlns:p14="http://schemas.microsoft.com/office/powerpoint/2010/main" val="3360621645"/>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dirty="0">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dirty="0">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194F14D-1100-4F5F-91D2-A10EB061BD90}" type="slidenum">
              <a:rPr lang="es-ES">
                <a:solidFill>
                  <a:srgbClr val="FFFFFF"/>
                </a:solidFill>
              </a:rPr>
              <a:pPr>
                <a:defRPr/>
              </a:pPr>
              <a:t>‹Nº›</a:t>
            </a:fld>
            <a:endParaRPr lang="es-ES" dirty="0">
              <a:solidFill>
                <a:srgbClr val="FFFFFF"/>
              </a:solidFill>
            </a:endParaRPr>
          </a:p>
        </p:txBody>
      </p:sp>
    </p:spTree>
    <p:extLst>
      <p:ext uri="{BB962C8B-B14F-4D97-AF65-F5344CB8AC3E}">
        <p14:creationId xmlns:p14="http://schemas.microsoft.com/office/powerpoint/2010/main" val="965731433"/>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7" y="273057"/>
            <a:ext cx="4011084" cy="1162050"/>
          </a:xfrm>
        </p:spPr>
        <p:txBody>
          <a:bodyPr anchor="b"/>
          <a:lstStyle>
            <a:lvl1pPr algn="l">
              <a:defRPr sz="2000" b="1"/>
            </a:lvl1pPr>
          </a:lstStyle>
          <a:p>
            <a:r>
              <a:rPr lang="es-ES" smtClean="0"/>
              <a:t>Haga clic para modificar el estilo de título del patrón</a:t>
            </a:r>
            <a:endParaRPr lang="es-CO"/>
          </a:p>
        </p:txBody>
      </p:sp>
      <p:sp>
        <p:nvSpPr>
          <p:cNvPr id="3" name="2 Marcador de contenido"/>
          <p:cNvSpPr>
            <a:spLocks noGrp="1"/>
          </p:cNvSpPr>
          <p:nvPr>
            <p:ph idx="1"/>
          </p:nvPr>
        </p:nvSpPr>
        <p:spPr>
          <a:xfrm>
            <a:off x="4766733" y="2731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texto"/>
          <p:cNvSpPr>
            <a:spLocks noGrp="1"/>
          </p:cNvSpPr>
          <p:nvPr>
            <p:ph type="body" sz="half" idx="2"/>
          </p:nvPr>
        </p:nvSpPr>
        <p:spPr>
          <a:xfrm>
            <a:off x="609607" y="143513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1795BC0-51F1-4ECE-954A-AA7C7871BA1B}" type="slidenum">
              <a:rPr lang="es-ES">
                <a:solidFill>
                  <a:srgbClr val="FFFFFF"/>
                </a:solidFill>
              </a:rPr>
              <a:pPr>
                <a:defRPr/>
              </a:pPr>
              <a:t>‹Nº›</a:t>
            </a:fld>
            <a:endParaRPr lang="es-ES" dirty="0">
              <a:solidFill>
                <a:srgbClr val="FFFFFF"/>
              </a:solidFill>
            </a:endParaRPr>
          </a:p>
        </p:txBody>
      </p:sp>
    </p:spTree>
    <p:extLst>
      <p:ext uri="{BB962C8B-B14F-4D97-AF65-F5344CB8AC3E}">
        <p14:creationId xmlns:p14="http://schemas.microsoft.com/office/powerpoint/2010/main" val="2462945760"/>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10"/>
            <a:ext cx="7315200" cy="566738"/>
          </a:xfrm>
        </p:spPr>
        <p:txBody>
          <a:bodyPr anchor="b"/>
          <a:lstStyle>
            <a:lvl1pPr algn="l">
              <a:defRPr sz="2000" b="1"/>
            </a:lvl1pPr>
          </a:lstStyle>
          <a:p>
            <a:r>
              <a:rPr lang="es-ES" smtClean="0"/>
              <a:t>Haga clic para modificar el estilo de título del patrón</a:t>
            </a:r>
            <a:endParaRPr lang="es-CO"/>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CO" noProof="0" dirty="0" smtClean="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A46467-E587-423A-96D6-71E31057D52E}" type="slidenum">
              <a:rPr lang="es-ES">
                <a:solidFill>
                  <a:srgbClr val="FFFFFF"/>
                </a:solidFill>
              </a:rPr>
              <a:pPr>
                <a:defRPr/>
              </a:pPr>
              <a:t>‹Nº›</a:t>
            </a:fld>
            <a:endParaRPr lang="es-ES" dirty="0">
              <a:solidFill>
                <a:srgbClr val="FFFFFF"/>
              </a:solidFill>
            </a:endParaRPr>
          </a:p>
        </p:txBody>
      </p:sp>
    </p:spTree>
    <p:extLst>
      <p:ext uri="{BB962C8B-B14F-4D97-AF65-F5344CB8AC3E}">
        <p14:creationId xmlns:p14="http://schemas.microsoft.com/office/powerpoint/2010/main" val="78560972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Rectangle 4"/>
          <p:cNvSpPr>
            <a:spLocks noGrp="1" noChangeArrowheads="1"/>
          </p:cNvSpPr>
          <p:nvPr>
            <p:ph type="dt" sz="half" idx="10"/>
          </p:nvPr>
        </p:nvSpPr>
        <p:spPr>
          <a:ln/>
        </p:spPr>
        <p:txBody>
          <a:bodyPr/>
          <a:lstStyle>
            <a:lvl1pPr>
              <a:defRPr/>
            </a:lvl1pPr>
          </a:lstStyle>
          <a:p>
            <a:pPr>
              <a:defRPr/>
            </a:pPr>
            <a:endParaRPr lang="es-E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B1B3D8-ED86-49DC-8E5C-AD4062F8403E}" type="slidenum">
              <a:rPr lang="es-ES">
                <a:solidFill>
                  <a:srgbClr val="FFFFFF"/>
                </a:solidFill>
              </a:rPr>
              <a:pPr>
                <a:defRPr/>
              </a:pPr>
              <a:t>‹Nº›</a:t>
            </a:fld>
            <a:endParaRPr lang="es-ES" dirty="0">
              <a:solidFill>
                <a:srgbClr val="FFFFFF"/>
              </a:solidFill>
            </a:endParaRPr>
          </a:p>
        </p:txBody>
      </p:sp>
    </p:spTree>
    <p:extLst>
      <p:ext uri="{BB962C8B-B14F-4D97-AF65-F5344CB8AC3E}">
        <p14:creationId xmlns:p14="http://schemas.microsoft.com/office/powerpoint/2010/main" val="1959187278"/>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753"/>
            <a:ext cx="2743200" cy="5851525"/>
          </a:xfrm>
        </p:spPr>
        <p:txBody>
          <a:bodyPr vert="eaVert"/>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a:xfrm>
            <a:off x="609600" y="274753"/>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Rectangle 4"/>
          <p:cNvSpPr>
            <a:spLocks noGrp="1" noChangeArrowheads="1"/>
          </p:cNvSpPr>
          <p:nvPr>
            <p:ph type="dt" sz="half" idx="10"/>
          </p:nvPr>
        </p:nvSpPr>
        <p:spPr>
          <a:ln/>
        </p:spPr>
        <p:txBody>
          <a:bodyPr/>
          <a:lstStyle>
            <a:lvl1pPr>
              <a:defRPr/>
            </a:lvl1pPr>
          </a:lstStyle>
          <a:p>
            <a:pPr>
              <a:defRPr/>
            </a:pPr>
            <a:endParaRPr lang="es-E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E9F78F-8F09-462B-ACF2-DBE7C6906CE3}" type="slidenum">
              <a:rPr lang="es-ES">
                <a:solidFill>
                  <a:srgbClr val="FFFFFF"/>
                </a:solidFill>
              </a:rPr>
              <a:pPr>
                <a:defRPr/>
              </a:pPr>
              <a:t>‹Nº›</a:t>
            </a:fld>
            <a:endParaRPr lang="es-ES" dirty="0">
              <a:solidFill>
                <a:srgbClr val="FFFFFF"/>
              </a:solidFill>
            </a:endParaRPr>
          </a:p>
        </p:txBody>
      </p:sp>
    </p:spTree>
    <p:extLst>
      <p:ext uri="{BB962C8B-B14F-4D97-AF65-F5344CB8AC3E}">
        <p14:creationId xmlns:p14="http://schemas.microsoft.com/office/powerpoint/2010/main" val="3990117966"/>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bl" preserve="1">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47"/>
            <a:ext cx="10972800" cy="1143000"/>
          </a:xfrm>
        </p:spPr>
        <p:txBody>
          <a:bodyPr/>
          <a:lstStyle/>
          <a:p>
            <a:r>
              <a:rPr lang="es-ES" smtClean="0"/>
              <a:t>Haga clic para modificar el estilo de título del patrón</a:t>
            </a:r>
            <a:endParaRPr lang="es-CO"/>
          </a:p>
        </p:txBody>
      </p:sp>
      <p:sp>
        <p:nvSpPr>
          <p:cNvPr id="3" name="2 Marcador de tabla"/>
          <p:cNvSpPr>
            <a:spLocks noGrp="1"/>
          </p:cNvSpPr>
          <p:nvPr>
            <p:ph type="tbl" idx="1"/>
          </p:nvPr>
        </p:nvSpPr>
        <p:spPr>
          <a:xfrm>
            <a:off x="609600" y="1600226"/>
            <a:ext cx="10972800" cy="4525963"/>
          </a:xfrm>
        </p:spPr>
        <p:txBody>
          <a:bodyPr/>
          <a:lstStyle/>
          <a:p>
            <a:pPr lvl="0"/>
            <a:endParaRPr lang="es-CO"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s-E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124542-C5B4-4968-9899-DAE1513913E7}" type="slidenum">
              <a:rPr lang="es-ES">
                <a:solidFill>
                  <a:srgbClr val="FFFFFF"/>
                </a:solidFill>
              </a:rPr>
              <a:pPr>
                <a:defRPr/>
              </a:pPr>
              <a:t>‹Nº›</a:t>
            </a:fld>
            <a:endParaRPr lang="es-ES" dirty="0">
              <a:solidFill>
                <a:srgbClr val="FFFFFF"/>
              </a:solidFill>
            </a:endParaRPr>
          </a:p>
        </p:txBody>
      </p:sp>
    </p:spTree>
    <p:extLst>
      <p:ext uri="{BB962C8B-B14F-4D97-AF65-F5344CB8AC3E}">
        <p14:creationId xmlns:p14="http://schemas.microsoft.com/office/powerpoint/2010/main" val="17214394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ogo Title Subhead and Content">
    <p:spTree>
      <p:nvGrpSpPr>
        <p:cNvPr id="1" name=""/>
        <p:cNvGrpSpPr/>
        <p:nvPr/>
      </p:nvGrpSpPr>
      <p:grpSpPr>
        <a:xfrm>
          <a:off x="0" y="0"/>
          <a:ext cx="0" cy="0"/>
          <a:chOff x="0" y="0"/>
          <a:chExt cx="0" cy="0"/>
        </a:xfrm>
      </p:grpSpPr>
      <p:cxnSp>
        <p:nvCxnSpPr>
          <p:cNvPr id="8" name="Straight Connector 6"/>
          <p:cNvCxnSpPr/>
          <p:nvPr userDrawn="1"/>
        </p:nvCxnSpPr>
        <p:spPr>
          <a:xfrm>
            <a:off x="624433"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7" name="Rectangle 2"/>
          <p:cNvSpPr>
            <a:spLocks noGrp="1" noChangeArrowheads="1"/>
          </p:cNvSpPr>
          <p:nvPr>
            <p:ph type="title"/>
          </p:nvPr>
        </p:nvSpPr>
        <p:spPr bwMode="auto">
          <a:xfrm>
            <a:off x="711229" y="152401"/>
            <a:ext cx="10058399" cy="838200"/>
          </a:xfrm>
          <a:prstGeom prst="rect">
            <a:avLst/>
          </a:prstGeom>
          <a:noFill/>
          <a:ln>
            <a:noFill/>
          </a:ln>
          <a:extLst/>
        </p:spPr>
        <p:txBody>
          <a:bodyPr/>
          <a:lstStyle/>
          <a:p>
            <a:pPr lvl="0"/>
            <a:r>
              <a:rPr lang="en-US" altLang="en-US" dirty="0" smtClean="0"/>
              <a:t>Click to edit Master title style</a:t>
            </a:r>
            <a:endParaRPr lang="en-GB" altLang="en-US" dirty="0" smtClean="0"/>
          </a:p>
        </p:txBody>
      </p:sp>
      <p:sp>
        <p:nvSpPr>
          <p:cNvPr id="11" name="Text Placeholder 2"/>
          <p:cNvSpPr>
            <a:spLocks noGrp="1"/>
          </p:cNvSpPr>
          <p:nvPr>
            <p:ph type="body" sz="quarter" idx="17"/>
          </p:nvPr>
        </p:nvSpPr>
        <p:spPr>
          <a:xfrm>
            <a:off x="711200" y="1371600"/>
            <a:ext cx="11143488" cy="381000"/>
          </a:xfrm>
        </p:spPr>
        <p:txBody>
          <a:bodyPr/>
          <a:lstStyle>
            <a:lvl1pPr marL="0" indent="0">
              <a:buNone/>
              <a:defRPr b="1">
                <a:solidFill>
                  <a:srgbClr val="008790"/>
                </a:solidFill>
              </a:defRPr>
            </a:lvl1pPr>
          </a:lstStyle>
          <a:p>
            <a:pPr lvl="0"/>
            <a:r>
              <a:rPr lang="en-US" dirty="0" smtClean="0"/>
              <a:t>Click to edit Master text styles</a:t>
            </a:r>
          </a:p>
        </p:txBody>
      </p:sp>
      <p:sp>
        <p:nvSpPr>
          <p:cNvPr id="16" name="Content Placeholder 3"/>
          <p:cNvSpPr>
            <a:spLocks noGrp="1"/>
          </p:cNvSpPr>
          <p:nvPr>
            <p:ph sz="quarter" idx="14"/>
          </p:nvPr>
        </p:nvSpPr>
        <p:spPr>
          <a:xfrm>
            <a:off x="711200" y="1786128"/>
            <a:ext cx="11143488" cy="40599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4"/>
          <p:cNvSpPr>
            <a:spLocks noGrp="1"/>
          </p:cNvSpPr>
          <p:nvPr>
            <p:ph type="body" sz="quarter" idx="11"/>
          </p:nvPr>
        </p:nvSpPr>
        <p:spPr>
          <a:xfrm>
            <a:off x="711200" y="6294120"/>
            <a:ext cx="11143488" cy="182880"/>
          </a:xfrm>
        </p:spPr>
        <p:txBody>
          <a:bodyPr/>
          <a:lstStyle>
            <a:lvl1pPr marL="0" indent="0" algn="r">
              <a:buNone/>
              <a:defRPr sz="1300"/>
            </a:lvl1pPr>
          </a:lstStyle>
          <a:p>
            <a:pPr lvl="0"/>
            <a:r>
              <a:rPr lang="en-US" dirty="0" smtClean="0"/>
              <a:t>Click to edit Master text styles</a:t>
            </a:r>
            <a:endParaRPr lang="en-US" dirty="0"/>
          </a:p>
        </p:txBody>
      </p:sp>
      <p:sp>
        <p:nvSpPr>
          <p:cNvPr id="13" name="Text Placeholder 6"/>
          <p:cNvSpPr>
            <a:spLocks noGrp="1"/>
          </p:cNvSpPr>
          <p:nvPr>
            <p:ph type="body" sz="quarter" idx="13"/>
          </p:nvPr>
        </p:nvSpPr>
        <p:spPr>
          <a:xfrm>
            <a:off x="711200" y="5862320"/>
            <a:ext cx="11143488" cy="365760"/>
          </a:xfrm>
        </p:spPr>
        <p:txBody>
          <a:bodyPr anchor="b"/>
          <a:lstStyle>
            <a:lvl1pPr marL="0" indent="0">
              <a:buNone/>
              <a:defRPr sz="1600" baseline="0"/>
            </a:lvl1pPr>
          </a:lstStyle>
          <a:p>
            <a:pPr lvl="0"/>
            <a:r>
              <a:rPr lang="en-US" smtClean="0"/>
              <a:t>Click to edit Master text styles</a:t>
            </a:r>
          </a:p>
        </p:txBody>
      </p:sp>
    </p:spTree>
    <p:extLst>
      <p:ext uri="{BB962C8B-B14F-4D97-AF65-F5344CB8AC3E}">
        <p14:creationId xmlns:p14="http://schemas.microsoft.com/office/powerpoint/2010/main" val="391241936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chart" preserve="1">
  <p:cSld name="Título y gráfic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47"/>
            <a:ext cx="10972800" cy="1143000"/>
          </a:xfrm>
        </p:spPr>
        <p:txBody>
          <a:bodyPr/>
          <a:lstStyle/>
          <a:p>
            <a:r>
              <a:rPr lang="es-ES" smtClean="0"/>
              <a:t>Haga clic para modificar el estilo de título del patrón</a:t>
            </a:r>
            <a:endParaRPr lang="es-CO"/>
          </a:p>
        </p:txBody>
      </p:sp>
      <p:sp>
        <p:nvSpPr>
          <p:cNvPr id="3" name="2 Marcador de gráfico"/>
          <p:cNvSpPr>
            <a:spLocks noGrp="1"/>
          </p:cNvSpPr>
          <p:nvPr>
            <p:ph type="chart" idx="1"/>
          </p:nvPr>
        </p:nvSpPr>
        <p:spPr>
          <a:xfrm>
            <a:off x="609600" y="1600226"/>
            <a:ext cx="10972800" cy="4525963"/>
          </a:xfrm>
        </p:spPr>
        <p:txBody>
          <a:bodyPr/>
          <a:lstStyle/>
          <a:p>
            <a:pPr lvl="0"/>
            <a:endParaRPr lang="es-CO"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s-E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F90E77-8F1D-4D52-B61D-07F4553A5236}" type="slidenum">
              <a:rPr lang="es-ES">
                <a:solidFill>
                  <a:srgbClr val="FFFFFF"/>
                </a:solidFill>
              </a:rPr>
              <a:pPr>
                <a:defRPr/>
              </a:pPr>
              <a:t>‹Nº›</a:t>
            </a:fld>
            <a:endParaRPr lang="es-ES" dirty="0">
              <a:solidFill>
                <a:srgbClr val="FFFFFF"/>
              </a:solidFill>
            </a:endParaRPr>
          </a:p>
        </p:txBody>
      </p:sp>
    </p:spTree>
    <p:extLst>
      <p:ext uri="{BB962C8B-B14F-4D97-AF65-F5344CB8AC3E}">
        <p14:creationId xmlns:p14="http://schemas.microsoft.com/office/powerpoint/2010/main" val="2174488854"/>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clipArtAndTx" preserve="1">
  <p:cSld name="Título, imágenes prediseñadas y text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47"/>
            <a:ext cx="10972800" cy="1143000"/>
          </a:xfrm>
        </p:spPr>
        <p:txBody>
          <a:bodyPr/>
          <a:lstStyle/>
          <a:p>
            <a:r>
              <a:rPr lang="es-ES" smtClean="0"/>
              <a:t>Haga clic para modificar el estilo de título del patrón</a:t>
            </a:r>
            <a:endParaRPr lang="es-CO"/>
          </a:p>
        </p:txBody>
      </p:sp>
      <p:sp>
        <p:nvSpPr>
          <p:cNvPr id="3" name="2 Marcador de imágenes prediseñadas"/>
          <p:cNvSpPr>
            <a:spLocks noGrp="1"/>
          </p:cNvSpPr>
          <p:nvPr>
            <p:ph type="clipArt" sz="half" idx="1"/>
          </p:nvPr>
        </p:nvSpPr>
        <p:spPr>
          <a:xfrm>
            <a:off x="609600" y="1600226"/>
            <a:ext cx="5384800" cy="4525963"/>
          </a:xfrm>
        </p:spPr>
        <p:txBody>
          <a:bodyPr/>
          <a:lstStyle/>
          <a:p>
            <a:pPr lvl="0"/>
            <a:endParaRPr lang="es-CO" noProof="0" dirty="0" smtClean="0"/>
          </a:p>
        </p:txBody>
      </p:sp>
      <p:sp>
        <p:nvSpPr>
          <p:cNvPr id="4" name="3 Marcador de texto"/>
          <p:cNvSpPr>
            <a:spLocks noGrp="1"/>
          </p:cNvSpPr>
          <p:nvPr>
            <p:ph type="body" sz="half" idx="2"/>
          </p:nvPr>
        </p:nvSpPr>
        <p:spPr>
          <a:xfrm>
            <a:off x="6197600" y="1600226"/>
            <a:ext cx="53848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Rectangle 4"/>
          <p:cNvSpPr>
            <a:spLocks noGrp="1" noChangeArrowheads="1"/>
          </p:cNvSpPr>
          <p:nvPr>
            <p:ph type="dt" sz="half" idx="10"/>
          </p:nvPr>
        </p:nvSpPr>
        <p:spPr>
          <a:ln/>
        </p:spPr>
        <p:txBody>
          <a:bodyPr/>
          <a:lstStyle>
            <a:lvl1pPr>
              <a:defRPr/>
            </a:lvl1pPr>
          </a:lstStyle>
          <a:p>
            <a:pPr>
              <a:defRPr/>
            </a:pPr>
            <a:endParaRPr lang="es-E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362FE1-8ECD-4081-B452-8ECDEA05FD49}" type="slidenum">
              <a:rPr lang="es-ES">
                <a:solidFill>
                  <a:srgbClr val="FFFFFF"/>
                </a:solidFill>
              </a:rPr>
              <a:pPr>
                <a:defRPr/>
              </a:pPr>
              <a:t>‹Nº›</a:t>
            </a:fld>
            <a:endParaRPr lang="es-ES" dirty="0">
              <a:solidFill>
                <a:srgbClr val="FFFFFF"/>
              </a:solidFill>
            </a:endParaRPr>
          </a:p>
        </p:txBody>
      </p:sp>
    </p:spTree>
    <p:extLst>
      <p:ext uri="{BB962C8B-B14F-4D97-AF65-F5344CB8AC3E}">
        <p14:creationId xmlns:p14="http://schemas.microsoft.com/office/powerpoint/2010/main" val="997676219"/>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xAndClipArt">
  <p:cSld name="Título y texto e imágenes prediseñadas">
    <p:spTree>
      <p:nvGrpSpPr>
        <p:cNvPr id="1" name=""/>
        <p:cNvGrpSpPr/>
        <p:nvPr/>
      </p:nvGrpSpPr>
      <p:grpSpPr>
        <a:xfrm>
          <a:off x="0" y="0"/>
          <a:ext cx="0" cy="0"/>
          <a:chOff x="0" y="0"/>
          <a:chExt cx="0" cy="0"/>
        </a:xfrm>
      </p:grpSpPr>
      <p:sp>
        <p:nvSpPr>
          <p:cNvPr id="2" name="1 Título"/>
          <p:cNvSpPr>
            <a:spLocks noGrp="1"/>
          </p:cNvSpPr>
          <p:nvPr>
            <p:ph type="title"/>
          </p:nvPr>
        </p:nvSpPr>
        <p:spPr>
          <a:xfrm>
            <a:off x="508000" y="266719"/>
            <a:ext cx="10363200" cy="1104900"/>
          </a:xfrm>
        </p:spPr>
        <p:txBody>
          <a:bodyPr/>
          <a:lstStyle/>
          <a:p>
            <a:r>
              <a:rPr lang="es-ES" smtClean="0"/>
              <a:t>Haga clic para modificar el estilo de título del patrón</a:t>
            </a:r>
            <a:endParaRPr lang="es-AR"/>
          </a:p>
        </p:txBody>
      </p:sp>
      <p:sp>
        <p:nvSpPr>
          <p:cNvPr id="3" name="2 Marcador de texto"/>
          <p:cNvSpPr>
            <a:spLocks noGrp="1"/>
          </p:cNvSpPr>
          <p:nvPr>
            <p:ph type="body" sz="half" idx="1"/>
          </p:nvPr>
        </p:nvSpPr>
        <p:spPr>
          <a:xfrm>
            <a:off x="1320872" y="1676403"/>
            <a:ext cx="5050367"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imágenes prediseñadas"/>
          <p:cNvSpPr>
            <a:spLocks noGrp="1"/>
          </p:cNvSpPr>
          <p:nvPr>
            <p:ph type="clipArt" sz="half" idx="2"/>
          </p:nvPr>
        </p:nvSpPr>
        <p:spPr>
          <a:xfrm>
            <a:off x="6574477" y="1676403"/>
            <a:ext cx="5050367" cy="4114800"/>
          </a:xfrm>
        </p:spPr>
        <p:txBody>
          <a:bodyPr/>
          <a:lstStyle/>
          <a:p>
            <a:pPr lvl="0"/>
            <a:endParaRPr lang="es-AR" noProof="0" dirty="0"/>
          </a:p>
        </p:txBody>
      </p:sp>
    </p:spTree>
    <p:extLst>
      <p:ext uri="{BB962C8B-B14F-4D97-AF65-F5344CB8AC3E}">
        <p14:creationId xmlns:p14="http://schemas.microsoft.com/office/powerpoint/2010/main" val="1858309125"/>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9" descr="CCO_HIVHEP_2011_SlideTemplate_Artwork.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descr="CCO_HEP_RGB.jp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12233" y="330312"/>
            <a:ext cx="2626784" cy="692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 descr="CCO_HIV_RGB.jp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148310" y="330313"/>
            <a:ext cx="2647951"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Picture2.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 y="1319325"/>
            <a:ext cx="12204700" cy="5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98" name="Rectangle 54"/>
          <p:cNvSpPr>
            <a:spLocks noGrp="1" noChangeArrowheads="1"/>
          </p:cNvSpPr>
          <p:nvPr>
            <p:ph type="subTitle" idx="1"/>
          </p:nvPr>
        </p:nvSpPr>
        <p:spPr>
          <a:xfrm>
            <a:off x="609600" y="3730961"/>
            <a:ext cx="5181600" cy="1120775"/>
          </a:xfrm>
        </p:spPr>
        <p:txBody>
          <a:bodyPr/>
          <a:lstStyle>
            <a:lvl1pPr marL="0" indent="0">
              <a:lnSpc>
                <a:spcPct val="100000"/>
              </a:lnSpc>
              <a:buFont typeface="Wingdings" pitchFamily="2" charset="2"/>
              <a:buNone/>
              <a:defRPr sz="2000" b="1">
                <a:solidFill>
                  <a:schemeClr val="bg2">
                    <a:lumMod val="10000"/>
                  </a:schemeClr>
                </a:solidFill>
              </a:defRPr>
            </a:lvl1pPr>
          </a:lstStyle>
          <a:p>
            <a:r>
              <a:rPr lang="en-US" dirty="0"/>
              <a:t>Click to edit Master subtitle </a:t>
            </a:r>
            <a:r>
              <a:rPr lang="en-US" dirty="0" smtClean="0"/>
              <a:t>style</a:t>
            </a:r>
          </a:p>
        </p:txBody>
      </p:sp>
      <p:sp>
        <p:nvSpPr>
          <p:cNvPr id="6199" name="Rectangle 55"/>
          <p:cNvSpPr>
            <a:spLocks noGrp="1" noChangeArrowheads="1"/>
          </p:cNvSpPr>
          <p:nvPr>
            <p:ph type="ctrTitle"/>
          </p:nvPr>
        </p:nvSpPr>
        <p:spPr bwMode="invGray">
          <a:xfrm>
            <a:off x="596900" y="1362456"/>
            <a:ext cx="11277600" cy="2148840"/>
          </a:xfrm>
        </p:spPr>
        <p:txBody>
          <a:bodyPr/>
          <a:lstStyle>
            <a:lvl1pPr>
              <a:defRPr sz="39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48274469"/>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Box 3"/>
          <p:cNvSpPr txBox="1"/>
          <p:nvPr userDrawn="1"/>
        </p:nvSpPr>
        <p:spPr>
          <a:xfrm>
            <a:off x="203200" y="6389123"/>
            <a:ext cx="2032000" cy="253916"/>
          </a:xfrm>
          <a:prstGeom prst="rect">
            <a:avLst/>
          </a:prstGeom>
          <a:noFill/>
        </p:spPr>
        <p:txBody>
          <a:bodyPr wrap="square" rtlCol="0">
            <a:spAutoFit/>
          </a:bodyPr>
          <a:lstStyle/>
          <a:p>
            <a:pPr defTabSz="914400"/>
            <a:r>
              <a:rPr lang="en-US" sz="1050" dirty="0">
                <a:solidFill>
                  <a:srgbClr val="09003E"/>
                </a:solidFill>
                <a:cs typeface="Arial" pitchFamily="34" charset="0"/>
              </a:rPr>
              <a:t>Slide </a:t>
            </a:r>
            <a:fld id="{855F7D49-8920-4811-BC76-0E9BF1D8C467}" type="slidenum">
              <a:rPr lang="en-US" sz="1050">
                <a:solidFill>
                  <a:srgbClr val="09003E"/>
                </a:solidFill>
                <a:cs typeface="Arial" pitchFamily="34" charset="0"/>
              </a:rPr>
              <a:pPr defTabSz="914400"/>
              <a:t>‹Nº›</a:t>
            </a:fld>
            <a:r>
              <a:rPr lang="en-US" sz="1050" dirty="0">
                <a:solidFill>
                  <a:srgbClr val="09003E"/>
                </a:solidFill>
                <a:cs typeface="Arial" pitchFamily="34" charset="0"/>
              </a:rPr>
              <a:t> of 30</a:t>
            </a:r>
          </a:p>
        </p:txBody>
      </p:sp>
      <p:sp>
        <p:nvSpPr>
          <p:cNvPr id="5" name="Rectangle 4"/>
          <p:cNvSpPr/>
          <p:nvPr userDrawn="1"/>
        </p:nvSpPr>
        <p:spPr>
          <a:xfrm>
            <a:off x="2207659" y="6392059"/>
            <a:ext cx="9753600" cy="253916"/>
          </a:xfrm>
          <a:prstGeom prst="rect">
            <a:avLst/>
          </a:prstGeom>
        </p:spPr>
        <p:txBody>
          <a:bodyPr wrap="square">
            <a:spAutoFit/>
          </a:bodyPr>
          <a:lstStyle/>
          <a:p>
            <a:pPr algn="r" defTabSz="914400"/>
            <a:r>
              <a:rPr lang="en-US" sz="1050" dirty="0">
                <a:solidFill>
                  <a:srgbClr val="09003E"/>
                </a:solidFill>
                <a:cs typeface="Arial" panose="020B0604020202020204" pitchFamily="34" charset="0"/>
              </a:rPr>
              <a:t>From JE Gallant, MD, MPH, at New York, NY: March 23, 2016, IAS-USA. </a:t>
            </a:r>
          </a:p>
        </p:txBody>
      </p:sp>
    </p:spTree>
    <p:extLst>
      <p:ext uri="{BB962C8B-B14F-4D97-AF65-F5344CB8AC3E}">
        <p14:creationId xmlns:p14="http://schemas.microsoft.com/office/powerpoint/2010/main" val="2620098242"/>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preserve="1" userDrawn="1">
  <p:cSld name="Transition Slide">
    <p:spTree>
      <p:nvGrpSpPr>
        <p:cNvPr id="1" name=""/>
        <p:cNvGrpSpPr/>
        <p:nvPr/>
      </p:nvGrpSpPr>
      <p:grpSpPr>
        <a:xfrm>
          <a:off x="0" y="0"/>
          <a:ext cx="0" cy="0"/>
          <a:chOff x="0" y="0"/>
          <a:chExt cx="0" cy="0"/>
        </a:xfrm>
      </p:grpSpPr>
      <p:pic>
        <p:nvPicPr>
          <p:cNvPr id="3" name="Picture 11" descr="Corrections_TU_SlideTemplate_Artwork_Transition.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descr="Picture2.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 y="5615101"/>
            <a:ext cx="12204700" cy="5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514352" y="330409"/>
            <a:ext cx="11283949" cy="4647241"/>
          </a:xfrm>
        </p:spPr>
        <p:txBody>
          <a:bodyPr anchorCtr="1"/>
          <a:lstStyle>
            <a:lvl1pPr algn="ctr">
              <a:defRPr sz="4000" b="1" cap="none">
                <a:solidFill>
                  <a:schemeClr val="tx1"/>
                </a:solidFill>
              </a:defRPr>
            </a:lvl1pPr>
          </a:lstStyle>
          <a:p>
            <a:r>
              <a:rPr lang="en-US" dirty="0" smtClean="0"/>
              <a:t>Click to edit Master title style</a:t>
            </a:r>
            <a:endParaRPr lang="en-US" dirty="0"/>
          </a:p>
        </p:txBody>
      </p:sp>
      <p:sp>
        <p:nvSpPr>
          <p:cNvPr id="6" name="TextBox 5"/>
          <p:cNvSpPr txBox="1"/>
          <p:nvPr userDrawn="1"/>
        </p:nvSpPr>
        <p:spPr>
          <a:xfrm>
            <a:off x="203200" y="6389123"/>
            <a:ext cx="2032000" cy="253916"/>
          </a:xfrm>
          <a:prstGeom prst="rect">
            <a:avLst/>
          </a:prstGeom>
          <a:noFill/>
        </p:spPr>
        <p:txBody>
          <a:bodyPr wrap="square" rtlCol="0">
            <a:spAutoFit/>
          </a:bodyPr>
          <a:lstStyle/>
          <a:p>
            <a:pPr defTabSz="914400"/>
            <a:r>
              <a:rPr lang="en-US" sz="1050" dirty="0">
                <a:solidFill>
                  <a:srgbClr val="09003E"/>
                </a:solidFill>
                <a:cs typeface="Arial" pitchFamily="34" charset="0"/>
              </a:rPr>
              <a:t>Slide </a:t>
            </a:r>
            <a:fld id="{855F7D49-8920-4811-BC76-0E9BF1D8C467}" type="slidenum">
              <a:rPr lang="en-US" sz="1050">
                <a:solidFill>
                  <a:srgbClr val="09003E"/>
                </a:solidFill>
                <a:cs typeface="Arial" pitchFamily="34" charset="0"/>
              </a:rPr>
              <a:pPr defTabSz="914400"/>
              <a:t>‹Nº›</a:t>
            </a:fld>
            <a:r>
              <a:rPr lang="en-US" sz="1050" dirty="0">
                <a:solidFill>
                  <a:srgbClr val="09003E"/>
                </a:solidFill>
                <a:cs typeface="Arial" pitchFamily="34" charset="0"/>
              </a:rPr>
              <a:t> of 30</a:t>
            </a:r>
          </a:p>
        </p:txBody>
      </p:sp>
    </p:spTree>
    <p:extLst>
      <p:ext uri="{BB962C8B-B14F-4D97-AF65-F5344CB8AC3E}">
        <p14:creationId xmlns:p14="http://schemas.microsoft.com/office/powerpoint/2010/main" val="986007800"/>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514353" y="1828800"/>
            <a:ext cx="5535083" cy="4546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252699" y="1828800"/>
            <a:ext cx="5535084" cy="4546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Box 4"/>
          <p:cNvSpPr txBox="1"/>
          <p:nvPr userDrawn="1"/>
        </p:nvSpPr>
        <p:spPr>
          <a:xfrm>
            <a:off x="203200" y="6389123"/>
            <a:ext cx="2032000" cy="253916"/>
          </a:xfrm>
          <a:prstGeom prst="rect">
            <a:avLst/>
          </a:prstGeom>
          <a:noFill/>
        </p:spPr>
        <p:txBody>
          <a:bodyPr wrap="square" rtlCol="0">
            <a:spAutoFit/>
          </a:bodyPr>
          <a:lstStyle/>
          <a:p>
            <a:pPr defTabSz="914400"/>
            <a:r>
              <a:rPr lang="en-US" sz="1050" dirty="0">
                <a:solidFill>
                  <a:srgbClr val="09003E"/>
                </a:solidFill>
                <a:cs typeface="Arial" pitchFamily="34" charset="0"/>
              </a:rPr>
              <a:t>Slide </a:t>
            </a:r>
            <a:fld id="{855F7D49-8920-4811-BC76-0E9BF1D8C467}" type="slidenum">
              <a:rPr lang="en-US" sz="1050">
                <a:solidFill>
                  <a:srgbClr val="09003E"/>
                </a:solidFill>
                <a:cs typeface="Arial" pitchFamily="34" charset="0"/>
              </a:rPr>
              <a:pPr defTabSz="914400"/>
              <a:t>‹Nº›</a:t>
            </a:fld>
            <a:r>
              <a:rPr lang="en-US" sz="1050" dirty="0">
                <a:solidFill>
                  <a:srgbClr val="09003E"/>
                </a:solidFill>
                <a:cs typeface="Arial" pitchFamily="34" charset="0"/>
              </a:rPr>
              <a:t> of 30</a:t>
            </a:r>
          </a:p>
        </p:txBody>
      </p:sp>
      <p:sp>
        <p:nvSpPr>
          <p:cNvPr id="6" name="Rectangle 5"/>
          <p:cNvSpPr/>
          <p:nvPr userDrawn="1"/>
        </p:nvSpPr>
        <p:spPr>
          <a:xfrm>
            <a:off x="2207659" y="6392059"/>
            <a:ext cx="9753600" cy="253916"/>
          </a:xfrm>
          <a:prstGeom prst="rect">
            <a:avLst/>
          </a:prstGeom>
        </p:spPr>
        <p:txBody>
          <a:bodyPr wrap="square">
            <a:spAutoFit/>
          </a:bodyPr>
          <a:lstStyle/>
          <a:p>
            <a:pPr algn="r" defTabSz="914400"/>
            <a:r>
              <a:rPr lang="en-US" sz="1050" dirty="0">
                <a:solidFill>
                  <a:srgbClr val="09003E"/>
                </a:solidFill>
                <a:cs typeface="Arial" panose="020B0604020202020204" pitchFamily="34" charset="0"/>
              </a:rPr>
              <a:t>From JE Gallant, MD, MPH, at New York, NY: March 23, 2016, IAS-USA. </a:t>
            </a:r>
          </a:p>
        </p:txBody>
      </p:sp>
    </p:spTree>
    <p:extLst>
      <p:ext uri="{BB962C8B-B14F-4D97-AF65-F5344CB8AC3E}">
        <p14:creationId xmlns:p14="http://schemas.microsoft.com/office/powerpoint/2010/main" val="981690651"/>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510117" y="667512"/>
            <a:ext cx="11286067" cy="1103312"/>
          </a:xfrm>
        </p:spPr>
        <p:txBody>
          <a:bodyPr/>
          <a:lstStyle/>
          <a:p>
            <a:r>
              <a:rPr lang="en-US" dirty="0" smtClean="0"/>
              <a:t>Click to edit Master title style</a:t>
            </a:r>
            <a:endParaRPr lang="en-US" dirty="0"/>
          </a:p>
        </p:txBody>
      </p:sp>
      <p:sp>
        <p:nvSpPr>
          <p:cNvPr id="3" name="Text Placeholder 2"/>
          <p:cNvSpPr>
            <a:spLocks noGrp="1"/>
          </p:cNvSpPr>
          <p:nvPr>
            <p:ph type="body" sz="half" idx="1"/>
          </p:nvPr>
        </p:nvSpPr>
        <p:spPr>
          <a:xfrm>
            <a:off x="514353" y="1828800"/>
            <a:ext cx="5535083" cy="4546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hart Placeholder 3"/>
          <p:cNvSpPr>
            <a:spLocks noGrp="1"/>
          </p:cNvSpPr>
          <p:nvPr>
            <p:ph type="chart" sz="half" idx="2"/>
          </p:nvPr>
        </p:nvSpPr>
        <p:spPr>
          <a:xfrm>
            <a:off x="6252699" y="1828800"/>
            <a:ext cx="5535084" cy="4546600"/>
          </a:xfrm>
        </p:spPr>
        <p:txBody>
          <a:bodyPr/>
          <a:lstStyle/>
          <a:p>
            <a:pPr lvl="0"/>
            <a:endParaRPr lang="en-US" noProof="0" smtClean="0"/>
          </a:p>
        </p:txBody>
      </p:sp>
      <p:sp>
        <p:nvSpPr>
          <p:cNvPr id="5" name="TextBox 4"/>
          <p:cNvSpPr txBox="1"/>
          <p:nvPr userDrawn="1"/>
        </p:nvSpPr>
        <p:spPr>
          <a:xfrm>
            <a:off x="203200" y="6389123"/>
            <a:ext cx="2032000" cy="253916"/>
          </a:xfrm>
          <a:prstGeom prst="rect">
            <a:avLst/>
          </a:prstGeom>
          <a:noFill/>
        </p:spPr>
        <p:txBody>
          <a:bodyPr wrap="square" rtlCol="0">
            <a:spAutoFit/>
          </a:bodyPr>
          <a:lstStyle/>
          <a:p>
            <a:pPr defTabSz="914400"/>
            <a:r>
              <a:rPr lang="en-US" sz="1050" dirty="0">
                <a:solidFill>
                  <a:srgbClr val="09003E"/>
                </a:solidFill>
                <a:cs typeface="Arial" pitchFamily="34" charset="0"/>
              </a:rPr>
              <a:t>Slide </a:t>
            </a:r>
            <a:fld id="{855F7D49-8920-4811-BC76-0E9BF1D8C467}" type="slidenum">
              <a:rPr lang="en-US" sz="1050">
                <a:solidFill>
                  <a:srgbClr val="09003E"/>
                </a:solidFill>
                <a:cs typeface="Arial" pitchFamily="34" charset="0"/>
              </a:rPr>
              <a:pPr defTabSz="914400"/>
              <a:t>‹Nº›</a:t>
            </a:fld>
            <a:r>
              <a:rPr lang="en-US" sz="1050" dirty="0">
                <a:solidFill>
                  <a:srgbClr val="09003E"/>
                </a:solidFill>
                <a:cs typeface="Arial" pitchFamily="34" charset="0"/>
              </a:rPr>
              <a:t> of 30</a:t>
            </a:r>
          </a:p>
        </p:txBody>
      </p:sp>
      <p:sp>
        <p:nvSpPr>
          <p:cNvPr id="6" name="Rectangle 5"/>
          <p:cNvSpPr/>
          <p:nvPr userDrawn="1"/>
        </p:nvSpPr>
        <p:spPr>
          <a:xfrm>
            <a:off x="2207659" y="6392059"/>
            <a:ext cx="9753600" cy="253916"/>
          </a:xfrm>
          <a:prstGeom prst="rect">
            <a:avLst/>
          </a:prstGeom>
        </p:spPr>
        <p:txBody>
          <a:bodyPr wrap="square">
            <a:spAutoFit/>
          </a:bodyPr>
          <a:lstStyle/>
          <a:p>
            <a:pPr algn="r" defTabSz="914400"/>
            <a:r>
              <a:rPr lang="en-US" sz="1050" dirty="0">
                <a:solidFill>
                  <a:srgbClr val="09003E"/>
                </a:solidFill>
                <a:cs typeface="Arial" panose="020B0604020202020204" pitchFamily="34" charset="0"/>
              </a:rPr>
              <a:t>From JE Gallant, MD, MPH, at New York, NY: March 23, 2016, IAS-USA. </a:t>
            </a:r>
          </a:p>
        </p:txBody>
      </p:sp>
    </p:spTree>
    <p:extLst>
      <p:ext uri="{BB962C8B-B14F-4D97-AF65-F5344CB8AC3E}">
        <p14:creationId xmlns:p14="http://schemas.microsoft.com/office/powerpoint/2010/main" val="11829528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Box 2"/>
          <p:cNvSpPr txBox="1"/>
          <p:nvPr userDrawn="1"/>
        </p:nvSpPr>
        <p:spPr>
          <a:xfrm>
            <a:off x="203200" y="6389123"/>
            <a:ext cx="2032000" cy="253916"/>
          </a:xfrm>
          <a:prstGeom prst="rect">
            <a:avLst/>
          </a:prstGeom>
          <a:noFill/>
        </p:spPr>
        <p:txBody>
          <a:bodyPr wrap="square" rtlCol="0">
            <a:spAutoFit/>
          </a:bodyPr>
          <a:lstStyle/>
          <a:p>
            <a:pPr defTabSz="914400"/>
            <a:r>
              <a:rPr lang="en-US" sz="1050" dirty="0">
                <a:solidFill>
                  <a:srgbClr val="09003E"/>
                </a:solidFill>
                <a:cs typeface="Arial" pitchFamily="34" charset="0"/>
              </a:rPr>
              <a:t>Slide </a:t>
            </a:r>
            <a:fld id="{855F7D49-8920-4811-BC76-0E9BF1D8C467}" type="slidenum">
              <a:rPr lang="en-US" sz="1050">
                <a:solidFill>
                  <a:srgbClr val="09003E"/>
                </a:solidFill>
                <a:cs typeface="Arial" pitchFamily="34" charset="0"/>
              </a:rPr>
              <a:pPr defTabSz="914400"/>
              <a:t>‹Nº›</a:t>
            </a:fld>
            <a:r>
              <a:rPr lang="en-US" sz="1050" dirty="0">
                <a:solidFill>
                  <a:srgbClr val="09003E"/>
                </a:solidFill>
                <a:cs typeface="Arial" pitchFamily="34" charset="0"/>
              </a:rPr>
              <a:t> of 30</a:t>
            </a:r>
          </a:p>
        </p:txBody>
      </p:sp>
      <p:sp>
        <p:nvSpPr>
          <p:cNvPr id="4" name="Rectangle 3"/>
          <p:cNvSpPr/>
          <p:nvPr userDrawn="1"/>
        </p:nvSpPr>
        <p:spPr>
          <a:xfrm>
            <a:off x="2207659" y="6392059"/>
            <a:ext cx="9753600" cy="253916"/>
          </a:xfrm>
          <a:prstGeom prst="rect">
            <a:avLst/>
          </a:prstGeom>
        </p:spPr>
        <p:txBody>
          <a:bodyPr wrap="square">
            <a:spAutoFit/>
          </a:bodyPr>
          <a:lstStyle/>
          <a:p>
            <a:pPr algn="r" defTabSz="914400"/>
            <a:r>
              <a:rPr lang="en-US" sz="1050" dirty="0">
                <a:solidFill>
                  <a:srgbClr val="09003E"/>
                </a:solidFill>
                <a:cs typeface="Arial" panose="020B0604020202020204" pitchFamily="34" charset="0"/>
              </a:rPr>
              <a:t>From JE Gallant, MD, MPH, at New York, NY: March 23, 2016, IAS-USA. </a:t>
            </a:r>
          </a:p>
        </p:txBody>
      </p:sp>
    </p:spTree>
    <p:extLst>
      <p:ext uri="{BB962C8B-B14F-4D97-AF65-F5344CB8AC3E}">
        <p14:creationId xmlns:p14="http://schemas.microsoft.com/office/powerpoint/2010/main" val="4046611672"/>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Box 1"/>
          <p:cNvSpPr txBox="1"/>
          <p:nvPr userDrawn="1"/>
        </p:nvSpPr>
        <p:spPr>
          <a:xfrm>
            <a:off x="203200" y="6389123"/>
            <a:ext cx="2032000" cy="253916"/>
          </a:xfrm>
          <a:prstGeom prst="rect">
            <a:avLst/>
          </a:prstGeom>
          <a:noFill/>
        </p:spPr>
        <p:txBody>
          <a:bodyPr wrap="square" rtlCol="0">
            <a:spAutoFit/>
          </a:bodyPr>
          <a:lstStyle/>
          <a:p>
            <a:pPr defTabSz="914400"/>
            <a:r>
              <a:rPr lang="en-US" sz="1050" dirty="0">
                <a:solidFill>
                  <a:srgbClr val="09003E"/>
                </a:solidFill>
                <a:cs typeface="Arial" pitchFamily="34" charset="0"/>
              </a:rPr>
              <a:t>Slide </a:t>
            </a:r>
            <a:fld id="{855F7D49-8920-4811-BC76-0E9BF1D8C467}" type="slidenum">
              <a:rPr lang="en-US" sz="1050">
                <a:solidFill>
                  <a:srgbClr val="09003E"/>
                </a:solidFill>
                <a:cs typeface="Arial" pitchFamily="34" charset="0"/>
              </a:rPr>
              <a:pPr defTabSz="914400"/>
              <a:t>‹Nº›</a:t>
            </a:fld>
            <a:r>
              <a:rPr lang="en-US" sz="1050" dirty="0">
                <a:solidFill>
                  <a:srgbClr val="09003E"/>
                </a:solidFill>
                <a:cs typeface="Arial" pitchFamily="34" charset="0"/>
              </a:rPr>
              <a:t> of 30</a:t>
            </a:r>
          </a:p>
        </p:txBody>
      </p:sp>
      <p:sp>
        <p:nvSpPr>
          <p:cNvPr id="3" name="Rectangle 2"/>
          <p:cNvSpPr/>
          <p:nvPr userDrawn="1"/>
        </p:nvSpPr>
        <p:spPr>
          <a:xfrm>
            <a:off x="2207659" y="6392059"/>
            <a:ext cx="9753600" cy="253916"/>
          </a:xfrm>
          <a:prstGeom prst="rect">
            <a:avLst/>
          </a:prstGeom>
        </p:spPr>
        <p:txBody>
          <a:bodyPr wrap="square">
            <a:spAutoFit/>
          </a:bodyPr>
          <a:lstStyle/>
          <a:p>
            <a:pPr algn="r" defTabSz="914400"/>
            <a:r>
              <a:rPr lang="en-US" sz="1050" dirty="0">
                <a:solidFill>
                  <a:srgbClr val="09003E"/>
                </a:solidFill>
                <a:cs typeface="Arial" panose="020B0604020202020204" pitchFamily="34" charset="0"/>
              </a:rPr>
              <a:t>From JE Gallant, MD, MPH, at New York, NY: March 23, 2016, IAS-USA. </a:t>
            </a:r>
          </a:p>
        </p:txBody>
      </p:sp>
    </p:spTree>
    <p:extLst>
      <p:ext uri="{BB962C8B-B14F-4D97-AF65-F5344CB8AC3E}">
        <p14:creationId xmlns:p14="http://schemas.microsoft.com/office/powerpoint/2010/main" val="34163885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_2Col Content">
    <p:spTree>
      <p:nvGrpSpPr>
        <p:cNvPr id="1" name=""/>
        <p:cNvGrpSpPr/>
        <p:nvPr/>
      </p:nvGrpSpPr>
      <p:grpSpPr>
        <a:xfrm>
          <a:off x="0" y="0"/>
          <a:ext cx="0" cy="0"/>
          <a:chOff x="0" y="0"/>
          <a:chExt cx="0" cy="0"/>
        </a:xfrm>
      </p:grpSpPr>
      <p:cxnSp>
        <p:nvCxnSpPr>
          <p:cNvPr id="7" name="Straight Connector 6"/>
          <p:cNvCxnSpPr/>
          <p:nvPr userDrawn="1"/>
        </p:nvCxnSpPr>
        <p:spPr>
          <a:xfrm>
            <a:off x="624433"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9" name="Rectangle 2"/>
          <p:cNvSpPr>
            <a:spLocks noGrp="1" noChangeArrowheads="1"/>
          </p:cNvSpPr>
          <p:nvPr>
            <p:ph type="title"/>
          </p:nvPr>
        </p:nvSpPr>
        <p:spPr bwMode="auto">
          <a:xfrm>
            <a:off x="711230" y="152401"/>
            <a:ext cx="10058399" cy="838200"/>
          </a:xfrm>
          <a:prstGeom prst="rect">
            <a:avLst/>
          </a:prstGeom>
          <a:noFill/>
          <a:ln>
            <a:noFill/>
          </a:ln>
          <a:extLst/>
        </p:spPr>
        <p:txBody>
          <a:bodyPr/>
          <a:lstStyle/>
          <a:p>
            <a:pPr lvl="0"/>
            <a:r>
              <a:rPr lang="en-US" altLang="en-US" dirty="0" smtClean="0"/>
              <a:t>Click to edit Master title style</a:t>
            </a:r>
            <a:endParaRPr lang="en-GB" altLang="en-US" dirty="0" smtClean="0"/>
          </a:p>
        </p:txBody>
      </p:sp>
      <p:sp>
        <p:nvSpPr>
          <p:cNvPr id="4" name="Content Placeholder 3"/>
          <p:cNvSpPr>
            <a:spLocks noGrp="1"/>
          </p:cNvSpPr>
          <p:nvPr>
            <p:ph sz="quarter" idx="14"/>
          </p:nvPr>
        </p:nvSpPr>
        <p:spPr>
          <a:xfrm>
            <a:off x="711206" y="1350963"/>
            <a:ext cx="5364480" cy="449884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3"/>
          <p:cNvSpPr>
            <a:spLocks noGrp="1"/>
          </p:cNvSpPr>
          <p:nvPr>
            <p:ph sz="quarter" idx="16"/>
          </p:nvPr>
        </p:nvSpPr>
        <p:spPr>
          <a:xfrm>
            <a:off x="6490213" y="1350963"/>
            <a:ext cx="5364480" cy="449884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11"/>
          </p:nvPr>
        </p:nvSpPr>
        <p:spPr>
          <a:xfrm>
            <a:off x="711200" y="6294120"/>
            <a:ext cx="11143488" cy="182880"/>
          </a:xfrm>
        </p:spPr>
        <p:txBody>
          <a:bodyPr/>
          <a:lstStyle>
            <a:lvl1pPr marL="0" indent="0" algn="r">
              <a:buNone/>
              <a:defRPr sz="1300"/>
            </a:lvl1pPr>
          </a:lstStyle>
          <a:p>
            <a:pPr lvl="0"/>
            <a:r>
              <a:rPr lang="en-US" dirty="0" smtClean="0"/>
              <a:t>Click to edit Master text styles</a:t>
            </a:r>
            <a:endParaRPr lang="en-US" dirty="0"/>
          </a:p>
        </p:txBody>
      </p:sp>
      <p:sp>
        <p:nvSpPr>
          <p:cNvPr id="10" name="Text Placeholder 6"/>
          <p:cNvSpPr>
            <a:spLocks noGrp="1"/>
          </p:cNvSpPr>
          <p:nvPr>
            <p:ph type="body" sz="quarter" idx="13"/>
          </p:nvPr>
        </p:nvSpPr>
        <p:spPr>
          <a:xfrm>
            <a:off x="711200" y="5862320"/>
            <a:ext cx="11143488" cy="365760"/>
          </a:xfrm>
        </p:spPr>
        <p:txBody>
          <a:bodyPr anchor="b"/>
          <a:lstStyle>
            <a:lvl1pPr marL="0" indent="0">
              <a:buNone/>
              <a:defRPr sz="1600" baseline="0"/>
            </a:lvl1pPr>
          </a:lstStyle>
          <a:p>
            <a:pPr lvl="0"/>
            <a:r>
              <a:rPr lang="en-US" smtClean="0"/>
              <a:t>Click to edit Master text styles</a:t>
            </a:r>
          </a:p>
        </p:txBody>
      </p:sp>
    </p:spTree>
    <p:extLst>
      <p:ext uri="{BB962C8B-B14F-4D97-AF65-F5344CB8AC3E}">
        <p14:creationId xmlns:p14="http://schemas.microsoft.com/office/powerpoint/2010/main" val="2160301234"/>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preserve="1" userDrawn="1">
  <p:cSld name="Promo Slide">
    <p:spTree>
      <p:nvGrpSpPr>
        <p:cNvPr id="1" name=""/>
        <p:cNvGrpSpPr/>
        <p:nvPr/>
      </p:nvGrpSpPr>
      <p:grpSpPr>
        <a:xfrm>
          <a:off x="0" y="0"/>
          <a:ext cx="0" cy="0"/>
          <a:chOff x="0" y="0"/>
          <a:chExt cx="0" cy="0"/>
        </a:xfrm>
      </p:grpSpPr>
      <p:pic>
        <p:nvPicPr>
          <p:cNvPr id="5" name="Picture 11" descr="Corrections_TU_SlideTemplate_Artwork_Transition.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Picture2.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 y="5615101"/>
            <a:ext cx="12204700" cy="5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10117" y="330311"/>
            <a:ext cx="11286067" cy="1584327"/>
          </a:xfrm>
        </p:spPr>
        <p:txBody>
          <a:bodyPr/>
          <a:lstStyle>
            <a:lvl1pPr algn="ctr">
              <a:defRPr sz="3900">
                <a:solidFill>
                  <a:schemeClr val="tx1"/>
                </a:solidFill>
              </a:defRPr>
            </a:lvl1pPr>
          </a:lstStyle>
          <a:p>
            <a:r>
              <a:rPr lang="en-US" dirty="0" smtClean="0"/>
              <a:t>Click to edit Master title style</a:t>
            </a:r>
            <a:endParaRPr lang="en-US" dirty="0"/>
          </a:p>
        </p:txBody>
      </p:sp>
      <p:sp>
        <p:nvSpPr>
          <p:cNvPr id="8" name="Content Placeholder 7"/>
          <p:cNvSpPr>
            <a:spLocks noGrp="1"/>
          </p:cNvSpPr>
          <p:nvPr>
            <p:ph sz="quarter" idx="10"/>
          </p:nvPr>
        </p:nvSpPr>
        <p:spPr>
          <a:xfrm>
            <a:off x="514352" y="1914733"/>
            <a:ext cx="11283949" cy="2605717"/>
          </a:xfrm>
        </p:spPr>
        <p:txBody>
          <a:bodyPr/>
          <a:lstStyle>
            <a:lvl1pPr marL="0" indent="0">
              <a:buFontTx/>
              <a:buNone/>
              <a:defRPr sz="2000" b="1">
                <a:solidFill>
                  <a:schemeClr val="accent3"/>
                </a:solidFill>
              </a:defRPr>
            </a:lvl1pPr>
            <a:lvl2pPr>
              <a:buFontTx/>
              <a:buNone/>
              <a:defRPr/>
            </a:lvl2pPr>
            <a:lvl3pPr>
              <a:buFontTx/>
              <a:buNone/>
              <a:defRPr/>
            </a:lvl3pPr>
            <a:lvl4pPr>
              <a:buFontTx/>
              <a:buNone/>
              <a:defRPr/>
            </a:lvl4pPr>
            <a:lvl5pPr>
              <a:buFontTx/>
              <a:buNone/>
              <a:defRPr/>
            </a:lvl5pPr>
          </a:lstStyle>
          <a:p>
            <a:pPr lvl="0"/>
            <a:r>
              <a:rPr lang="en-US" dirty="0" smtClean="0"/>
              <a:t>Click to edit Master text styles</a:t>
            </a:r>
          </a:p>
        </p:txBody>
      </p:sp>
      <p:sp>
        <p:nvSpPr>
          <p:cNvPr id="10" name="Content Placeholder 9"/>
          <p:cNvSpPr>
            <a:spLocks noGrp="1"/>
          </p:cNvSpPr>
          <p:nvPr>
            <p:ph sz="quarter" idx="11"/>
          </p:nvPr>
        </p:nvSpPr>
        <p:spPr>
          <a:xfrm>
            <a:off x="514351" y="5943600"/>
            <a:ext cx="11289792" cy="640080"/>
          </a:xfrm>
        </p:spPr>
        <p:txBody>
          <a:bodyPr anchor="ctr"/>
          <a:lstStyle>
            <a:lvl1pPr>
              <a:buFontTx/>
              <a:buNone/>
              <a:defRPr sz="2400" b="1">
                <a:solidFill>
                  <a:schemeClr val="bg2">
                    <a:lumMod val="10000"/>
                  </a:schemeClr>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smtClean="0"/>
              <a:t>Click to edit Master text styles</a:t>
            </a:r>
          </a:p>
        </p:txBody>
      </p:sp>
    </p:spTree>
    <p:extLst>
      <p:ext uri="{BB962C8B-B14F-4D97-AF65-F5344CB8AC3E}">
        <p14:creationId xmlns:p14="http://schemas.microsoft.com/office/powerpoint/2010/main" val="1365877447"/>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sz="1800">
              <a:solidFill>
                <a:srgbClr val="000000"/>
              </a:solidFill>
              <a:ea typeface="ＭＳ Ｐゴシック" charset="0"/>
              <a:cs typeface="ＭＳ Ｐゴシック" charset="0"/>
            </a:endParaRPr>
          </a:p>
        </p:txBody>
      </p:sp>
      <p:sp>
        <p:nvSpPr>
          <p:cNvPr id="8" name="Rectangle 7"/>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sz="1800">
              <a:solidFill>
                <a:srgbClr val="000000"/>
              </a:solidFill>
              <a:ea typeface="ＭＳ Ｐゴシック" charset="0"/>
              <a:cs typeface="ＭＳ Ｐゴシック" charset="0"/>
            </a:endParaRPr>
          </a:p>
        </p:txBody>
      </p:sp>
      <p:sp>
        <p:nvSpPr>
          <p:cNvPr id="10" name="Rectangle 9"/>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sz="1800">
              <a:solidFill>
                <a:srgbClr val="000000"/>
              </a:solidFill>
              <a:ea typeface="ＭＳ Ｐゴシック" charset="0"/>
              <a:cs typeface="ＭＳ Ｐゴシック" charset="0"/>
            </a:endParaRPr>
          </a:p>
        </p:txBody>
      </p:sp>
      <p:sp>
        <p:nvSpPr>
          <p:cNvPr id="9" name="Rectangle 8"/>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sz="1800">
              <a:solidFill>
                <a:srgbClr val="000000"/>
              </a:solidFill>
              <a:ea typeface="ＭＳ Ｐゴシック" charset="0"/>
              <a:cs typeface="ＭＳ Ｐゴシック" charset="0"/>
            </a:endParaRPr>
          </a:p>
        </p:txBody>
      </p:sp>
      <p:sp>
        <p:nvSpPr>
          <p:cNvPr id="5" name="Rectangle 4"/>
          <p:cNvSpPr>
            <a:spLocks noChangeArrowheads="1"/>
          </p:cNvSpPr>
          <p:nvPr userDrawn="1"/>
        </p:nvSpPr>
        <p:spPr bwMode="auto">
          <a:xfrm>
            <a:off x="195072" y="6402400"/>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sz="1800">
              <a:solidFill>
                <a:srgbClr val="000000"/>
              </a:solidFill>
              <a:ea typeface="ＭＳ Ｐゴシック" charset="0"/>
              <a:cs typeface="ＭＳ Ｐゴシック" charset="0"/>
            </a:endParaRPr>
          </a:p>
        </p:txBody>
      </p:sp>
      <p:sp>
        <p:nvSpPr>
          <p:cNvPr id="6" name="Rectangle 5"/>
          <p:cNvSpPr>
            <a:spLocks noChangeArrowheads="1"/>
          </p:cNvSpPr>
          <p:nvPr/>
        </p:nvSpPr>
        <p:spPr bwMode="auto">
          <a:xfrm>
            <a:off x="203200" y="158496"/>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defTabSz="914400"/>
            <a:endParaRPr lang="en-US" sz="1800" dirty="0">
              <a:solidFill>
                <a:srgbClr val="000000"/>
              </a:solidFill>
              <a:ea typeface="ＭＳ Ｐゴシック" charset="0"/>
              <a:cs typeface="ＭＳ Ｐゴシック" charset="0"/>
            </a:endParaRPr>
          </a:p>
        </p:txBody>
      </p:sp>
      <p:sp>
        <p:nvSpPr>
          <p:cNvPr id="2" name="Date Placeholder 1"/>
          <p:cNvSpPr>
            <a:spLocks noGrp="1"/>
          </p:cNvSpPr>
          <p:nvPr>
            <p:ph type="dt" sz="half" idx="10"/>
          </p:nvPr>
        </p:nvSpPr>
        <p:spPr>
          <a:xfrm>
            <a:off x="609600" y="6245336"/>
            <a:ext cx="2844800" cy="476251"/>
          </a:xfrm>
          <a:prstGeom prst="rect">
            <a:avLst/>
          </a:prstGeom>
        </p:spPr>
        <p:txBody>
          <a:bodyPr/>
          <a:lstStyle/>
          <a:p>
            <a:pPr defTabSz="914400">
              <a:defRPr/>
            </a:pPr>
            <a:endParaRPr lang="en-US" sz="1800">
              <a:solidFill>
                <a:srgbClr val="000000"/>
              </a:solidFill>
            </a:endParaRPr>
          </a:p>
        </p:txBody>
      </p:sp>
      <p:sp>
        <p:nvSpPr>
          <p:cNvPr id="4" name="Slide Number Placeholder 3"/>
          <p:cNvSpPr>
            <a:spLocks noGrp="1"/>
          </p:cNvSpPr>
          <p:nvPr>
            <p:ph type="sldNum" sz="quarter" idx="12"/>
          </p:nvPr>
        </p:nvSpPr>
        <p:spPr>
          <a:xfrm>
            <a:off x="5689600" y="6324601"/>
            <a:ext cx="812800" cy="441324"/>
          </a:xfrm>
          <a:prstGeom prst="rect">
            <a:avLst/>
          </a:prstGeom>
        </p:spPr>
        <p:txBody>
          <a:bodyPr/>
          <a:lstStyle>
            <a:lvl1pPr>
              <a:defRPr>
                <a:solidFill>
                  <a:srgbClr val="FFFFFF"/>
                </a:solidFill>
              </a:defRPr>
            </a:lvl1pPr>
          </a:lstStyle>
          <a:p>
            <a:pPr defTabSz="914400">
              <a:defRPr/>
            </a:pPr>
            <a:fld id="{EF3350F9-EF1A-FC4D-901E-80674D4609B8}" type="slidenum">
              <a:rPr lang="en-US" sz="1800" smtClean="0"/>
              <a:pPr defTabSz="914400">
                <a:defRPr/>
              </a:pPr>
              <a:t>‹Nº›</a:t>
            </a:fld>
            <a:endParaRPr lang="en-US" sz="1800" dirty="0"/>
          </a:p>
        </p:txBody>
      </p:sp>
      <p:sp>
        <p:nvSpPr>
          <p:cNvPr id="11" name="Straight Connector 10"/>
          <p:cNvSpPr>
            <a:spLocks noChangeShapeType="1"/>
          </p:cNvSpPr>
          <p:nvPr/>
        </p:nvSpPr>
        <p:spPr bwMode="auto">
          <a:xfrm>
            <a:off x="203200" y="1828800"/>
            <a:ext cx="1177747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defTabSz="914400"/>
            <a:endParaRPr lang="en-US" sz="1800">
              <a:solidFill>
                <a:srgbClr val="000000"/>
              </a:solidFill>
              <a:ea typeface="ＭＳ Ｐゴシック" charset="0"/>
              <a:cs typeface="ＭＳ Ｐゴシック" charset="0"/>
            </a:endParaRPr>
          </a:p>
        </p:txBody>
      </p:sp>
      <p:sp>
        <p:nvSpPr>
          <p:cNvPr id="16" name="Text Placeholder 15"/>
          <p:cNvSpPr>
            <a:spLocks noGrp="1"/>
          </p:cNvSpPr>
          <p:nvPr>
            <p:ph type="body" sz="quarter" idx="13"/>
          </p:nvPr>
        </p:nvSpPr>
        <p:spPr>
          <a:xfrm>
            <a:off x="508000" y="2057400"/>
            <a:ext cx="11277600" cy="4038600"/>
          </a:xfrm>
        </p:spPr>
        <p:txBody>
          <a:bodyPr/>
          <a:lstStyle>
            <a:lvl1pPr>
              <a:buClr>
                <a:schemeClr val="accent1"/>
              </a:buClr>
              <a:defRPr/>
            </a:lvl1pPr>
            <a:lvl2pPr>
              <a:buClr>
                <a:schemeClr val="accent2"/>
              </a:buClr>
              <a:buFont typeface="Wingdings" pitchFamily="2" charset="2"/>
              <a:buChar char="¡"/>
              <a:defRPr>
                <a:solidFill>
                  <a:schemeClr val="tx2"/>
                </a:solidFill>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Box 14"/>
          <p:cNvSpPr txBox="1"/>
          <p:nvPr/>
        </p:nvSpPr>
        <p:spPr>
          <a:xfrm>
            <a:off x="203200" y="6093136"/>
            <a:ext cx="2032000" cy="307777"/>
          </a:xfrm>
          <a:prstGeom prst="rect">
            <a:avLst/>
          </a:prstGeom>
          <a:noFill/>
        </p:spPr>
        <p:txBody>
          <a:bodyPr wrap="square" rtlCol="0">
            <a:spAutoFit/>
          </a:bodyPr>
          <a:lstStyle/>
          <a:p>
            <a:pPr defTabSz="914400"/>
            <a:r>
              <a:rPr lang="en-US" sz="1400" dirty="0">
                <a:solidFill>
                  <a:srgbClr val="DEF6F1"/>
                </a:solidFill>
                <a:ea typeface="ＭＳ Ｐゴシック" charset="0"/>
                <a:cs typeface="Arial" pitchFamily="34" charset="0"/>
              </a:rPr>
              <a:t>Slide </a:t>
            </a:r>
            <a:fld id="{855F7D49-8920-4811-BC76-0E9BF1D8C467}" type="slidenum">
              <a:rPr lang="en-US" sz="1400">
                <a:solidFill>
                  <a:srgbClr val="DEF6F1"/>
                </a:solidFill>
                <a:ea typeface="ＭＳ Ｐゴシック" charset="0"/>
                <a:cs typeface="Arial" pitchFamily="34" charset="0"/>
              </a:rPr>
              <a:pPr defTabSz="914400"/>
              <a:t>‹Nº›</a:t>
            </a:fld>
            <a:r>
              <a:rPr lang="en-US" sz="1400" dirty="0">
                <a:solidFill>
                  <a:srgbClr val="DEF6F1"/>
                </a:solidFill>
                <a:ea typeface="ＭＳ Ｐゴシック" charset="0"/>
                <a:cs typeface="Arial" pitchFamily="34" charset="0"/>
              </a:rPr>
              <a:t> of XX</a:t>
            </a:r>
          </a:p>
        </p:txBody>
      </p:sp>
      <p:sp>
        <p:nvSpPr>
          <p:cNvPr id="13" name="TextBox 12"/>
          <p:cNvSpPr txBox="1"/>
          <p:nvPr userDrawn="1"/>
        </p:nvSpPr>
        <p:spPr>
          <a:xfrm>
            <a:off x="203200" y="6389123"/>
            <a:ext cx="2032000" cy="253916"/>
          </a:xfrm>
          <a:prstGeom prst="rect">
            <a:avLst/>
          </a:prstGeom>
          <a:noFill/>
        </p:spPr>
        <p:txBody>
          <a:bodyPr wrap="square" rtlCol="0">
            <a:spAutoFit/>
          </a:bodyPr>
          <a:lstStyle/>
          <a:p>
            <a:pPr defTabSz="914400"/>
            <a:r>
              <a:rPr lang="en-US" sz="1050" dirty="0">
                <a:solidFill>
                  <a:srgbClr val="09003E"/>
                </a:solidFill>
                <a:cs typeface="Arial" pitchFamily="34" charset="0"/>
              </a:rPr>
              <a:t>Slide </a:t>
            </a:r>
            <a:fld id="{855F7D49-8920-4811-BC76-0E9BF1D8C467}" type="slidenum">
              <a:rPr lang="en-US" sz="1050">
                <a:solidFill>
                  <a:srgbClr val="09003E"/>
                </a:solidFill>
                <a:cs typeface="Arial" pitchFamily="34" charset="0"/>
              </a:rPr>
              <a:pPr defTabSz="914400"/>
              <a:t>‹Nº›</a:t>
            </a:fld>
            <a:r>
              <a:rPr lang="en-US" sz="1050" dirty="0">
                <a:solidFill>
                  <a:srgbClr val="09003E"/>
                </a:solidFill>
                <a:cs typeface="Arial" pitchFamily="34" charset="0"/>
              </a:rPr>
              <a:t> of 30</a:t>
            </a:r>
          </a:p>
        </p:txBody>
      </p:sp>
      <p:sp>
        <p:nvSpPr>
          <p:cNvPr id="14" name="Rectangle 13"/>
          <p:cNvSpPr/>
          <p:nvPr userDrawn="1"/>
        </p:nvSpPr>
        <p:spPr>
          <a:xfrm>
            <a:off x="2207659" y="6392059"/>
            <a:ext cx="9753600" cy="253916"/>
          </a:xfrm>
          <a:prstGeom prst="rect">
            <a:avLst/>
          </a:prstGeom>
        </p:spPr>
        <p:txBody>
          <a:bodyPr wrap="square">
            <a:spAutoFit/>
          </a:bodyPr>
          <a:lstStyle/>
          <a:p>
            <a:pPr algn="r" defTabSz="914400"/>
            <a:r>
              <a:rPr lang="en-US" sz="1050" dirty="0">
                <a:solidFill>
                  <a:srgbClr val="FFFFFF"/>
                </a:solidFill>
                <a:cs typeface="Arial" panose="020B0604020202020204" pitchFamily="34" charset="0"/>
              </a:rPr>
              <a:t>From JE Gallant, MD, MPH, at New York, NY: March 23, 2016, IAS-USA. </a:t>
            </a:r>
          </a:p>
        </p:txBody>
      </p:sp>
    </p:spTree>
    <p:extLst>
      <p:ext uri="{BB962C8B-B14F-4D97-AF65-F5344CB8AC3E}">
        <p14:creationId xmlns:p14="http://schemas.microsoft.com/office/powerpoint/2010/main" val="268544149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7731681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Red Box_Title_Bold Sub_Italic Sub">
    <p:spTree>
      <p:nvGrpSpPr>
        <p:cNvPr id="1" name=""/>
        <p:cNvGrpSpPr/>
        <p:nvPr/>
      </p:nvGrpSpPr>
      <p:grpSpPr>
        <a:xfrm>
          <a:off x="0" y="0"/>
          <a:ext cx="0" cy="0"/>
          <a:chOff x="0" y="0"/>
          <a:chExt cx="0" cy="0"/>
        </a:xfrm>
      </p:grpSpPr>
      <p:pic>
        <p:nvPicPr>
          <p:cNvPr id="7"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r="6455"/>
          <a:stretch/>
        </p:blipFill>
        <p:spPr bwMode="auto">
          <a:xfrm>
            <a:off x="0" y="1536192"/>
            <a:ext cx="12192000" cy="3158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19"/>
          <p:cNvSpPr>
            <a:spLocks noGrp="1"/>
          </p:cNvSpPr>
          <p:nvPr>
            <p:ph type="body" sz="quarter" idx="11"/>
          </p:nvPr>
        </p:nvSpPr>
        <p:spPr>
          <a:xfrm>
            <a:off x="1117600" y="5574792"/>
            <a:ext cx="8631936" cy="859536"/>
          </a:xfrm>
        </p:spPr>
        <p:txBody>
          <a:bodyPr/>
          <a:lstStyle>
            <a:lvl1pPr marL="0" indent="0">
              <a:buNone/>
              <a:defRPr sz="1200" i="1">
                <a:solidFill>
                  <a:schemeClr val="tx1"/>
                </a:solidFill>
              </a:defRPr>
            </a:lvl1pPr>
            <a:lvl2pPr marL="185738" indent="0">
              <a:buNone/>
              <a:defRPr/>
            </a:lvl2pPr>
            <a:lvl3pPr marL="381000" indent="0">
              <a:buNone/>
              <a:defRPr/>
            </a:lvl3pPr>
            <a:lvl4pPr marL="552450" indent="0">
              <a:buNone/>
              <a:defRPr/>
            </a:lvl4pPr>
            <a:lvl5pPr marL="715962" indent="0">
              <a:buNone/>
              <a:defRPr/>
            </a:lvl5pPr>
          </a:lstStyle>
          <a:p>
            <a:pPr lvl="0"/>
            <a:r>
              <a:rPr lang="en-US" dirty="0" smtClean="0"/>
              <a:t>Click to edit Master text styles</a:t>
            </a:r>
          </a:p>
        </p:txBody>
      </p:sp>
      <p:sp>
        <p:nvSpPr>
          <p:cNvPr id="5" name="Title 1"/>
          <p:cNvSpPr>
            <a:spLocks noGrp="1"/>
          </p:cNvSpPr>
          <p:nvPr>
            <p:ph type="ctrTitle"/>
          </p:nvPr>
        </p:nvSpPr>
        <p:spPr>
          <a:xfrm>
            <a:off x="1117600" y="2693991"/>
            <a:ext cx="8636000" cy="1470025"/>
          </a:xfrm>
          <a:prstGeom prst="rect">
            <a:avLst/>
          </a:prstGeom>
        </p:spPr>
        <p:txBody>
          <a:bodyPr anchor="t">
            <a:normAutofit/>
          </a:bodyPr>
          <a:lstStyle>
            <a:lvl1pPr algn="l">
              <a:defRPr sz="3400">
                <a:solidFill>
                  <a:schemeClr val="bg1"/>
                </a:solidFill>
                <a:effectLst>
                  <a:outerShdw blurRad="38100" dist="38100" dir="2700000" algn="tl">
                    <a:srgbClr val="000000">
                      <a:alpha val="43137"/>
                    </a:srgbClr>
                  </a:outerShdw>
                </a:effectLst>
                <a:latin typeface="Arial"/>
                <a:cs typeface="Arial"/>
              </a:defRPr>
            </a:lvl1pPr>
          </a:lstStyle>
          <a:p>
            <a:r>
              <a:rPr lang="en-US" dirty="0" smtClean="0"/>
              <a:t>Click to edit Master title style</a:t>
            </a:r>
            <a:endParaRPr lang="en-US" dirty="0"/>
          </a:p>
        </p:txBody>
      </p:sp>
      <p:sp>
        <p:nvSpPr>
          <p:cNvPr id="6" name="Subtitle 2"/>
          <p:cNvSpPr>
            <a:spLocks noGrp="1"/>
          </p:cNvSpPr>
          <p:nvPr>
            <p:ph type="subTitle" idx="1"/>
          </p:nvPr>
        </p:nvSpPr>
        <p:spPr>
          <a:xfrm>
            <a:off x="1117600" y="4509582"/>
            <a:ext cx="8631936" cy="1046922"/>
          </a:xfrm>
          <a:prstGeom prst="rect">
            <a:avLst/>
          </a:prstGeom>
        </p:spPr>
        <p:txBody>
          <a:bodyPr>
            <a:normAutofit/>
          </a:bodyPr>
          <a:lstStyle>
            <a:lvl1pPr marL="0" indent="0" algn="l">
              <a:buNone/>
              <a:defRPr sz="1600" b="1" i="0">
                <a:solidFill>
                  <a:schemeClr val="tx1"/>
                </a:solidFill>
                <a:effectLst/>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p>
        </p:txBody>
      </p:sp>
    </p:spTree>
    <p:extLst>
      <p:ext uri="{BB962C8B-B14F-4D97-AF65-F5344CB8AC3E}">
        <p14:creationId xmlns:p14="http://schemas.microsoft.com/office/powerpoint/2010/main" val="80295367"/>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Red Box_Title_Italic sub">
    <p:spTree>
      <p:nvGrpSpPr>
        <p:cNvPr id="1" name=""/>
        <p:cNvGrpSpPr/>
        <p:nvPr/>
      </p:nvGrpSpPr>
      <p:grpSpPr>
        <a:xfrm>
          <a:off x="0" y="0"/>
          <a:ext cx="0" cy="0"/>
          <a:chOff x="0" y="0"/>
          <a:chExt cx="0" cy="0"/>
        </a:xfrm>
      </p:grpSpPr>
      <p:pic>
        <p:nvPicPr>
          <p:cNvPr id="4" name="Picture 9"/>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2146300"/>
            <a:ext cx="1219200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ctrTitle"/>
          </p:nvPr>
        </p:nvSpPr>
        <p:spPr>
          <a:xfrm>
            <a:off x="1117600" y="2693991"/>
            <a:ext cx="8636000" cy="1470025"/>
          </a:xfrm>
          <a:prstGeom prst="rect">
            <a:avLst/>
          </a:prstGeom>
        </p:spPr>
        <p:txBody>
          <a:bodyPr anchor="t">
            <a:normAutofit/>
          </a:bodyPr>
          <a:lstStyle>
            <a:lvl1pPr algn="l">
              <a:defRPr sz="3400">
                <a:solidFill>
                  <a:schemeClr val="bg1"/>
                </a:solidFill>
                <a:effectLst>
                  <a:outerShdw blurRad="38100" dist="38100" dir="2700000" algn="tl">
                    <a:srgbClr val="000000">
                      <a:alpha val="43137"/>
                    </a:srgbClr>
                  </a:outerShdw>
                </a:effectLst>
                <a:latin typeface="Arial"/>
                <a:cs typeface="Arial"/>
              </a:defRPr>
            </a:lvl1pPr>
          </a:lstStyle>
          <a:p>
            <a:r>
              <a:rPr lang="en-US" dirty="0" smtClean="0"/>
              <a:t>Click to edit Master title style</a:t>
            </a:r>
            <a:endParaRPr lang="en-US" dirty="0"/>
          </a:p>
        </p:txBody>
      </p:sp>
      <p:sp>
        <p:nvSpPr>
          <p:cNvPr id="7" name="Subtitle 2"/>
          <p:cNvSpPr>
            <a:spLocks noGrp="1"/>
          </p:cNvSpPr>
          <p:nvPr>
            <p:ph type="subTitle" idx="1"/>
          </p:nvPr>
        </p:nvSpPr>
        <p:spPr>
          <a:xfrm>
            <a:off x="1117600" y="4511040"/>
            <a:ext cx="8631936" cy="1889760"/>
          </a:xfrm>
          <a:prstGeom prst="rect">
            <a:avLst/>
          </a:prstGeom>
        </p:spPr>
        <p:txBody>
          <a:bodyPr>
            <a:normAutofit/>
          </a:bodyPr>
          <a:lstStyle>
            <a:lvl1pPr marL="0" indent="0" algn="l">
              <a:buNone/>
              <a:defRPr sz="1600" b="0" i="1">
                <a:solidFill>
                  <a:schemeClr val="tx1"/>
                </a:solidFill>
                <a:effectLst/>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p>
        </p:txBody>
      </p:sp>
    </p:spTree>
    <p:extLst>
      <p:ext uri="{BB962C8B-B14F-4D97-AF65-F5344CB8AC3E}">
        <p14:creationId xmlns:p14="http://schemas.microsoft.com/office/powerpoint/2010/main" val="2475952075"/>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Section Slide_Teal Sub_Bold Sub_Italic Sub">
    <p:spTree>
      <p:nvGrpSpPr>
        <p:cNvPr id="1" name=""/>
        <p:cNvGrpSpPr/>
        <p:nvPr/>
      </p:nvGrpSpPr>
      <p:grpSpPr>
        <a:xfrm>
          <a:off x="0" y="0"/>
          <a:ext cx="0" cy="0"/>
          <a:chOff x="0" y="0"/>
          <a:chExt cx="0" cy="0"/>
        </a:xfrm>
      </p:grpSpPr>
      <p:cxnSp>
        <p:nvCxnSpPr>
          <p:cNvPr id="8" name="Straight Connector 7"/>
          <p:cNvCxnSpPr/>
          <p:nvPr userDrawn="1"/>
        </p:nvCxnSpPr>
        <p:spPr>
          <a:xfrm>
            <a:off x="624428" y="3648075"/>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p:nvPr>
        </p:nvSpPr>
        <p:spPr>
          <a:xfrm>
            <a:off x="1110149" y="3785617"/>
            <a:ext cx="10485120" cy="1014984"/>
          </a:xfrm>
        </p:spPr>
        <p:txBody>
          <a:bodyPr anchor="t">
            <a:normAutofit/>
          </a:bodyPr>
          <a:lstStyle>
            <a:lvl1pPr algn="l">
              <a:lnSpc>
                <a:spcPts val="2400"/>
              </a:lnSpc>
              <a:defRPr sz="2000" b="1" i="0" cap="none" baseline="0">
                <a:solidFill>
                  <a:srgbClr val="008790"/>
                </a:solidFill>
              </a:defRPr>
            </a:lvl1pPr>
          </a:lstStyle>
          <a:p>
            <a:pPr lvl="0"/>
            <a:r>
              <a:rPr lang="en-US" dirty="0" smtClean="0"/>
              <a:t>Click to edit Master title style</a:t>
            </a:r>
          </a:p>
        </p:txBody>
      </p:sp>
      <p:sp>
        <p:nvSpPr>
          <p:cNvPr id="5" name="Text Placeholder 2"/>
          <p:cNvSpPr>
            <a:spLocks noGrp="1"/>
          </p:cNvSpPr>
          <p:nvPr>
            <p:ph type="body" idx="1"/>
          </p:nvPr>
        </p:nvSpPr>
        <p:spPr>
          <a:xfrm>
            <a:off x="1110149" y="990705"/>
            <a:ext cx="10485120" cy="2480563"/>
          </a:xfrm>
          <a:noFill/>
          <a:ln w="9525" algn="ctr">
            <a:noFill/>
            <a:miter lim="800000"/>
            <a:headEnd/>
            <a:tailEnd/>
          </a:ln>
          <a:effectLst/>
        </p:spPr>
        <p:txBody>
          <a:bodyPr anchor="b">
            <a:noAutofit/>
          </a:bodyPr>
          <a:lstStyle>
            <a:lvl1pPr marL="0" indent="0">
              <a:buNone/>
              <a:defRPr lang="en-US" sz="4000" b="1" dirty="0" smtClean="0">
                <a:solidFill>
                  <a:srgbClr val="E31836"/>
                </a:solidFill>
                <a:latin typeface="Arial" panose="020B0604020202020204" pitchFamily="34" charset="0"/>
                <a:ea typeface="+mj-ea"/>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Text Placeholder 3"/>
          <p:cNvSpPr>
            <a:spLocks noGrp="1"/>
          </p:cNvSpPr>
          <p:nvPr>
            <p:ph type="body" sz="quarter" idx="10"/>
          </p:nvPr>
        </p:nvSpPr>
        <p:spPr>
          <a:xfrm>
            <a:off x="1110149" y="4828881"/>
            <a:ext cx="10485120" cy="838200"/>
          </a:xfrm>
        </p:spPr>
        <p:txBody>
          <a:bodyPr/>
          <a:lstStyle>
            <a:lvl1pPr marL="0" indent="0">
              <a:buNone/>
              <a:defRPr sz="1600" b="1"/>
            </a:lvl1pPr>
            <a:lvl2pPr marL="185738" indent="0">
              <a:buNone/>
              <a:defRPr b="1"/>
            </a:lvl2pPr>
            <a:lvl3pPr marL="381000" indent="0">
              <a:buNone/>
              <a:defRPr b="1"/>
            </a:lvl3pPr>
            <a:lvl4pPr marL="552450" indent="0">
              <a:buNone/>
              <a:defRPr b="1"/>
            </a:lvl4pPr>
            <a:lvl5pPr marL="715962" indent="0">
              <a:buNone/>
              <a:defRPr b="1"/>
            </a:lvl5pPr>
          </a:lstStyle>
          <a:p>
            <a:pPr lvl="0"/>
            <a:r>
              <a:rPr lang="en-US" dirty="0" smtClean="0"/>
              <a:t>Click to edit Master text styles</a:t>
            </a:r>
          </a:p>
        </p:txBody>
      </p:sp>
      <p:sp>
        <p:nvSpPr>
          <p:cNvPr id="7" name="Text Placeholder 19"/>
          <p:cNvSpPr>
            <a:spLocks noGrp="1"/>
          </p:cNvSpPr>
          <p:nvPr>
            <p:ph type="body" sz="quarter" idx="11"/>
          </p:nvPr>
        </p:nvSpPr>
        <p:spPr>
          <a:xfrm>
            <a:off x="1110149" y="5705573"/>
            <a:ext cx="10485120" cy="750062"/>
          </a:xfrm>
        </p:spPr>
        <p:txBody>
          <a:bodyPr/>
          <a:lstStyle>
            <a:lvl1pPr marL="0" indent="0">
              <a:buNone/>
              <a:defRPr sz="1200" i="1"/>
            </a:lvl1pPr>
            <a:lvl2pPr marL="185738" indent="0">
              <a:buNone/>
              <a:defRPr/>
            </a:lvl2pPr>
            <a:lvl3pPr marL="381000" indent="0">
              <a:buNone/>
              <a:defRPr/>
            </a:lvl3pPr>
            <a:lvl4pPr marL="552450" indent="0">
              <a:buNone/>
              <a:defRPr/>
            </a:lvl4pPr>
            <a:lvl5pPr marL="715962" indent="0">
              <a:buNone/>
              <a:defRPr/>
            </a:lvl5pPr>
          </a:lstStyle>
          <a:p>
            <a:pPr lvl="0"/>
            <a:r>
              <a:rPr lang="en-US" dirty="0" smtClean="0"/>
              <a:t>Click to edit Master text styles</a:t>
            </a:r>
          </a:p>
        </p:txBody>
      </p:sp>
    </p:spTree>
    <p:extLst>
      <p:ext uri="{BB962C8B-B14F-4D97-AF65-F5344CB8AC3E}">
        <p14:creationId xmlns:p14="http://schemas.microsoft.com/office/powerpoint/2010/main" val="4155555887"/>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Title_Content">
    <p:spTree>
      <p:nvGrpSpPr>
        <p:cNvPr id="1" name=""/>
        <p:cNvGrpSpPr/>
        <p:nvPr/>
      </p:nvGrpSpPr>
      <p:grpSpPr>
        <a:xfrm>
          <a:off x="0" y="0"/>
          <a:ext cx="0" cy="0"/>
          <a:chOff x="0" y="0"/>
          <a:chExt cx="0" cy="0"/>
        </a:xfrm>
      </p:grpSpPr>
      <p:cxnSp>
        <p:nvCxnSpPr>
          <p:cNvPr id="6" name="Straight Connector 5"/>
          <p:cNvCxnSpPr/>
          <p:nvPr userDrawn="1"/>
        </p:nvCxnSpPr>
        <p:spPr>
          <a:xfrm>
            <a:off x="624428" y="1062038"/>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11" name="Rectangle 3"/>
          <p:cNvSpPr>
            <a:spLocks noGrp="1" noChangeArrowheads="1"/>
          </p:cNvSpPr>
          <p:nvPr>
            <p:ph idx="1"/>
          </p:nvPr>
        </p:nvSpPr>
        <p:spPr bwMode="auto">
          <a:xfrm>
            <a:off x="711201" y="1350963"/>
            <a:ext cx="11144251" cy="4498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ltLang="en-US" noProof="0" dirty="0" smtClean="0"/>
              <a:t>Click to edit Master text styles</a:t>
            </a:r>
          </a:p>
          <a:p>
            <a:pPr lvl="1"/>
            <a:r>
              <a:rPr lang="en-US" altLang="en-US" noProof="0" dirty="0" smtClean="0"/>
              <a:t>Second level</a:t>
            </a:r>
          </a:p>
          <a:p>
            <a:pPr lvl="2"/>
            <a:r>
              <a:rPr lang="en-US" altLang="en-US" noProof="0" dirty="0" smtClean="0"/>
              <a:t>Third level</a:t>
            </a:r>
          </a:p>
          <a:p>
            <a:pPr lvl="3"/>
            <a:r>
              <a:rPr lang="en-US" altLang="en-US" noProof="0" dirty="0" smtClean="0"/>
              <a:t>Fourth level</a:t>
            </a:r>
          </a:p>
          <a:p>
            <a:pPr lvl="4"/>
            <a:r>
              <a:rPr lang="en-US" altLang="en-US" noProof="0" dirty="0" smtClean="0"/>
              <a:t>Fifth level</a:t>
            </a:r>
          </a:p>
        </p:txBody>
      </p:sp>
      <p:sp>
        <p:nvSpPr>
          <p:cNvPr id="12" name="Rectangle 2"/>
          <p:cNvSpPr>
            <a:spLocks noGrp="1" noChangeArrowheads="1"/>
          </p:cNvSpPr>
          <p:nvPr>
            <p:ph type="title"/>
          </p:nvPr>
        </p:nvSpPr>
        <p:spPr bwMode="auto">
          <a:xfrm>
            <a:off x="711271" y="152401"/>
            <a:ext cx="10058399"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lvl="0"/>
            <a:r>
              <a:rPr lang="en-US" altLang="en-US" dirty="0" smtClean="0"/>
              <a:t>Click to edit Master title style</a:t>
            </a:r>
            <a:endParaRPr lang="en-GB" altLang="en-US" dirty="0" smtClean="0"/>
          </a:p>
        </p:txBody>
      </p:sp>
      <p:sp>
        <p:nvSpPr>
          <p:cNvPr id="8" name="Text Placeholder 4"/>
          <p:cNvSpPr>
            <a:spLocks noGrp="1"/>
          </p:cNvSpPr>
          <p:nvPr>
            <p:ph type="body" sz="quarter" idx="11"/>
          </p:nvPr>
        </p:nvSpPr>
        <p:spPr>
          <a:xfrm>
            <a:off x="711200" y="6294120"/>
            <a:ext cx="11143488" cy="182880"/>
          </a:xfrm>
        </p:spPr>
        <p:txBody>
          <a:bodyPr/>
          <a:lstStyle>
            <a:lvl1pPr marL="0" indent="0" algn="r">
              <a:buNone/>
              <a:defRPr sz="1000"/>
            </a:lvl1pPr>
          </a:lstStyle>
          <a:p>
            <a:pPr lvl="0"/>
            <a:r>
              <a:rPr lang="en-US" dirty="0" smtClean="0"/>
              <a:t>Click to edit Master text styles</a:t>
            </a:r>
            <a:endParaRPr lang="en-US" dirty="0"/>
          </a:p>
        </p:txBody>
      </p:sp>
      <p:sp>
        <p:nvSpPr>
          <p:cNvPr id="10" name="Text Placeholder 6"/>
          <p:cNvSpPr>
            <a:spLocks noGrp="1"/>
          </p:cNvSpPr>
          <p:nvPr>
            <p:ph type="body" sz="quarter" idx="13"/>
          </p:nvPr>
        </p:nvSpPr>
        <p:spPr>
          <a:xfrm>
            <a:off x="711200" y="5862320"/>
            <a:ext cx="11143488" cy="365760"/>
          </a:xfrm>
        </p:spPr>
        <p:txBody>
          <a:bodyPr anchor="b"/>
          <a:lstStyle>
            <a:lvl1pPr marL="0" indent="0">
              <a:buNone/>
              <a:defRPr sz="1200" baseline="0"/>
            </a:lvl1pPr>
          </a:lstStyle>
          <a:p>
            <a:pPr lvl="0"/>
            <a:r>
              <a:rPr lang="en-US" smtClean="0"/>
              <a:t>Click to edit Master text styles</a:t>
            </a:r>
          </a:p>
        </p:txBody>
      </p:sp>
    </p:spTree>
    <p:extLst>
      <p:ext uri="{BB962C8B-B14F-4D97-AF65-F5344CB8AC3E}">
        <p14:creationId xmlns:p14="http://schemas.microsoft.com/office/powerpoint/2010/main" val="2814367511"/>
      </p:ext>
    </p:extLst>
  </p:cSld>
  <p:clrMapOvr>
    <a:masterClrMapping/>
  </p:clrMapOvr>
  <p:timing>
    <p:tnLst>
      <p:par>
        <p:cTn id="1" dur="indefinite" restart="never" nodeType="tmRoot"/>
      </p:par>
    </p:tnLst>
  </p:timing>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Content Slide_Title Only">
    <p:spTree>
      <p:nvGrpSpPr>
        <p:cNvPr id="1" name=""/>
        <p:cNvGrpSpPr/>
        <p:nvPr/>
      </p:nvGrpSpPr>
      <p:grpSpPr>
        <a:xfrm>
          <a:off x="0" y="0"/>
          <a:ext cx="0" cy="0"/>
          <a:chOff x="0" y="0"/>
          <a:chExt cx="0" cy="0"/>
        </a:xfrm>
      </p:grpSpPr>
      <p:cxnSp>
        <p:nvCxnSpPr>
          <p:cNvPr id="5" name="Straight Connector 4"/>
          <p:cNvCxnSpPr/>
          <p:nvPr userDrawn="1"/>
        </p:nvCxnSpPr>
        <p:spPr>
          <a:xfrm>
            <a:off x="624428" y="1062038"/>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12" name="Rectangle 2"/>
          <p:cNvSpPr>
            <a:spLocks noGrp="1" noChangeArrowheads="1"/>
          </p:cNvSpPr>
          <p:nvPr>
            <p:ph type="title"/>
          </p:nvPr>
        </p:nvSpPr>
        <p:spPr bwMode="auto">
          <a:xfrm>
            <a:off x="711271" y="152401"/>
            <a:ext cx="10058399"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lvl="0"/>
            <a:r>
              <a:rPr lang="en-US" altLang="en-US" dirty="0" smtClean="0"/>
              <a:t>Click to edit Master title style</a:t>
            </a:r>
            <a:endParaRPr lang="en-GB" altLang="en-US" dirty="0" smtClean="0"/>
          </a:p>
        </p:txBody>
      </p:sp>
      <p:sp>
        <p:nvSpPr>
          <p:cNvPr id="6" name="Text Placeholder 4"/>
          <p:cNvSpPr>
            <a:spLocks noGrp="1"/>
          </p:cNvSpPr>
          <p:nvPr>
            <p:ph type="body" sz="quarter" idx="11"/>
          </p:nvPr>
        </p:nvSpPr>
        <p:spPr>
          <a:xfrm>
            <a:off x="711200" y="6294120"/>
            <a:ext cx="11143488" cy="182880"/>
          </a:xfrm>
        </p:spPr>
        <p:txBody>
          <a:bodyPr/>
          <a:lstStyle>
            <a:lvl1pPr marL="0" indent="0" algn="r">
              <a:buNone/>
              <a:defRPr sz="1000"/>
            </a:lvl1pPr>
          </a:lstStyle>
          <a:p>
            <a:pPr lvl="0"/>
            <a:r>
              <a:rPr lang="en-US" dirty="0" smtClean="0"/>
              <a:t>Click to edit Master text styles</a:t>
            </a:r>
            <a:endParaRPr lang="en-US" dirty="0"/>
          </a:p>
        </p:txBody>
      </p:sp>
      <p:sp>
        <p:nvSpPr>
          <p:cNvPr id="9" name="Text Placeholder 6"/>
          <p:cNvSpPr>
            <a:spLocks noGrp="1"/>
          </p:cNvSpPr>
          <p:nvPr>
            <p:ph type="body" sz="quarter" idx="13"/>
          </p:nvPr>
        </p:nvSpPr>
        <p:spPr>
          <a:xfrm>
            <a:off x="711200" y="5862320"/>
            <a:ext cx="11143488" cy="365760"/>
          </a:xfrm>
        </p:spPr>
        <p:txBody>
          <a:bodyPr anchor="b"/>
          <a:lstStyle>
            <a:lvl1pPr marL="0" indent="0">
              <a:buNone/>
              <a:defRPr sz="1200" baseline="0"/>
            </a:lvl1pPr>
          </a:lstStyle>
          <a:p>
            <a:pPr lvl="0"/>
            <a:r>
              <a:rPr lang="en-US" smtClean="0"/>
              <a:t>Click to edit Master text styles</a:t>
            </a:r>
          </a:p>
        </p:txBody>
      </p:sp>
    </p:spTree>
    <p:extLst>
      <p:ext uri="{BB962C8B-B14F-4D97-AF65-F5344CB8AC3E}">
        <p14:creationId xmlns:p14="http://schemas.microsoft.com/office/powerpoint/2010/main" val="2715603282"/>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Logo Title Subhead and Content">
    <p:spTree>
      <p:nvGrpSpPr>
        <p:cNvPr id="1" name=""/>
        <p:cNvGrpSpPr/>
        <p:nvPr/>
      </p:nvGrpSpPr>
      <p:grpSpPr>
        <a:xfrm>
          <a:off x="0" y="0"/>
          <a:ext cx="0" cy="0"/>
          <a:chOff x="0" y="0"/>
          <a:chExt cx="0" cy="0"/>
        </a:xfrm>
      </p:grpSpPr>
      <p:cxnSp>
        <p:nvCxnSpPr>
          <p:cNvPr id="8" name="Straight Connector 7"/>
          <p:cNvCxnSpPr/>
          <p:nvPr userDrawn="1"/>
        </p:nvCxnSpPr>
        <p:spPr>
          <a:xfrm>
            <a:off x="624428" y="1062038"/>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7" name="Rectangle 2"/>
          <p:cNvSpPr>
            <a:spLocks noGrp="1" noChangeArrowheads="1"/>
          </p:cNvSpPr>
          <p:nvPr>
            <p:ph type="title"/>
          </p:nvPr>
        </p:nvSpPr>
        <p:spPr bwMode="auto">
          <a:xfrm>
            <a:off x="711270" y="152401"/>
            <a:ext cx="10058399"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lvl="0"/>
            <a:r>
              <a:rPr lang="en-US" altLang="en-US" dirty="0" smtClean="0"/>
              <a:t>Click to edit Master title style</a:t>
            </a:r>
            <a:endParaRPr lang="en-GB" altLang="en-US" dirty="0" smtClean="0"/>
          </a:p>
        </p:txBody>
      </p:sp>
      <p:sp>
        <p:nvSpPr>
          <p:cNvPr id="11" name="Text Placeholder 2"/>
          <p:cNvSpPr>
            <a:spLocks noGrp="1"/>
          </p:cNvSpPr>
          <p:nvPr>
            <p:ph type="body" sz="quarter" idx="17"/>
          </p:nvPr>
        </p:nvSpPr>
        <p:spPr>
          <a:xfrm>
            <a:off x="711200" y="1371600"/>
            <a:ext cx="11143488" cy="381000"/>
          </a:xfrm>
        </p:spPr>
        <p:txBody>
          <a:bodyPr/>
          <a:lstStyle>
            <a:lvl1pPr marL="0" indent="0">
              <a:buNone/>
              <a:defRPr b="1">
                <a:solidFill>
                  <a:srgbClr val="008790"/>
                </a:solidFill>
              </a:defRPr>
            </a:lvl1pPr>
          </a:lstStyle>
          <a:p>
            <a:pPr lvl="0"/>
            <a:r>
              <a:rPr lang="en-US" dirty="0" smtClean="0"/>
              <a:t>Click to edit Master text styles</a:t>
            </a:r>
          </a:p>
        </p:txBody>
      </p:sp>
      <p:sp>
        <p:nvSpPr>
          <p:cNvPr id="16" name="Content Placeholder 3"/>
          <p:cNvSpPr>
            <a:spLocks noGrp="1"/>
          </p:cNvSpPr>
          <p:nvPr>
            <p:ph sz="quarter" idx="14"/>
          </p:nvPr>
        </p:nvSpPr>
        <p:spPr>
          <a:xfrm>
            <a:off x="711200" y="1786128"/>
            <a:ext cx="11143488" cy="40599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4"/>
          <p:cNvSpPr>
            <a:spLocks noGrp="1"/>
          </p:cNvSpPr>
          <p:nvPr>
            <p:ph type="body" sz="quarter" idx="11"/>
          </p:nvPr>
        </p:nvSpPr>
        <p:spPr>
          <a:xfrm>
            <a:off x="711200" y="6294120"/>
            <a:ext cx="11143488" cy="182880"/>
          </a:xfrm>
        </p:spPr>
        <p:txBody>
          <a:bodyPr/>
          <a:lstStyle>
            <a:lvl1pPr marL="0" indent="0" algn="r">
              <a:buNone/>
              <a:defRPr sz="1000"/>
            </a:lvl1pPr>
          </a:lstStyle>
          <a:p>
            <a:pPr lvl="0"/>
            <a:r>
              <a:rPr lang="en-US" dirty="0" smtClean="0"/>
              <a:t>Click to edit Master text styles</a:t>
            </a:r>
            <a:endParaRPr lang="en-US" dirty="0"/>
          </a:p>
        </p:txBody>
      </p:sp>
      <p:sp>
        <p:nvSpPr>
          <p:cNvPr id="13" name="Text Placeholder 6"/>
          <p:cNvSpPr>
            <a:spLocks noGrp="1"/>
          </p:cNvSpPr>
          <p:nvPr>
            <p:ph type="body" sz="quarter" idx="13"/>
          </p:nvPr>
        </p:nvSpPr>
        <p:spPr>
          <a:xfrm>
            <a:off x="711200" y="5862320"/>
            <a:ext cx="11143488" cy="365760"/>
          </a:xfrm>
        </p:spPr>
        <p:txBody>
          <a:bodyPr anchor="b"/>
          <a:lstStyle>
            <a:lvl1pPr marL="0" indent="0">
              <a:buNone/>
              <a:defRPr sz="1200" baseline="0"/>
            </a:lvl1pPr>
          </a:lstStyle>
          <a:p>
            <a:pPr lvl="0"/>
            <a:r>
              <a:rPr lang="en-US" smtClean="0"/>
              <a:t>Click to edit Master text styles</a:t>
            </a:r>
          </a:p>
        </p:txBody>
      </p:sp>
    </p:spTree>
    <p:extLst>
      <p:ext uri="{BB962C8B-B14F-4D97-AF65-F5344CB8AC3E}">
        <p14:creationId xmlns:p14="http://schemas.microsoft.com/office/powerpoint/2010/main" val="2500718222"/>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Title_2Col Content">
    <p:spTree>
      <p:nvGrpSpPr>
        <p:cNvPr id="1" name=""/>
        <p:cNvGrpSpPr/>
        <p:nvPr/>
      </p:nvGrpSpPr>
      <p:grpSpPr>
        <a:xfrm>
          <a:off x="0" y="0"/>
          <a:ext cx="0" cy="0"/>
          <a:chOff x="0" y="0"/>
          <a:chExt cx="0" cy="0"/>
        </a:xfrm>
      </p:grpSpPr>
      <p:cxnSp>
        <p:nvCxnSpPr>
          <p:cNvPr id="7" name="Straight Connector 6"/>
          <p:cNvCxnSpPr/>
          <p:nvPr userDrawn="1"/>
        </p:nvCxnSpPr>
        <p:spPr>
          <a:xfrm>
            <a:off x="624428" y="1062038"/>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9" name="Rectangle 2"/>
          <p:cNvSpPr>
            <a:spLocks noGrp="1" noChangeArrowheads="1"/>
          </p:cNvSpPr>
          <p:nvPr>
            <p:ph type="title"/>
          </p:nvPr>
        </p:nvSpPr>
        <p:spPr bwMode="auto">
          <a:xfrm>
            <a:off x="711271" y="152401"/>
            <a:ext cx="10058399"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lvl="0"/>
            <a:r>
              <a:rPr lang="en-US" altLang="en-US" dirty="0" smtClean="0"/>
              <a:t>Click to edit Master title style</a:t>
            </a:r>
            <a:endParaRPr lang="en-GB" altLang="en-US" dirty="0" smtClean="0"/>
          </a:p>
        </p:txBody>
      </p:sp>
      <p:sp>
        <p:nvSpPr>
          <p:cNvPr id="4" name="Content Placeholder 3"/>
          <p:cNvSpPr>
            <a:spLocks noGrp="1"/>
          </p:cNvSpPr>
          <p:nvPr>
            <p:ph sz="quarter" idx="14"/>
          </p:nvPr>
        </p:nvSpPr>
        <p:spPr>
          <a:xfrm>
            <a:off x="711201" y="1350963"/>
            <a:ext cx="5364480" cy="449884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3"/>
          <p:cNvSpPr>
            <a:spLocks noGrp="1"/>
          </p:cNvSpPr>
          <p:nvPr>
            <p:ph sz="quarter" idx="16"/>
          </p:nvPr>
        </p:nvSpPr>
        <p:spPr>
          <a:xfrm>
            <a:off x="6490208" y="1350963"/>
            <a:ext cx="5364480" cy="449884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11"/>
          </p:nvPr>
        </p:nvSpPr>
        <p:spPr>
          <a:xfrm>
            <a:off x="711200" y="6294120"/>
            <a:ext cx="11143488" cy="182880"/>
          </a:xfrm>
        </p:spPr>
        <p:txBody>
          <a:bodyPr/>
          <a:lstStyle>
            <a:lvl1pPr marL="0" indent="0" algn="r">
              <a:buNone/>
              <a:defRPr sz="1000"/>
            </a:lvl1pPr>
          </a:lstStyle>
          <a:p>
            <a:pPr lvl="0"/>
            <a:r>
              <a:rPr lang="en-US" dirty="0" smtClean="0"/>
              <a:t>Click to edit Master text styles</a:t>
            </a:r>
            <a:endParaRPr lang="en-US" dirty="0"/>
          </a:p>
        </p:txBody>
      </p:sp>
      <p:sp>
        <p:nvSpPr>
          <p:cNvPr id="10" name="Text Placeholder 6"/>
          <p:cNvSpPr>
            <a:spLocks noGrp="1"/>
          </p:cNvSpPr>
          <p:nvPr>
            <p:ph type="body" sz="quarter" idx="13"/>
          </p:nvPr>
        </p:nvSpPr>
        <p:spPr>
          <a:xfrm>
            <a:off x="711200" y="5862320"/>
            <a:ext cx="11143488" cy="365760"/>
          </a:xfrm>
        </p:spPr>
        <p:txBody>
          <a:bodyPr anchor="b"/>
          <a:lstStyle>
            <a:lvl1pPr marL="0" indent="0">
              <a:buNone/>
              <a:defRPr sz="1200" baseline="0"/>
            </a:lvl1pPr>
          </a:lstStyle>
          <a:p>
            <a:pPr lvl="0"/>
            <a:r>
              <a:rPr lang="en-US" smtClean="0"/>
              <a:t>Click to edit Master text styles</a:t>
            </a:r>
          </a:p>
        </p:txBody>
      </p:sp>
    </p:spTree>
    <p:extLst>
      <p:ext uri="{BB962C8B-B14F-4D97-AF65-F5344CB8AC3E}">
        <p14:creationId xmlns:p14="http://schemas.microsoft.com/office/powerpoint/2010/main" val="12316731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_2Col Content_Teal Subs">
    <p:spTree>
      <p:nvGrpSpPr>
        <p:cNvPr id="1" name=""/>
        <p:cNvGrpSpPr/>
        <p:nvPr/>
      </p:nvGrpSpPr>
      <p:grpSpPr>
        <a:xfrm>
          <a:off x="0" y="0"/>
          <a:ext cx="0" cy="0"/>
          <a:chOff x="0" y="0"/>
          <a:chExt cx="0" cy="0"/>
        </a:xfrm>
      </p:grpSpPr>
      <p:cxnSp>
        <p:nvCxnSpPr>
          <p:cNvPr id="12" name="Straight Connector 6"/>
          <p:cNvCxnSpPr/>
          <p:nvPr userDrawn="1"/>
        </p:nvCxnSpPr>
        <p:spPr>
          <a:xfrm>
            <a:off x="624433"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9" name="Rectangle 2"/>
          <p:cNvSpPr>
            <a:spLocks noGrp="1" noChangeArrowheads="1"/>
          </p:cNvSpPr>
          <p:nvPr>
            <p:ph type="title"/>
          </p:nvPr>
        </p:nvSpPr>
        <p:spPr bwMode="auto">
          <a:xfrm>
            <a:off x="711230" y="152401"/>
            <a:ext cx="10058399" cy="838200"/>
          </a:xfrm>
          <a:prstGeom prst="rect">
            <a:avLst/>
          </a:prstGeom>
          <a:noFill/>
          <a:ln>
            <a:noFill/>
          </a:ln>
          <a:extLst/>
        </p:spPr>
        <p:txBody>
          <a:bodyPr/>
          <a:lstStyle/>
          <a:p>
            <a:pPr lvl="0"/>
            <a:r>
              <a:rPr lang="en-US" altLang="en-US" dirty="0" smtClean="0"/>
              <a:t>Click to edit Master title style</a:t>
            </a:r>
            <a:endParaRPr lang="en-GB" altLang="en-US" dirty="0" smtClean="0"/>
          </a:p>
        </p:txBody>
      </p:sp>
      <p:sp>
        <p:nvSpPr>
          <p:cNvPr id="4" name="Content Placeholder 3"/>
          <p:cNvSpPr>
            <a:spLocks noGrp="1"/>
          </p:cNvSpPr>
          <p:nvPr>
            <p:ph sz="quarter" idx="14"/>
          </p:nvPr>
        </p:nvSpPr>
        <p:spPr>
          <a:xfrm>
            <a:off x="711206" y="1786128"/>
            <a:ext cx="5364480" cy="40599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sz="quarter" idx="17"/>
          </p:nvPr>
        </p:nvSpPr>
        <p:spPr>
          <a:xfrm>
            <a:off x="711206" y="1371600"/>
            <a:ext cx="5364480" cy="381000"/>
          </a:xfrm>
        </p:spPr>
        <p:txBody>
          <a:bodyPr/>
          <a:lstStyle>
            <a:lvl1pPr marL="0" indent="0">
              <a:buNone/>
              <a:defRPr b="1">
                <a:solidFill>
                  <a:srgbClr val="008790"/>
                </a:solidFill>
              </a:defRPr>
            </a:lvl1pPr>
          </a:lstStyle>
          <a:p>
            <a:pPr lvl="0"/>
            <a:r>
              <a:rPr lang="en-US" dirty="0" smtClean="0"/>
              <a:t>Click to edit Master text styles</a:t>
            </a:r>
          </a:p>
        </p:txBody>
      </p:sp>
      <p:sp>
        <p:nvSpPr>
          <p:cNvPr id="10" name="Content Placeholder 3"/>
          <p:cNvSpPr>
            <a:spLocks noGrp="1"/>
          </p:cNvSpPr>
          <p:nvPr>
            <p:ph sz="quarter" idx="18"/>
          </p:nvPr>
        </p:nvSpPr>
        <p:spPr>
          <a:xfrm>
            <a:off x="6490213" y="1786128"/>
            <a:ext cx="5364480" cy="40599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2"/>
          <p:cNvSpPr>
            <a:spLocks noGrp="1"/>
          </p:cNvSpPr>
          <p:nvPr>
            <p:ph type="body" sz="quarter" idx="19"/>
          </p:nvPr>
        </p:nvSpPr>
        <p:spPr>
          <a:xfrm>
            <a:off x="6490213" y="1371600"/>
            <a:ext cx="5364480" cy="381000"/>
          </a:xfrm>
        </p:spPr>
        <p:txBody>
          <a:bodyPr/>
          <a:lstStyle>
            <a:lvl1pPr marL="0" indent="0">
              <a:buNone/>
              <a:defRPr b="1">
                <a:solidFill>
                  <a:srgbClr val="008790"/>
                </a:solidFill>
              </a:defRPr>
            </a:lvl1pPr>
          </a:lstStyle>
          <a:p>
            <a:pPr lvl="0"/>
            <a:r>
              <a:rPr lang="en-US" dirty="0" smtClean="0"/>
              <a:t>Click to edit Master text styles</a:t>
            </a:r>
          </a:p>
        </p:txBody>
      </p:sp>
      <p:sp>
        <p:nvSpPr>
          <p:cNvPr id="13" name="Text Placeholder 4"/>
          <p:cNvSpPr>
            <a:spLocks noGrp="1"/>
          </p:cNvSpPr>
          <p:nvPr>
            <p:ph type="body" sz="quarter" idx="11"/>
          </p:nvPr>
        </p:nvSpPr>
        <p:spPr>
          <a:xfrm>
            <a:off x="711200" y="6294120"/>
            <a:ext cx="11143488" cy="182880"/>
          </a:xfrm>
        </p:spPr>
        <p:txBody>
          <a:bodyPr/>
          <a:lstStyle>
            <a:lvl1pPr marL="0" indent="0" algn="r">
              <a:buNone/>
              <a:defRPr sz="1300"/>
            </a:lvl1pPr>
          </a:lstStyle>
          <a:p>
            <a:pPr lvl="0"/>
            <a:r>
              <a:rPr lang="en-US" dirty="0" smtClean="0"/>
              <a:t>Click to edit Master text styles</a:t>
            </a:r>
            <a:endParaRPr lang="en-US" dirty="0"/>
          </a:p>
        </p:txBody>
      </p:sp>
      <p:sp>
        <p:nvSpPr>
          <p:cNvPr id="14" name="Text Placeholder 6"/>
          <p:cNvSpPr>
            <a:spLocks noGrp="1"/>
          </p:cNvSpPr>
          <p:nvPr>
            <p:ph type="body" sz="quarter" idx="13"/>
          </p:nvPr>
        </p:nvSpPr>
        <p:spPr>
          <a:xfrm>
            <a:off x="711200" y="5862320"/>
            <a:ext cx="11143488" cy="365760"/>
          </a:xfrm>
        </p:spPr>
        <p:txBody>
          <a:bodyPr anchor="b"/>
          <a:lstStyle>
            <a:lvl1pPr marL="0" indent="0">
              <a:buNone/>
              <a:defRPr sz="1600" baseline="0"/>
            </a:lvl1pPr>
          </a:lstStyle>
          <a:p>
            <a:pPr lvl="0"/>
            <a:r>
              <a:rPr lang="en-US" smtClean="0"/>
              <a:t>Click to edit Master text styles</a:t>
            </a:r>
          </a:p>
        </p:txBody>
      </p:sp>
    </p:spTree>
    <p:extLst>
      <p:ext uri="{BB962C8B-B14F-4D97-AF65-F5344CB8AC3E}">
        <p14:creationId xmlns:p14="http://schemas.microsoft.com/office/powerpoint/2010/main" val="725630726"/>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Title_2Col Content_Teal Subs">
    <p:spTree>
      <p:nvGrpSpPr>
        <p:cNvPr id="1" name=""/>
        <p:cNvGrpSpPr/>
        <p:nvPr/>
      </p:nvGrpSpPr>
      <p:grpSpPr>
        <a:xfrm>
          <a:off x="0" y="0"/>
          <a:ext cx="0" cy="0"/>
          <a:chOff x="0" y="0"/>
          <a:chExt cx="0" cy="0"/>
        </a:xfrm>
      </p:grpSpPr>
      <p:cxnSp>
        <p:nvCxnSpPr>
          <p:cNvPr id="12" name="Straight Connector 11"/>
          <p:cNvCxnSpPr/>
          <p:nvPr userDrawn="1"/>
        </p:nvCxnSpPr>
        <p:spPr>
          <a:xfrm>
            <a:off x="624428" y="1062038"/>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9" name="Rectangle 2"/>
          <p:cNvSpPr>
            <a:spLocks noGrp="1" noChangeArrowheads="1"/>
          </p:cNvSpPr>
          <p:nvPr>
            <p:ph type="title"/>
          </p:nvPr>
        </p:nvSpPr>
        <p:spPr bwMode="auto">
          <a:xfrm>
            <a:off x="711271" y="152401"/>
            <a:ext cx="10058399"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lvl="0"/>
            <a:r>
              <a:rPr lang="en-US" altLang="en-US" dirty="0" smtClean="0"/>
              <a:t>Click to edit Master title style</a:t>
            </a:r>
            <a:endParaRPr lang="en-GB" altLang="en-US" dirty="0" smtClean="0"/>
          </a:p>
        </p:txBody>
      </p:sp>
      <p:sp>
        <p:nvSpPr>
          <p:cNvPr id="4" name="Content Placeholder 3"/>
          <p:cNvSpPr>
            <a:spLocks noGrp="1"/>
          </p:cNvSpPr>
          <p:nvPr>
            <p:ph sz="quarter" idx="14"/>
          </p:nvPr>
        </p:nvSpPr>
        <p:spPr>
          <a:xfrm>
            <a:off x="711201" y="1786128"/>
            <a:ext cx="5364480" cy="40599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sz="quarter" idx="17"/>
          </p:nvPr>
        </p:nvSpPr>
        <p:spPr>
          <a:xfrm>
            <a:off x="711201" y="1371600"/>
            <a:ext cx="5364480" cy="381000"/>
          </a:xfrm>
        </p:spPr>
        <p:txBody>
          <a:bodyPr/>
          <a:lstStyle>
            <a:lvl1pPr marL="0" indent="0">
              <a:buNone/>
              <a:defRPr b="1">
                <a:solidFill>
                  <a:srgbClr val="008790"/>
                </a:solidFill>
              </a:defRPr>
            </a:lvl1pPr>
          </a:lstStyle>
          <a:p>
            <a:pPr lvl="0"/>
            <a:r>
              <a:rPr lang="en-US" dirty="0" smtClean="0"/>
              <a:t>Click to edit Master text styles</a:t>
            </a:r>
          </a:p>
        </p:txBody>
      </p:sp>
      <p:sp>
        <p:nvSpPr>
          <p:cNvPr id="10" name="Content Placeholder 3"/>
          <p:cNvSpPr>
            <a:spLocks noGrp="1"/>
          </p:cNvSpPr>
          <p:nvPr>
            <p:ph sz="quarter" idx="18"/>
          </p:nvPr>
        </p:nvSpPr>
        <p:spPr>
          <a:xfrm>
            <a:off x="6490208" y="1786128"/>
            <a:ext cx="5364480" cy="40599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2"/>
          <p:cNvSpPr>
            <a:spLocks noGrp="1"/>
          </p:cNvSpPr>
          <p:nvPr>
            <p:ph type="body" sz="quarter" idx="19"/>
          </p:nvPr>
        </p:nvSpPr>
        <p:spPr>
          <a:xfrm>
            <a:off x="6490208" y="1371600"/>
            <a:ext cx="5364480" cy="381000"/>
          </a:xfrm>
        </p:spPr>
        <p:txBody>
          <a:bodyPr/>
          <a:lstStyle>
            <a:lvl1pPr marL="0" indent="0">
              <a:buNone/>
              <a:defRPr b="1">
                <a:solidFill>
                  <a:srgbClr val="008790"/>
                </a:solidFill>
              </a:defRPr>
            </a:lvl1pPr>
          </a:lstStyle>
          <a:p>
            <a:pPr lvl="0"/>
            <a:r>
              <a:rPr lang="en-US" dirty="0" smtClean="0"/>
              <a:t>Click to edit Master text styles</a:t>
            </a:r>
          </a:p>
        </p:txBody>
      </p:sp>
      <p:sp>
        <p:nvSpPr>
          <p:cNvPr id="13" name="Text Placeholder 4"/>
          <p:cNvSpPr>
            <a:spLocks noGrp="1"/>
          </p:cNvSpPr>
          <p:nvPr>
            <p:ph type="body" sz="quarter" idx="11"/>
          </p:nvPr>
        </p:nvSpPr>
        <p:spPr>
          <a:xfrm>
            <a:off x="711200" y="6294120"/>
            <a:ext cx="11143488" cy="182880"/>
          </a:xfrm>
        </p:spPr>
        <p:txBody>
          <a:bodyPr/>
          <a:lstStyle>
            <a:lvl1pPr marL="0" indent="0" algn="r">
              <a:buNone/>
              <a:defRPr sz="1000"/>
            </a:lvl1pPr>
          </a:lstStyle>
          <a:p>
            <a:pPr lvl="0"/>
            <a:r>
              <a:rPr lang="en-US" dirty="0" smtClean="0"/>
              <a:t>Click to edit Master text styles</a:t>
            </a:r>
            <a:endParaRPr lang="en-US" dirty="0"/>
          </a:p>
        </p:txBody>
      </p:sp>
      <p:sp>
        <p:nvSpPr>
          <p:cNvPr id="14" name="Text Placeholder 6"/>
          <p:cNvSpPr>
            <a:spLocks noGrp="1"/>
          </p:cNvSpPr>
          <p:nvPr>
            <p:ph type="body" sz="quarter" idx="13"/>
          </p:nvPr>
        </p:nvSpPr>
        <p:spPr>
          <a:xfrm>
            <a:off x="711200" y="5862320"/>
            <a:ext cx="11143488" cy="365760"/>
          </a:xfrm>
        </p:spPr>
        <p:txBody>
          <a:bodyPr anchor="b"/>
          <a:lstStyle>
            <a:lvl1pPr marL="0" indent="0">
              <a:buNone/>
              <a:defRPr sz="1200" baseline="0"/>
            </a:lvl1pPr>
          </a:lstStyle>
          <a:p>
            <a:pPr lvl="0"/>
            <a:r>
              <a:rPr lang="en-US" smtClean="0"/>
              <a:t>Click to edit Master text styles</a:t>
            </a:r>
          </a:p>
        </p:txBody>
      </p:sp>
    </p:spTree>
    <p:extLst>
      <p:ext uri="{BB962C8B-B14F-4D97-AF65-F5344CB8AC3E}">
        <p14:creationId xmlns:p14="http://schemas.microsoft.com/office/powerpoint/2010/main" val="2752092177"/>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1_Title_2Col Content_Teal Subs">
    <p:spTree>
      <p:nvGrpSpPr>
        <p:cNvPr id="1" name=""/>
        <p:cNvGrpSpPr/>
        <p:nvPr/>
      </p:nvGrpSpPr>
      <p:grpSpPr>
        <a:xfrm>
          <a:off x="0" y="0"/>
          <a:ext cx="0" cy="0"/>
          <a:chOff x="0" y="0"/>
          <a:chExt cx="0" cy="0"/>
        </a:xfrm>
      </p:grpSpPr>
      <p:cxnSp>
        <p:nvCxnSpPr>
          <p:cNvPr id="12" name="Straight Connector 11"/>
          <p:cNvCxnSpPr/>
          <p:nvPr userDrawn="1"/>
        </p:nvCxnSpPr>
        <p:spPr>
          <a:xfrm>
            <a:off x="624428" y="1062038"/>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9" name="Rectangle 2"/>
          <p:cNvSpPr>
            <a:spLocks noGrp="1" noChangeArrowheads="1"/>
          </p:cNvSpPr>
          <p:nvPr>
            <p:ph type="title"/>
          </p:nvPr>
        </p:nvSpPr>
        <p:spPr bwMode="auto">
          <a:xfrm>
            <a:off x="711271" y="152401"/>
            <a:ext cx="10058399"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lvl="0"/>
            <a:r>
              <a:rPr lang="en-US" altLang="en-US" dirty="0" smtClean="0"/>
              <a:t>Click to edit Master title style</a:t>
            </a:r>
            <a:endParaRPr lang="en-GB" altLang="en-US" dirty="0" smtClean="0"/>
          </a:p>
        </p:txBody>
      </p:sp>
      <p:sp>
        <p:nvSpPr>
          <p:cNvPr id="4" name="Content Placeholder 3"/>
          <p:cNvSpPr>
            <a:spLocks noGrp="1"/>
          </p:cNvSpPr>
          <p:nvPr>
            <p:ph sz="quarter" idx="14"/>
          </p:nvPr>
        </p:nvSpPr>
        <p:spPr>
          <a:xfrm>
            <a:off x="711201" y="1786128"/>
            <a:ext cx="5364480" cy="40599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sz="quarter" idx="17"/>
          </p:nvPr>
        </p:nvSpPr>
        <p:spPr>
          <a:xfrm>
            <a:off x="711201" y="1371600"/>
            <a:ext cx="5364480" cy="381000"/>
          </a:xfrm>
        </p:spPr>
        <p:txBody>
          <a:bodyPr/>
          <a:lstStyle>
            <a:lvl1pPr marL="0" indent="0">
              <a:buNone/>
              <a:defRPr b="1">
                <a:solidFill>
                  <a:srgbClr val="008790"/>
                </a:solidFill>
              </a:defRPr>
            </a:lvl1pPr>
          </a:lstStyle>
          <a:p>
            <a:pPr lvl="0"/>
            <a:r>
              <a:rPr lang="en-US" dirty="0" smtClean="0"/>
              <a:t>Click to edit Master text styles</a:t>
            </a:r>
          </a:p>
        </p:txBody>
      </p:sp>
      <p:sp>
        <p:nvSpPr>
          <p:cNvPr id="10" name="Content Placeholder 3"/>
          <p:cNvSpPr>
            <a:spLocks noGrp="1"/>
          </p:cNvSpPr>
          <p:nvPr>
            <p:ph sz="quarter" idx="18"/>
          </p:nvPr>
        </p:nvSpPr>
        <p:spPr>
          <a:xfrm>
            <a:off x="6490208" y="1786128"/>
            <a:ext cx="5364480" cy="40599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2"/>
          <p:cNvSpPr>
            <a:spLocks noGrp="1"/>
          </p:cNvSpPr>
          <p:nvPr>
            <p:ph type="body" sz="quarter" idx="19"/>
          </p:nvPr>
        </p:nvSpPr>
        <p:spPr>
          <a:xfrm>
            <a:off x="6490208" y="1371600"/>
            <a:ext cx="5364480" cy="381000"/>
          </a:xfrm>
        </p:spPr>
        <p:txBody>
          <a:bodyPr/>
          <a:lstStyle>
            <a:lvl1pPr marL="0" indent="0">
              <a:buNone/>
              <a:defRPr b="1">
                <a:solidFill>
                  <a:srgbClr val="E31836"/>
                </a:solidFill>
              </a:defRPr>
            </a:lvl1pPr>
          </a:lstStyle>
          <a:p>
            <a:pPr lvl="0"/>
            <a:r>
              <a:rPr lang="en-US" dirty="0" smtClean="0"/>
              <a:t>Click to edit Master text styles</a:t>
            </a:r>
          </a:p>
        </p:txBody>
      </p:sp>
      <p:sp>
        <p:nvSpPr>
          <p:cNvPr id="13" name="Text Placeholder 4"/>
          <p:cNvSpPr>
            <a:spLocks noGrp="1"/>
          </p:cNvSpPr>
          <p:nvPr>
            <p:ph type="body" sz="quarter" idx="11"/>
          </p:nvPr>
        </p:nvSpPr>
        <p:spPr>
          <a:xfrm>
            <a:off x="711200" y="6294120"/>
            <a:ext cx="11143488" cy="182880"/>
          </a:xfrm>
        </p:spPr>
        <p:txBody>
          <a:bodyPr/>
          <a:lstStyle>
            <a:lvl1pPr marL="0" indent="0" algn="r">
              <a:buNone/>
              <a:defRPr sz="1000"/>
            </a:lvl1pPr>
          </a:lstStyle>
          <a:p>
            <a:pPr lvl="0"/>
            <a:r>
              <a:rPr lang="en-US" dirty="0" smtClean="0"/>
              <a:t>Click to edit Master text styles</a:t>
            </a:r>
            <a:endParaRPr lang="en-US" dirty="0"/>
          </a:p>
        </p:txBody>
      </p:sp>
      <p:sp>
        <p:nvSpPr>
          <p:cNvPr id="14" name="Text Placeholder 6"/>
          <p:cNvSpPr>
            <a:spLocks noGrp="1"/>
          </p:cNvSpPr>
          <p:nvPr>
            <p:ph type="body" sz="quarter" idx="13"/>
          </p:nvPr>
        </p:nvSpPr>
        <p:spPr>
          <a:xfrm>
            <a:off x="711200" y="5862320"/>
            <a:ext cx="11143488" cy="365760"/>
          </a:xfrm>
        </p:spPr>
        <p:txBody>
          <a:bodyPr anchor="b"/>
          <a:lstStyle>
            <a:lvl1pPr marL="0" indent="0">
              <a:buNone/>
              <a:defRPr sz="1200" baseline="0"/>
            </a:lvl1pPr>
          </a:lstStyle>
          <a:p>
            <a:pPr lvl="0"/>
            <a:r>
              <a:rPr lang="en-US" smtClean="0"/>
              <a:t>Click to edit Master text styles</a:t>
            </a:r>
          </a:p>
        </p:txBody>
      </p:sp>
    </p:spTree>
    <p:extLst>
      <p:ext uri="{BB962C8B-B14F-4D97-AF65-F5344CB8AC3E}">
        <p14:creationId xmlns:p14="http://schemas.microsoft.com/office/powerpoint/2010/main" val="272810150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2_Title_2Col Content_Teal Subs">
    <p:spTree>
      <p:nvGrpSpPr>
        <p:cNvPr id="1" name=""/>
        <p:cNvGrpSpPr/>
        <p:nvPr/>
      </p:nvGrpSpPr>
      <p:grpSpPr>
        <a:xfrm>
          <a:off x="0" y="0"/>
          <a:ext cx="0" cy="0"/>
          <a:chOff x="0" y="0"/>
          <a:chExt cx="0" cy="0"/>
        </a:xfrm>
      </p:grpSpPr>
      <p:cxnSp>
        <p:nvCxnSpPr>
          <p:cNvPr id="12" name="Straight Connector 11"/>
          <p:cNvCxnSpPr/>
          <p:nvPr userDrawn="1"/>
        </p:nvCxnSpPr>
        <p:spPr>
          <a:xfrm>
            <a:off x="624428" y="1062038"/>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9" name="Rectangle 2"/>
          <p:cNvSpPr>
            <a:spLocks noGrp="1" noChangeArrowheads="1"/>
          </p:cNvSpPr>
          <p:nvPr>
            <p:ph type="title"/>
          </p:nvPr>
        </p:nvSpPr>
        <p:spPr bwMode="auto">
          <a:xfrm>
            <a:off x="711271" y="152401"/>
            <a:ext cx="10058399"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lvl="0"/>
            <a:r>
              <a:rPr lang="en-US" altLang="en-US" dirty="0" smtClean="0"/>
              <a:t>Click to edit Master title style</a:t>
            </a:r>
            <a:endParaRPr lang="en-GB" altLang="en-US" dirty="0" smtClean="0"/>
          </a:p>
        </p:txBody>
      </p:sp>
      <p:sp>
        <p:nvSpPr>
          <p:cNvPr id="4" name="Content Placeholder 3"/>
          <p:cNvSpPr>
            <a:spLocks noGrp="1"/>
          </p:cNvSpPr>
          <p:nvPr>
            <p:ph sz="quarter" idx="14"/>
          </p:nvPr>
        </p:nvSpPr>
        <p:spPr>
          <a:xfrm>
            <a:off x="711201" y="1786128"/>
            <a:ext cx="5364480" cy="40599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sz="quarter" idx="17"/>
          </p:nvPr>
        </p:nvSpPr>
        <p:spPr>
          <a:xfrm>
            <a:off x="711201" y="1371600"/>
            <a:ext cx="5364480" cy="381000"/>
          </a:xfrm>
        </p:spPr>
        <p:txBody>
          <a:bodyPr/>
          <a:lstStyle>
            <a:lvl1pPr marL="0" indent="0">
              <a:buNone/>
              <a:defRPr b="1">
                <a:solidFill>
                  <a:srgbClr val="E31836"/>
                </a:solidFill>
              </a:defRPr>
            </a:lvl1pPr>
          </a:lstStyle>
          <a:p>
            <a:pPr lvl="0"/>
            <a:r>
              <a:rPr lang="en-US" dirty="0" smtClean="0"/>
              <a:t>Click to edit Master text styles</a:t>
            </a:r>
          </a:p>
        </p:txBody>
      </p:sp>
      <p:sp>
        <p:nvSpPr>
          <p:cNvPr id="10" name="Content Placeholder 3"/>
          <p:cNvSpPr>
            <a:spLocks noGrp="1"/>
          </p:cNvSpPr>
          <p:nvPr>
            <p:ph sz="quarter" idx="18"/>
          </p:nvPr>
        </p:nvSpPr>
        <p:spPr>
          <a:xfrm>
            <a:off x="6490208" y="1786128"/>
            <a:ext cx="5364480" cy="40599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2"/>
          <p:cNvSpPr>
            <a:spLocks noGrp="1"/>
          </p:cNvSpPr>
          <p:nvPr>
            <p:ph type="body" sz="quarter" idx="19"/>
          </p:nvPr>
        </p:nvSpPr>
        <p:spPr>
          <a:xfrm>
            <a:off x="6490208" y="1371600"/>
            <a:ext cx="5364480" cy="381000"/>
          </a:xfrm>
        </p:spPr>
        <p:txBody>
          <a:bodyPr/>
          <a:lstStyle>
            <a:lvl1pPr marL="0" indent="0">
              <a:buNone/>
              <a:defRPr b="1">
                <a:solidFill>
                  <a:srgbClr val="008790"/>
                </a:solidFill>
              </a:defRPr>
            </a:lvl1pPr>
          </a:lstStyle>
          <a:p>
            <a:pPr lvl="0"/>
            <a:r>
              <a:rPr lang="en-US" dirty="0" smtClean="0"/>
              <a:t>Click to edit Master text styles</a:t>
            </a:r>
          </a:p>
        </p:txBody>
      </p:sp>
      <p:sp>
        <p:nvSpPr>
          <p:cNvPr id="13" name="Text Placeholder 4"/>
          <p:cNvSpPr>
            <a:spLocks noGrp="1"/>
          </p:cNvSpPr>
          <p:nvPr>
            <p:ph type="body" sz="quarter" idx="11"/>
          </p:nvPr>
        </p:nvSpPr>
        <p:spPr>
          <a:xfrm>
            <a:off x="711200" y="6294120"/>
            <a:ext cx="11143488" cy="182880"/>
          </a:xfrm>
        </p:spPr>
        <p:txBody>
          <a:bodyPr/>
          <a:lstStyle>
            <a:lvl1pPr marL="0" indent="0" algn="r">
              <a:buNone/>
              <a:defRPr sz="1000"/>
            </a:lvl1pPr>
          </a:lstStyle>
          <a:p>
            <a:pPr lvl="0"/>
            <a:r>
              <a:rPr lang="en-US" dirty="0" smtClean="0"/>
              <a:t>Click to edit Master text styles</a:t>
            </a:r>
            <a:endParaRPr lang="en-US" dirty="0"/>
          </a:p>
        </p:txBody>
      </p:sp>
      <p:sp>
        <p:nvSpPr>
          <p:cNvPr id="14" name="Text Placeholder 6"/>
          <p:cNvSpPr>
            <a:spLocks noGrp="1"/>
          </p:cNvSpPr>
          <p:nvPr>
            <p:ph type="body" sz="quarter" idx="13"/>
          </p:nvPr>
        </p:nvSpPr>
        <p:spPr>
          <a:xfrm>
            <a:off x="711200" y="5862320"/>
            <a:ext cx="11143488" cy="365760"/>
          </a:xfrm>
        </p:spPr>
        <p:txBody>
          <a:bodyPr anchor="b"/>
          <a:lstStyle>
            <a:lvl1pPr marL="0" indent="0">
              <a:buNone/>
              <a:defRPr sz="1200" baseline="0"/>
            </a:lvl1pPr>
          </a:lstStyle>
          <a:p>
            <a:pPr lvl="0"/>
            <a:r>
              <a:rPr lang="en-US" smtClean="0"/>
              <a:t>Click to edit Master text styles</a:t>
            </a:r>
          </a:p>
        </p:txBody>
      </p:sp>
    </p:spTree>
    <p:extLst>
      <p:ext uri="{BB962C8B-B14F-4D97-AF65-F5344CB8AC3E}">
        <p14:creationId xmlns:p14="http://schemas.microsoft.com/office/powerpoint/2010/main" val="2144567116"/>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1_Content Slide_Title Only">
    <p:spTree>
      <p:nvGrpSpPr>
        <p:cNvPr id="1" name=""/>
        <p:cNvGrpSpPr/>
        <p:nvPr/>
      </p:nvGrpSpPr>
      <p:grpSpPr>
        <a:xfrm>
          <a:off x="0" y="0"/>
          <a:ext cx="0" cy="0"/>
          <a:chOff x="0" y="0"/>
          <a:chExt cx="0" cy="0"/>
        </a:xfrm>
      </p:grpSpPr>
      <p:cxnSp>
        <p:nvCxnSpPr>
          <p:cNvPr id="7" name="Straight Connector 6"/>
          <p:cNvCxnSpPr/>
          <p:nvPr userDrawn="1"/>
        </p:nvCxnSpPr>
        <p:spPr>
          <a:xfrm>
            <a:off x="624428" y="1062038"/>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12" name="Rectangle 2"/>
          <p:cNvSpPr>
            <a:spLocks noGrp="1" noChangeArrowheads="1"/>
          </p:cNvSpPr>
          <p:nvPr>
            <p:ph type="title"/>
          </p:nvPr>
        </p:nvSpPr>
        <p:spPr bwMode="auto">
          <a:xfrm>
            <a:off x="711271" y="152401"/>
            <a:ext cx="10058399"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lvl="0"/>
            <a:r>
              <a:rPr lang="en-US" altLang="en-US" dirty="0" smtClean="0"/>
              <a:t>Click to edit Master title style</a:t>
            </a:r>
            <a:endParaRPr lang="en-GB" altLang="en-US" dirty="0" smtClean="0"/>
          </a:p>
        </p:txBody>
      </p:sp>
      <p:sp>
        <p:nvSpPr>
          <p:cNvPr id="6" name="Text Placeholder 2"/>
          <p:cNvSpPr>
            <a:spLocks noGrp="1"/>
          </p:cNvSpPr>
          <p:nvPr>
            <p:ph type="body" sz="quarter" idx="14"/>
          </p:nvPr>
        </p:nvSpPr>
        <p:spPr>
          <a:xfrm>
            <a:off x="711201" y="1371600"/>
            <a:ext cx="11143488" cy="457200"/>
          </a:xfrm>
        </p:spPr>
        <p:txBody>
          <a:bodyPr/>
          <a:lstStyle>
            <a:lvl1pPr marL="0" indent="0">
              <a:buNone/>
              <a:defRPr sz="2200" b="1">
                <a:solidFill>
                  <a:srgbClr val="E31836"/>
                </a:solidFill>
              </a:defRPr>
            </a:lvl1pPr>
          </a:lstStyle>
          <a:p>
            <a:pPr lvl="0"/>
            <a:r>
              <a:rPr lang="en-US" dirty="0" smtClean="0"/>
              <a:t>Click to edit Master text styles</a:t>
            </a:r>
          </a:p>
        </p:txBody>
      </p:sp>
      <p:sp>
        <p:nvSpPr>
          <p:cNvPr id="10" name="Text Placeholder 4"/>
          <p:cNvSpPr>
            <a:spLocks noGrp="1"/>
          </p:cNvSpPr>
          <p:nvPr>
            <p:ph type="body" sz="quarter" idx="11"/>
          </p:nvPr>
        </p:nvSpPr>
        <p:spPr>
          <a:xfrm>
            <a:off x="711200" y="6294120"/>
            <a:ext cx="11143488" cy="182880"/>
          </a:xfrm>
        </p:spPr>
        <p:txBody>
          <a:bodyPr/>
          <a:lstStyle>
            <a:lvl1pPr marL="0" indent="0" algn="r">
              <a:buNone/>
              <a:defRPr sz="1000"/>
            </a:lvl1pPr>
          </a:lstStyle>
          <a:p>
            <a:pPr lvl="0"/>
            <a:r>
              <a:rPr lang="en-US" dirty="0" smtClean="0"/>
              <a:t>Click to edit Master text styles</a:t>
            </a:r>
            <a:endParaRPr lang="en-US" dirty="0"/>
          </a:p>
        </p:txBody>
      </p:sp>
      <p:sp>
        <p:nvSpPr>
          <p:cNvPr id="11" name="Text Placeholder 6"/>
          <p:cNvSpPr>
            <a:spLocks noGrp="1"/>
          </p:cNvSpPr>
          <p:nvPr>
            <p:ph type="body" sz="quarter" idx="13"/>
          </p:nvPr>
        </p:nvSpPr>
        <p:spPr>
          <a:xfrm>
            <a:off x="711200" y="5862320"/>
            <a:ext cx="11143488" cy="365760"/>
          </a:xfrm>
        </p:spPr>
        <p:txBody>
          <a:bodyPr anchor="b"/>
          <a:lstStyle>
            <a:lvl1pPr marL="0" indent="0">
              <a:buNone/>
              <a:defRPr sz="1200" baseline="0"/>
            </a:lvl1pPr>
          </a:lstStyle>
          <a:p>
            <a:pPr lvl="0"/>
            <a:r>
              <a:rPr lang="en-US" smtClean="0"/>
              <a:t>Click to edit Master text styles</a:t>
            </a:r>
          </a:p>
        </p:txBody>
      </p:sp>
    </p:spTree>
    <p:extLst>
      <p:ext uri="{BB962C8B-B14F-4D97-AF65-F5344CB8AC3E}">
        <p14:creationId xmlns:p14="http://schemas.microsoft.com/office/powerpoint/2010/main" val="4074528423"/>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userDrawn="1">
  <p:cSld name="Body page option 3">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7504" y="260753"/>
            <a:ext cx="899136" cy="584307"/>
          </a:xfrm>
          <a:prstGeom prst="rect">
            <a:avLst/>
          </a:prstGeom>
        </p:spPr>
      </p:pic>
      <p:sp>
        <p:nvSpPr>
          <p:cNvPr id="8" name="Rectangle 2"/>
          <p:cNvSpPr>
            <a:spLocks noGrp="1" noChangeArrowheads="1"/>
          </p:cNvSpPr>
          <p:nvPr>
            <p:ph type="title"/>
          </p:nvPr>
        </p:nvSpPr>
        <p:spPr bwMode="auto">
          <a:xfrm>
            <a:off x="651619" y="404664"/>
            <a:ext cx="11507393" cy="512704"/>
          </a:xfrm>
          <a:prstGeom prst="rect">
            <a:avLst/>
          </a:prstGeom>
          <a:noFill/>
          <a:ln w="9525" algn="ctr">
            <a:noFill/>
            <a:miter lim="800000"/>
            <a:headEnd/>
            <a:tailEnd/>
          </a:ln>
          <a:effectLst/>
        </p:spPr>
        <p:txBody>
          <a:bodyPr vert="horz" wrap="square" lIns="0" tIns="0" rIns="0" bIns="0" numCol="1" anchor="b" anchorCtr="0" compatLnSpc="1">
            <a:prstTxWarp prst="textNoShape">
              <a:avLst/>
            </a:prstTxWarp>
            <a:noAutofit/>
          </a:bodyPr>
          <a:lstStyle>
            <a:lvl1pPr>
              <a:defRPr sz="3200">
                <a:latin typeface="Arial"/>
                <a:cs typeface="Arial"/>
              </a:defRPr>
            </a:lvl1pPr>
          </a:lstStyle>
          <a:p>
            <a:pPr lvl="0"/>
            <a:r>
              <a:rPr lang="en-US" dirty="0" smtClean="0"/>
              <a:t>Click to edit Master title style</a:t>
            </a:r>
            <a:endParaRPr lang="en-GB" dirty="0" smtClean="0"/>
          </a:p>
        </p:txBody>
      </p:sp>
      <p:cxnSp>
        <p:nvCxnSpPr>
          <p:cNvPr id="9" name="Straight Connector 8"/>
          <p:cNvCxnSpPr/>
          <p:nvPr userDrawn="1"/>
        </p:nvCxnSpPr>
        <p:spPr>
          <a:xfrm>
            <a:off x="623392" y="1061384"/>
            <a:ext cx="11568608"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532795"/>
      </p:ext>
    </p:extLst>
  </p:cSld>
  <p:clrMapOvr>
    <a:masterClrMapping/>
  </p:clrMapOvr>
  <p:timing>
    <p:tnLst>
      <p:par>
        <p:cTn id="1" dur="indefinite" restart="never" nodeType="tmRoot"/>
      </p:par>
    </p:tnLst>
  </p:timing>
</p:sldLayout>
</file>

<file path=ppt/slideLayouts/slideLayout435.xml><?xml version="1.0" encoding="utf-8"?>
<p:sldLayout xmlns:a="http://schemas.openxmlformats.org/drawingml/2006/main" xmlns:r="http://schemas.openxmlformats.org/officeDocument/2006/relationships" xmlns:p="http://schemas.openxmlformats.org/presentationml/2006/main" userDrawn="1">
  <p:cSld name="Body page option 1">
    <p:spTree>
      <p:nvGrpSpPr>
        <p:cNvPr id="1" name=""/>
        <p:cNvGrpSpPr/>
        <p:nvPr/>
      </p:nvGrpSpPr>
      <p:grpSpPr>
        <a:xfrm>
          <a:off x="0" y="0"/>
          <a:ext cx="0" cy="0"/>
          <a:chOff x="0" y="0"/>
          <a:chExt cx="0" cy="0"/>
        </a:xfrm>
      </p:grpSpPr>
      <p:sp>
        <p:nvSpPr>
          <p:cNvPr id="19" name="Rectangle 2"/>
          <p:cNvSpPr>
            <a:spLocks noGrp="1" noChangeArrowheads="1"/>
          </p:cNvSpPr>
          <p:nvPr>
            <p:ph type="title"/>
          </p:nvPr>
        </p:nvSpPr>
        <p:spPr bwMode="auto">
          <a:xfrm>
            <a:off x="651619" y="404664"/>
            <a:ext cx="11507393" cy="512704"/>
          </a:xfrm>
          <a:prstGeom prst="rect">
            <a:avLst/>
          </a:prstGeom>
          <a:noFill/>
          <a:ln w="9525" algn="ctr">
            <a:noFill/>
            <a:miter lim="800000"/>
            <a:headEnd/>
            <a:tailEnd/>
          </a:ln>
          <a:effectLst/>
        </p:spPr>
        <p:txBody>
          <a:bodyPr vert="horz" wrap="square" lIns="0" tIns="0" rIns="0" bIns="0" numCol="1" anchor="b" anchorCtr="0" compatLnSpc="1">
            <a:prstTxWarp prst="textNoShape">
              <a:avLst/>
            </a:prstTxWarp>
            <a:noAutofit/>
          </a:bodyPr>
          <a:lstStyle>
            <a:lvl1pPr>
              <a:defRPr sz="3200">
                <a:latin typeface="Arial"/>
                <a:cs typeface="Arial"/>
              </a:defRPr>
            </a:lvl1pPr>
          </a:lstStyle>
          <a:p>
            <a:pPr lvl="0"/>
            <a:r>
              <a:rPr lang="en-US" dirty="0" smtClean="0"/>
              <a:t>Click to edit Master title style</a:t>
            </a:r>
            <a:endParaRPr lang="en-GB" dirty="0" smtClean="0"/>
          </a:p>
        </p:txBody>
      </p:sp>
      <p:sp>
        <p:nvSpPr>
          <p:cNvPr id="3" name="Content Placeholder 2"/>
          <p:cNvSpPr>
            <a:spLocks noGrp="1"/>
          </p:cNvSpPr>
          <p:nvPr>
            <p:ph sz="quarter" idx="10"/>
          </p:nvPr>
        </p:nvSpPr>
        <p:spPr>
          <a:xfrm>
            <a:off x="651560" y="1268760"/>
            <a:ext cx="11474453" cy="3384376"/>
          </a:xfrm>
          <a:prstGeom prst="rect">
            <a:avLst/>
          </a:prstGeo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9" name="Straight Connector 8"/>
          <p:cNvCxnSpPr/>
          <p:nvPr userDrawn="1"/>
        </p:nvCxnSpPr>
        <p:spPr>
          <a:xfrm>
            <a:off x="623392" y="1061384"/>
            <a:ext cx="11568608"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7504" y="260753"/>
            <a:ext cx="899136" cy="584307"/>
          </a:xfrm>
          <a:prstGeom prst="rect">
            <a:avLst/>
          </a:prstGeom>
        </p:spPr>
      </p:pic>
    </p:spTree>
    <p:extLst>
      <p:ext uri="{BB962C8B-B14F-4D97-AF65-F5344CB8AC3E}">
        <p14:creationId xmlns:p14="http://schemas.microsoft.com/office/powerpoint/2010/main" val="3051157751"/>
      </p:ext>
    </p:extLst>
  </p:cSld>
  <p:clrMapOvr>
    <a:masterClrMapping/>
  </p:clrMapOvr>
  <p:timing>
    <p:tnLst>
      <p:par>
        <p:cTn id="1" dur="indefinite" restart="never" nodeType="tmRoot"/>
      </p:par>
    </p:tnLst>
  </p:timing>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515"/>
            <a:ext cx="10363200" cy="1470025"/>
          </a:xfrm>
        </p:spPr>
        <p:txBody>
          <a:bodyPr/>
          <a:lstStyle/>
          <a:p>
            <a:r>
              <a:rPr lang="es-ES" smtClean="0"/>
              <a:t>Haga clic para modificar el estilo de título del patrón</a:t>
            </a:r>
            <a:endParaRPr lang="es-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394" indent="0" algn="ctr">
              <a:buNone/>
              <a:defRPr/>
            </a:lvl3pPr>
            <a:lvl4pPr marL="1371594" indent="0" algn="ctr">
              <a:buNone/>
              <a:defRPr/>
            </a:lvl4pPr>
            <a:lvl5pPr marL="1828793" indent="0" algn="ctr">
              <a:buNone/>
              <a:defRPr/>
            </a:lvl5pPr>
            <a:lvl6pPr marL="2285991" indent="0" algn="ctr">
              <a:buNone/>
              <a:defRPr/>
            </a:lvl6pPr>
            <a:lvl7pPr marL="2743188" indent="0" algn="ctr">
              <a:buNone/>
              <a:defRPr/>
            </a:lvl7pPr>
            <a:lvl8pPr marL="3200387" indent="0" algn="ctr">
              <a:buNone/>
              <a:defRPr/>
            </a:lvl8pPr>
            <a:lvl9pPr marL="3657584" indent="0" algn="ctr">
              <a:buNone/>
              <a:defRPr/>
            </a:lvl9pPr>
          </a:lstStyle>
          <a:p>
            <a:r>
              <a:rPr lang="es-ES" smtClean="0"/>
              <a:t>Haga clic para modificar el estilo de subtítulo del patrón</a:t>
            </a:r>
            <a:endParaRPr lang="es-AR"/>
          </a:p>
        </p:txBody>
      </p:sp>
    </p:spTree>
    <p:extLst>
      <p:ext uri="{BB962C8B-B14F-4D97-AF65-F5344CB8AC3E}">
        <p14:creationId xmlns:p14="http://schemas.microsoft.com/office/powerpoint/2010/main" val="1490770730"/>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Tree>
    <p:extLst>
      <p:ext uri="{BB962C8B-B14F-4D97-AF65-F5344CB8AC3E}">
        <p14:creationId xmlns:p14="http://schemas.microsoft.com/office/powerpoint/2010/main" val="2384658457"/>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612" y="4406987"/>
            <a:ext cx="10363200" cy="1362075"/>
          </a:xfrm>
        </p:spPr>
        <p:txBody>
          <a:bodyPr anchor="t"/>
          <a:lstStyle>
            <a:lvl1pPr algn="l">
              <a:defRPr sz="4000" b="1" cap="all"/>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963612" y="2906713"/>
            <a:ext cx="10363200" cy="1500187"/>
          </a:xfrm>
        </p:spPr>
        <p:txBody>
          <a:bodyPr anchor="b"/>
          <a:lstStyle>
            <a:lvl1pPr marL="0" indent="0">
              <a:buNone/>
              <a:defRPr sz="2100"/>
            </a:lvl1pPr>
            <a:lvl2pPr marL="457200" indent="0">
              <a:buNone/>
              <a:defRPr sz="1700"/>
            </a:lvl2pPr>
            <a:lvl3pPr marL="914394" indent="0">
              <a:buNone/>
              <a:defRPr sz="1600"/>
            </a:lvl3pPr>
            <a:lvl4pPr marL="1371594" indent="0">
              <a:buNone/>
              <a:defRPr sz="1400"/>
            </a:lvl4pPr>
            <a:lvl5pPr marL="1828793" indent="0">
              <a:buNone/>
              <a:defRPr sz="1400"/>
            </a:lvl5pPr>
            <a:lvl6pPr marL="2285991" indent="0">
              <a:buNone/>
              <a:defRPr sz="1400"/>
            </a:lvl6pPr>
            <a:lvl7pPr marL="2743188" indent="0">
              <a:buNone/>
              <a:defRPr sz="1400"/>
            </a:lvl7pPr>
            <a:lvl8pPr marL="3200387" indent="0">
              <a:buNone/>
              <a:defRPr sz="1400"/>
            </a:lvl8pPr>
            <a:lvl9pPr marL="3657584" indent="0">
              <a:buNone/>
              <a:defRPr sz="1400"/>
            </a:lvl9pPr>
          </a:lstStyle>
          <a:p>
            <a:pPr lvl="0"/>
            <a:r>
              <a:rPr lang="es-ES" smtClean="0"/>
              <a:t>Haga clic para modificar el estilo de texto del patrón</a:t>
            </a:r>
          </a:p>
        </p:txBody>
      </p:sp>
    </p:spTree>
    <p:extLst>
      <p:ext uri="{BB962C8B-B14F-4D97-AF65-F5344CB8AC3E}">
        <p14:creationId xmlns:p14="http://schemas.microsoft.com/office/powerpoint/2010/main" val="3571156837"/>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sz="half" idx="1"/>
          </p:nvPr>
        </p:nvSpPr>
        <p:spPr>
          <a:xfrm>
            <a:off x="604849" y="1512888"/>
            <a:ext cx="5360987" cy="4648200"/>
          </a:xfrm>
        </p:spPr>
        <p:txBody>
          <a:bodyPr/>
          <a:lstStyle>
            <a:lvl1pPr>
              <a:defRPr sz="2900"/>
            </a:lvl1pPr>
            <a:lvl2pPr>
              <a:defRPr sz="2400"/>
            </a:lvl2pPr>
            <a:lvl3pPr>
              <a:defRPr sz="2100"/>
            </a:lvl3pPr>
            <a:lvl4pPr>
              <a:defRPr sz="1700"/>
            </a:lvl4pPr>
            <a:lvl5pPr>
              <a:defRPr sz="1700"/>
            </a:lvl5pPr>
            <a:lvl6pPr>
              <a:defRPr sz="1700"/>
            </a:lvl6pPr>
            <a:lvl7pPr>
              <a:defRPr sz="1700"/>
            </a:lvl7pPr>
            <a:lvl8pPr>
              <a:defRPr sz="1700"/>
            </a:lvl8pPr>
            <a:lvl9pPr>
              <a:defRPr sz="17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half" idx="2"/>
          </p:nvPr>
        </p:nvSpPr>
        <p:spPr>
          <a:xfrm>
            <a:off x="6118281" y="1512888"/>
            <a:ext cx="5362575" cy="4648200"/>
          </a:xfrm>
        </p:spPr>
        <p:txBody>
          <a:bodyPr/>
          <a:lstStyle>
            <a:lvl1pPr>
              <a:defRPr sz="2900"/>
            </a:lvl1pPr>
            <a:lvl2pPr>
              <a:defRPr sz="2400"/>
            </a:lvl2pPr>
            <a:lvl3pPr>
              <a:defRPr sz="2100"/>
            </a:lvl3pPr>
            <a:lvl4pPr>
              <a:defRPr sz="1700"/>
            </a:lvl4pPr>
            <a:lvl5pPr>
              <a:defRPr sz="1700"/>
            </a:lvl5pPr>
            <a:lvl6pPr>
              <a:defRPr sz="1700"/>
            </a:lvl6pPr>
            <a:lvl7pPr>
              <a:defRPr sz="1700"/>
            </a:lvl7pPr>
            <a:lvl8pPr>
              <a:defRPr sz="1700"/>
            </a:lvl8pPr>
            <a:lvl9pPr>
              <a:defRPr sz="17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Tree>
    <p:extLst>
      <p:ext uri="{BB962C8B-B14F-4D97-AF65-F5344CB8AC3E}">
        <p14:creationId xmlns:p14="http://schemas.microsoft.com/office/powerpoint/2010/main" val="40742781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_2Col Content_Teal Subs">
    <p:spTree>
      <p:nvGrpSpPr>
        <p:cNvPr id="1" name=""/>
        <p:cNvGrpSpPr/>
        <p:nvPr/>
      </p:nvGrpSpPr>
      <p:grpSpPr>
        <a:xfrm>
          <a:off x="0" y="0"/>
          <a:ext cx="0" cy="0"/>
          <a:chOff x="0" y="0"/>
          <a:chExt cx="0" cy="0"/>
        </a:xfrm>
      </p:grpSpPr>
      <p:cxnSp>
        <p:nvCxnSpPr>
          <p:cNvPr id="12" name="Straight Connector 6"/>
          <p:cNvCxnSpPr/>
          <p:nvPr userDrawn="1"/>
        </p:nvCxnSpPr>
        <p:spPr>
          <a:xfrm>
            <a:off x="624433"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9" name="Rectangle 2"/>
          <p:cNvSpPr>
            <a:spLocks noGrp="1" noChangeArrowheads="1"/>
          </p:cNvSpPr>
          <p:nvPr>
            <p:ph type="title"/>
          </p:nvPr>
        </p:nvSpPr>
        <p:spPr bwMode="auto">
          <a:xfrm>
            <a:off x="711230" y="152401"/>
            <a:ext cx="10058399" cy="838200"/>
          </a:xfrm>
          <a:prstGeom prst="rect">
            <a:avLst/>
          </a:prstGeom>
          <a:noFill/>
          <a:ln>
            <a:noFill/>
          </a:ln>
          <a:extLst/>
        </p:spPr>
        <p:txBody>
          <a:bodyPr/>
          <a:lstStyle/>
          <a:p>
            <a:pPr lvl="0"/>
            <a:r>
              <a:rPr lang="en-US" altLang="en-US" dirty="0" smtClean="0"/>
              <a:t>Click to edit Master title style</a:t>
            </a:r>
            <a:endParaRPr lang="en-GB" altLang="en-US" dirty="0" smtClean="0"/>
          </a:p>
        </p:txBody>
      </p:sp>
      <p:sp>
        <p:nvSpPr>
          <p:cNvPr id="4" name="Content Placeholder 3"/>
          <p:cNvSpPr>
            <a:spLocks noGrp="1"/>
          </p:cNvSpPr>
          <p:nvPr>
            <p:ph sz="quarter" idx="14"/>
          </p:nvPr>
        </p:nvSpPr>
        <p:spPr>
          <a:xfrm>
            <a:off x="711206" y="1786128"/>
            <a:ext cx="5364480" cy="40599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sz="quarter" idx="17"/>
          </p:nvPr>
        </p:nvSpPr>
        <p:spPr>
          <a:xfrm>
            <a:off x="711206" y="1371600"/>
            <a:ext cx="5364480" cy="381000"/>
          </a:xfrm>
        </p:spPr>
        <p:txBody>
          <a:bodyPr/>
          <a:lstStyle>
            <a:lvl1pPr marL="0" indent="0">
              <a:buNone/>
              <a:defRPr b="1">
                <a:solidFill>
                  <a:srgbClr val="008790"/>
                </a:solidFill>
              </a:defRPr>
            </a:lvl1pPr>
          </a:lstStyle>
          <a:p>
            <a:pPr lvl="0"/>
            <a:r>
              <a:rPr lang="en-US" dirty="0" smtClean="0"/>
              <a:t>Click to edit Master text styles</a:t>
            </a:r>
          </a:p>
        </p:txBody>
      </p:sp>
      <p:sp>
        <p:nvSpPr>
          <p:cNvPr id="10" name="Content Placeholder 3"/>
          <p:cNvSpPr>
            <a:spLocks noGrp="1"/>
          </p:cNvSpPr>
          <p:nvPr>
            <p:ph sz="quarter" idx="18"/>
          </p:nvPr>
        </p:nvSpPr>
        <p:spPr>
          <a:xfrm>
            <a:off x="6490213" y="1786128"/>
            <a:ext cx="5364480" cy="40599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2"/>
          <p:cNvSpPr>
            <a:spLocks noGrp="1"/>
          </p:cNvSpPr>
          <p:nvPr>
            <p:ph type="body" sz="quarter" idx="19"/>
          </p:nvPr>
        </p:nvSpPr>
        <p:spPr>
          <a:xfrm>
            <a:off x="6490213" y="1371600"/>
            <a:ext cx="5364480" cy="381000"/>
          </a:xfrm>
        </p:spPr>
        <p:txBody>
          <a:bodyPr/>
          <a:lstStyle>
            <a:lvl1pPr marL="0" indent="0">
              <a:buNone/>
              <a:defRPr b="1">
                <a:solidFill>
                  <a:srgbClr val="E31836"/>
                </a:solidFill>
              </a:defRPr>
            </a:lvl1pPr>
          </a:lstStyle>
          <a:p>
            <a:pPr lvl="0"/>
            <a:r>
              <a:rPr lang="en-US" dirty="0" smtClean="0"/>
              <a:t>Click to edit Master text styles</a:t>
            </a:r>
          </a:p>
        </p:txBody>
      </p:sp>
      <p:sp>
        <p:nvSpPr>
          <p:cNvPr id="13" name="Text Placeholder 4"/>
          <p:cNvSpPr>
            <a:spLocks noGrp="1"/>
          </p:cNvSpPr>
          <p:nvPr>
            <p:ph type="body" sz="quarter" idx="11"/>
          </p:nvPr>
        </p:nvSpPr>
        <p:spPr>
          <a:xfrm>
            <a:off x="711200" y="6294120"/>
            <a:ext cx="11143488" cy="182880"/>
          </a:xfrm>
        </p:spPr>
        <p:txBody>
          <a:bodyPr/>
          <a:lstStyle>
            <a:lvl1pPr marL="0" indent="0" algn="r">
              <a:buNone/>
              <a:defRPr sz="1300"/>
            </a:lvl1pPr>
          </a:lstStyle>
          <a:p>
            <a:pPr lvl="0"/>
            <a:r>
              <a:rPr lang="en-US" dirty="0" smtClean="0"/>
              <a:t>Click to edit Master text styles</a:t>
            </a:r>
            <a:endParaRPr lang="en-US" dirty="0"/>
          </a:p>
        </p:txBody>
      </p:sp>
      <p:sp>
        <p:nvSpPr>
          <p:cNvPr id="14" name="Text Placeholder 6"/>
          <p:cNvSpPr>
            <a:spLocks noGrp="1"/>
          </p:cNvSpPr>
          <p:nvPr>
            <p:ph type="body" sz="quarter" idx="13"/>
          </p:nvPr>
        </p:nvSpPr>
        <p:spPr>
          <a:xfrm>
            <a:off x="711200" y="5862320"/>
            <a:ext cx="11143488" cy="365760"/>
          </a:xfrm>
        </p:spPr>
        <p:txBody>
          <a:bodyPr anchor="b"/>
          <a:lstStyle>
            <a:lvl1pPr marL="0" indent="0">
              <a:buNone/>
              <a:defRPr sz="1600" baseline="0"/>
            </a:lvl1pPr>
          </a:lstStyle>
          <a:p>
            <a:pPr lvl="0"/>
            <a:r>
              <a:rPr lang="en-US" smtClean="0"/>
              <a:t>Click to edit Master text styles</a:t>
            </a:r>
          </a:p>
        </p:txBody>
      </p:sp>
    </p:spTree>
    <p:extLst>
      <p:ext uri="{BB962C8B-B14F-4D97-AF65-F5344CB8AC3E}">
        <p14:creationId xmlns:p14="http://schemas.microsoft.com/office/powerpoint/2010/main" val="833585778"/>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9"/>
            <a:ext cx="10972800" cy="1143000"/>
          </a:xfrm>
        </p:spPr>
        <p:txBody>
          <a:bodyPr/>
          <a:lstStyle>
            <a:lvl1pPr>
              <a:defRPr/>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609607" y="1535117"/>
            <a:ext cx="5386388" cy="639763"/>
          </a:xfrm>
        </p:spPr>
        <p:txBody>
          <a:bodyPr anchor="b"/>
          <a:lstStyle>
            <a:lvl1pPr marL="0" indent="0">
              <a:buNone/>
              <a:defRPr sz="2400" b="1"/>
            </a:lvl1pPr>
            <a:lvl2pPr marL="457200" indent="0">
              <a:buNone/>
              <a:defRPr sz="2100" b="1"/>
            </a:lvl2pPr>
            <a:lvl3pPr marL="914394" indent="0">
              <a:buNone/>
              <a:defRPr sz="1700" b="1"/>
            </a:lvl3pPr>
            <a:lvl4pPr marL="1371594" indent="0">
              <a:buNone/>
              <a:defRPr sz="1600" b="1"/>
            </a:lvl4pPr>
            <a:lvl5pPr marL="1828793" indent="0">
              <a:buNone/>
              <a:defRPr sz="1600" b="1"/>
            </a:lvl5pPr>
            <a:lvl6pPr marL="2285991" indent="0">
              <a:buNone/>
              <a:defRPr sz="1600" b="1"/>
            </a:lvl6pPr>
            <a:lvl7pPr marL="2743188" indent="0">
              <a:buNone/>
              <a:defRPr sz="1600" b="1"/>
            </a:lvl7pPr>
            <a:lvl8pPr marL="3200387" indent="0">
              <a:buNone/>
              <a:defRPr sz="1600" b="1"/>
            </a:lvl8pPr>
            <a:lvl9pPr marL="3657584"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7" y="2174875"/>
            <a:ext cx="5386388" cy="3951288"/>
          </a:xfrm>
        </p:spPr>
        <p:txBody>
          <a:bodyPr/>
          <a:lstStyle>
            <a:lvl1pPr>
              <a:defRPr sz="2400"/>
            </a:lvl1pPr>
            <a:lvl2pPr>
              <a:defRPr sz="2100"/>
            </a:lvl2pPr>
            <a:lvl3pPr>
              <a:defRPr sz="17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texto"/>
          <p:cNvSpPr>
            <a:spLocks noGrp="1"/>
          </p:cNvSpPr>
          <p:nvPr>
            <p:ph type="body" sz="quarter" idx="3"/>
          </p:nvPr>
        </p:nvSpPr>
        <p:spPr>
          <a:xfrm>
            <a:off x="6192845" y="1535117"/>
            <a:ext cx="5389563" cy="639763"/>
          </a:xfrm>
        </p:spPr>
        <p:txBody>
          <a:bodyPr anchor="b"/>
          <a:lstStyle>
            <a:lvl1pPr marL="0" indent="0">
              <a:buNone/>
              <a:defRPr sz="2400" b="1"/>
            </a:lvl1pPr>
            <a:lvl2pPr marL="457200" indent="0">
              <a:buNone/>
              <a:defRPr sz="2100" b="1"/>
            </a:lvl2pPr>
            <a:lvl3pPr marL="914394" indent="0">
              <a:buNone/>
              <a:defRPr sz="1700" b="1"/>
            </a:lvl3pPr>
            <a:lvl4pPr marL="1371594" indent="0">
              <a:buNone/>
              <a:defRPr sz="1600" b="1"/>
            </a:lvl4pPr>
            <a:lvl5pPr marL="1828793" indent="0">
              <a:buNone/>
              <a:defRPr sz="1600" b="1"/>
            </a:lvl5pPr>
            <a:lvl6pPr marL="2285991" indent="0">
              <a:buNone/>
              <a:defRPr sz="1600" b="1"/>
            </a:lvl6pPr>
            <a:lvl7pPr marL="2743188" indent="0">
              <a:buNone/>
              <a:defRPr sz="1600" b="1"/>
            </a:lvl7pPr>
            <a:lvl8pPr marL="3200387" indent="0">
              <a:buNone/>
              <a:defRPr sz="1600" b="1"/>
            </a:lvl8pPr>
            <a:lvl9pPr marL="3657584"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2845" y="2174875"/>
            <a:ext cx="5389563" cy="3951288"/>
          </a:xfrm>
        </p:spPr>
        <p:txBody>
          <a:bodyPr/>
          <a:lstStyle>
            <a:lvl1pPr>
              <a:defRPr sz="2400"/>
            </a:lvl1pPr>
            <a:lvl2pPr>
              <a:defRPr sz="2100"/>
            </a:lvl2pPr>
            <a:lvl3pPr>
              <a:defRPr sz="17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Tree>
    <p:extLst>
      <p:ext uri="{BB962C8B-B14F-4D97-AF65-F5344CB8AC3E}">
        <p14:creationId xmlns:p14="http://schemas.microsoft.com/office/powerpoint/2010/main" val="4048666349"/>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Tree>
    <p:extLst>
      <p:ext uri="{BB962C8B-B14F-4D97-AF65-F5344CB8AC3E}">
        <p14:creationId xmlns:p14="http://schemas.microsoft.com/office/powerpoint/2010/main" val="576148543"/>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5420501"/>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115"/>
            <a:ext cx="4011612" cy="1162051"/>
          </a:xfrm>
        </p:spPr>
        <p:txBody>
          <a:bodyPr anchor="b"/>
          <a:lstStyle>
            <a:lvl1pPr algn="l">
              <a:defRPr sz="2100" b="1"/>
            </a:lvl1pPr>
          </a:lstStyle>
          <a:p>
            <a:r>
              <a:rPr lang="es-ES" smtClean="0"/>
              <a:t>Haga clic para modificar el estilo de título del patrón</a:t>
            </a:r>
            <a:endParaRPr lang="es-AR"/>
          </a:p>
        </p:txBody>
      </p:sp>
      <p:sp>
        <p:nvSpPr>
          <p:cNvPr id="3" name="2 Marcador de contenido"/>
          <p:cNvSpPr>
            <a:spLocks noGrp="1"/>
          </p:cNvSpPr>
          <p:nvPr>
            <p:ph idx="1"/>
          </p:nvPr>
        </p:nvSpPr>
        <p:spPr>
          <a:xfrm>
            <a:off x="4767277" y="273139"/>
            <a:ext cx="6815139" cy="5853113"/>
          </a:xfrm>
        </p:spPr>
        <p:txBody>
          <a:bodyPr/>
          <a:lstStyle>
            <a:lvl1pPr>
              <a:defRPr sz="32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texto"/>
          <p:cNvSpPr>
            <a:spLocks noGrp="1"/>
          </p:cNvSpPr>
          <p:nvPr>
            <p:ph type="body" sz="half" idx="2"/>
          </p:nvPr>
        </p:nvSpPr>
        <p:spPr>
          <a:xfrm>
            <a:off x="609603" y="1435104"/>
            <a:ext cx="4011612" cy="4691063"/>
          </a:xfrm>
        </p:spPr>
        <p:txBody>
          <a:bodyPr/>
          <a:lstStyle>
            <a:lvl1pPr marL="0" indent="0">
              <a:buNone/>
              <a:defRPr sz="1400"/>
            </a:lvl1pPr>
            <a:lvl2pPr marL="457200" indent="0">
              <a:buNone/>
              <a:defRPr sz="1300"/>
            </a:lvl2pPr>
            <a:lvl3pPr marL="914394" indent="0">
              <a:buNone/>
              <a:defRPr sz="1000"/>
            </a:lvl3pPr>
            <a:lvl4pPr marL="1371594" indent="0">
              <a:buNone/>
              <a:defRPr sz="1000"/>
            </a:lvl4pPr>
            <a:lvl5pPr marL="1828793" indent="0">
              <a:buNone/>
              <a:defRPr sz="1000"/>
            </a:lvl5pPr>
            <a:lvl6pPr marL="2285991" indent="0">
              <a:buNone/>
              <a:defRPr sz="1000"/>
            </a:lvl6pPr>
            <a:lvl7pPr marL="2743188" indent="0">
              <a:buNone/>
              <a:defRPr sz="1000"/>
            </a:lvl7pPr>
            <a:lvl8pPr marL="3200387" indent="0">
              <a:buNone/>
              <a:defRPr sz="1000"/>
            </a:lvl8pPr>
            <a:lvl9pPr marL="3657584" indent="0">
              <a:buNone/>
              <a:defRPr sz="1000"/>
            </a:lvl9pPr>
          </a:lstStyle>
          <a:p>
            <a:pPr lvl="0"/>
            <a:r>
              <a:rPr lang="es-ES" smtClean="0"/>
              <a:t>Haga clic para modificar el estilo de texto del patrón</a:t>
            </a:r>
          </a:p>
        </p:txBody>
      </p:sp>
    </p:spTree>
    <p:extLst>
      <p:ext uri="{BB962C8B-B14F-4D97-AF65-F5344CB8AC3E}">
        <p14:creationId xmlns:p14="http://schemas.microsoft.com/office/powerpoint/2010/main" val="1249419231"/>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188" y="4800667"/>
            <a:ext cx="7315200" cy="566739"/>
          </a:xfrm>
        </p:spPr>
        <p:txBody>
          <a:bodyPr anchor="b"/>
          <a:lstStyle>
            <a:lvl1pPr algn="l">
              <a:defRPr sz="2100" b="1"/>
            </a:lvl1pPr>
          </a:lstStyle>
          <a:p>
            <a:r>
              <a:rPr lang="es-ES" smtClean="0"/>
              <a:t>Haga clic para modificar el estilo de título del patrón</a:t>
            </a:r>
            <a:endParaRPr lang="es-AR"/>
          </a:p>
        </p:txBody>
      </p:sp>
      <p:sp>
        <p:nvSpPr>
          <p:cNvPr id="3" name="2 Marcador de posición de imagen"/>
          <p:cNvSpPr>
            <a:spLocks noGrp="1"/>
          </p:cNvSpPr>
          <p:nvPr>
            <p:ph type="pic" idx="1"/>
          </p:nvPr>
        </p:nvSpPr>
        <p:spPr>
          <a:xfrm>
            <a:off x="2389188" y="612775"/>
            <a:ext cx="7315200" cy="4114800"/>
          </a:xfrm>
        </p:spPr>
        <p:txBody>
          <a:bodyPr/>
          <a:lstStyle>
            <a:lvl1pPr marL="0" indent="0">
              <a:buNone/>
              <a:defRPr sz="3200"/>
            </a:lvl1pPr>
            <a:lvl2pPr marL="457200" indent="0">
              <a:buNone/>
              <a:defRPr sz="2900"/>
            </a:lvl2pPr>
            <a:lvl3pPr marL="914394" indent="0">
              <a:buNone/>
              <a:defRPr sz="2400"/>
            </a:lvl3pPr>
            <a:lvl4pPr marL="1371594" indent="0">
              <a:buNone/>
              <a:defRPr sz="2100"/>
            </a:lvl4pPr>
            <a:lvl5pPr marL="1828793" indent="0">
              <a:buNone/>
              <a:defRPr sz="2100"/>
            </a:lvl5pPr>
            <a:lvl6pPr marL="2285991" indent="0">
              <a:buNone/>
              <a:defRPr sz="2100"/>
            </a:lvl6pPr>
            <a:lvl7pPr marL="2743188" indent="0">
              <a:buNone/>
              <a:defRPr sz="2100"/>
            </a:lvl7pPr>
            <a:lvl8pPr marL="3200387" indent="0">
              <a:buNone/>
              <a:defRPr sz="2100"/>
            </a:lvl8pPr>
            <a:lvl9pPr marL="3657584" indent="0">
              <a:buNone/>
              <a:defRPr sz="2100"/>
            </a:lvl9pPr>
          </a:lstStyle>
          <a:p>
            <a:pPr lvl="0"/>
            <a:endParaRPr lang="es-AR" noProof="0" smtClean="0"/>
          </a:p>
        </p:txBody>
      </p:sp>
      <p:sp>
        <p:nvSpPr>
          <p:cNvPr id="4" name="3 Marcador de texto"/>
          <p:cNvSpPr>
            <a:spLocks noGrp="1"/>
          </p:cNvSpPr>
          <p:nvPr>
            <p:ph type="body" sz="half" idx="2"/>
          </p:nvPr>
        </p:nvSpPr>
        <p:spPr>
          <a:xfrm>
            <a:off x="2389188" y="5367408"/>
            <a:ext cx="7315200" cy="804863"/>
          </a:xfrm>
        </p:spPr>
        <p:txBody>
          <a:bodyPr/>
          <a:lstStyle>
            <a:lvl1pPr marL="0" indent="0">
              <a:buNone/>
              <a:defRPr sz="1400"/>
            </a:lvl1pPr>
            <a:lvl2pPr marL="457200" indent="0">
              <a:buNone/>
              <a:defRPr sz="1300"/>
            </a:lvl2pPr>
            <a:lvl3pPr marL="914394" indent="0">
              <a:buNone/>
              <a:defRPr sz="1000"/>
            </a:lvl3pPr>
            <a:lvl4pPr marL="1371594" indent="0">
              <a:buNone/>
              <a:defRPr sz="1000"/>
            </a:lvl4pPr>
            <a:lvl5pPr marL="1828793" indent="0">
              <a:buNone/>
              <a:defRPr sz="1000"/>
            </a:lvl5pPr>
            <a:lvl6pPr marL="2285991" indent="0">
              <a:buNone/>
              <a:defRPr sz="1000"/>
            </a:lvl6pPr>
            <a:lvl7pPr marL="2743188" indent="0">
              <a:buNone/>
              <a:defRPr sz="1000"/>
            </a:lvl7pPr>
            <a:lvl8pPr marL="3200387" indent="0">
              <a:buNone/>
              <a:defRPr sz="1000"/>
            </a:lvl8pPr>
            <a:lvl9pPr marL="3657584" indent="0">
              <a:buNone/>
              <a:defRPr sz="1000"/>
            </a:lvl9pPr>
          </a:lstStyle>
          <a:p>
            <a:pPr lvl="0"/>
            <a:r>
              <a:rPr lang="es-ES" smtClean="0"/>
              <a:t>Haga clic para modificar el estilo de texto del patrón</a:t>
            </a:r>
          </a:p>
        </p:txBody>
      </p:sp>
    </p:spTree>
    <p:extLst>
      <p:ext uri="{BB962C8B-B14F-4D97-AF65-F5344CB8AC3E}">
        <p14:creationId xmlns:p14="http://schemas.microsoft.com/office/powerpoint/2010/main" val="2898256137"/>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Tree>
    <p:extLst>
      <p:ext uri="{BB962C8B-B14F-4D97-AF65-F5344CB8AC3E}">
        <p14:creationId xmlns:p14="http://schemas.microsoft.com/office/powerpoint/2010/main" val="4043451936"/>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763049" y="238211"/>
            <a:ext cx="2717801" cy="5922963"/>
          </a:xfrm>
        </p:spPr>
        <p:txBody>
          <a:bodyPr vert="eaVert"/>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a:xfrm>
            <a:off x="604839" y="238211"/>
            <a:ext cx="8005764" cy="5922963"/>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Tree>
    <p:extLst>
      <p:ext uri="{BB962C8B-B14F-4D97-AF65-F5344CB8AC3E}">
        <p14:creationId xmlns:p14="http://schemas.microsoft.com/office/powerpoint/2010/main" val="3978324284"/>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6 Rectángulo"/>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10" name="9 Rectángulo"/>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11" name="10 Rectángulo"/>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8" name="7 Título"/>
          <p:cNvSpPr>
            <a:spLocks noGrp="1"/>
          </p:cNvSpPr>
          <p:nvPr>
            <p:ph type="ctrTitle"/>
          </p:nvPr>
        </p:nvSpPr>
        <p:spPr>
          <a:xfrm>
            <a:off x="3149600" y="4038600"/>
            <a:ext cx="8636000" cy="1828800"/>
          </a:xfrm>
        </p:spPr>
        <p:txBody>
          <a:bodyPr anchor="b"/>
          <a:lstStyle>
            <a:lvl1pPr>
              <a:defRPr cap="all" baseline="0"/>
            </a:lvl1pPr>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28" name="27 Marcador de fecha"/>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23A271A1-F6D6-438B-A432-4747EE7ECD40}" type="datetimeFigureOut">
              <a:rPr lang="en-US" smtClean="0"/>
              <a:pPr/>
              <a:t>11/23/2018</a:t>
            </a:fld>
            <a:endParaRPr lang="en-US" dirty="0"/>
          </a:p>
        </p:txBody>
      </p:sp>
      <p:sp>
        <p:nvSpPr>
          <p:cNvPr id="17" name="16 Marcador de pie de página"/>
          <p:cNvSpPr>
            <a:spLocks noGrp="1"/>
          </p:cNvSpPr>
          <p:nvPr>
            <p:ph type="ftr" sz="quarter" idx="11"/>
          </p:nvPr>
        </p:nvSpPr>
        <p:spPr>
          <a:xfrm>
            <a:off x="2780524" y="236589"/>
            <a:ext cx="7823200" cy="365125"/>
          </a:xfrm>
        </p:spPr>
        <p:txBody>
          <a:bodyPr/>
          <a:lstStyle>
            <a:lvl1pPr algn="r">
              <a:defRPr>
                <a:solidFill>
                  <a:schemeClr val="tx2"/>
                </a:solidFill>
              </a:defRPr>
            </a:lvl1pPr>
          </a:lstStyle>
          <a:p>
            <a:endParaRPr lang="en-US" dirty="0">
              <a:solidFill>
                <a:srgbClr val="CDD7D9"/>
              </a:solidFill>
            </a:endParaRPr>
          </a:p>
        </p:txBody>
      </p:sp>
      <p:sp>
        <p:nvSpPr>
          <p:cNvPr id="29" name="28 Marcador de número de diapositiva"/>
          <p:cNvSpPr>
            <a:spLocks noGrp="1"/>
          </p:cNvSpPr>
          <p:nvPr>
            <p:ph type="sldNum" sz="quarter" idx="12"/>
          </p:nvPr>
        </p:nvSpPr>
        <p:spPr>
          <a:xfrm>
            <a:off x="10668000" y="228600"/>
            <a:ext cx="1117600" cy="381000"/>
          </a:xfrm>
        </p:spPr>
        <p:txBody>
          <a:bodyPr/>
          <a:lstStyle>
            <a:lvl1pPr>
              <a:defRPr>
                <a:solidFill>
                  <a:schemeClr val="tx2"/>
                </a:solidFill>
              </a:defRPr>
            </a:lvl1pPr>
          </a:lstStyle>
          <a:p>
            <a:fld id="{F0C94032-CD4C-4C25-B0C2-CEC720522D92}" type="slidenum">
              <a:rPr lang="en-US" smtClean="0">
                <a:solidFill>
                  <a:srgbClr val="CDD7D9"/>
                </a:solidFill>
              </a:rPr>
              <a:pPr/>
              <a:t>‹Nº›</a:t>
            </a:fld>
            <a:endParaRPr lang="en-US" dirty="0">
              <a:solidFill>
                <a:srgbClr val="CDD7D9"/>
              </a:solidFill>
            </a:endParaRPr>
          </a:p>
        </p:txBody>
      </p:sp>
    </p:spTree>
    <p:extLst>
      <p:ext uri="{BB962C8B-B14F-4D97-AF65-F5344CB8AC3E}">
        <p14:creationId xmlns:p14="http://schemas.microsoft.com/office/powerpoint/2010/main" val="530857157"/>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816864" y="228600"/>
            <a:ext cx="10871200" cy="990600"/>
          </a:xfrm>
        </p:spPr>
        <p:txBody>
          <a:bodyPr/>
          <a:lstStyle/>
          <a:p>
            <a:r>
              <a:rPr kumimoji="0" lang="es-ES" smtClean="0"/>
              <a:t>Haga clic para modificar el estilo de título del patrón</a:t>
            </a:r>
            <a:endParaRPr kumimoji="0" lang="en-US"/>
          </a:p>
        </p:txBody>
      </p:sp>
      <p:sp>
        <p:nvSpPr>
          <p:cNvPr id="4" name="3 Marcador de fecha"/>
          <p:cNvSpPr>
            <a:spLocks noGrp="1"/>
          </p:cNvSpPr>
          <p:nvPr>
            <p:ph type="dt" sz="half" idx="10"/>
          </p:nvPr>
        </p:nvSpPr>
        <p:spPr/>
        <p:txBody>
          <a:bodyPr/>
          <a:lstStyle/>
          <a:p>
            <a:fld id="{23A271A1-F6D6-438B-A432-4747EE7ECD40}" type="datetimeFigureOut">
              <a:rPr lang="en-US" smtClean="0">
                <a:solidFill>
                  <a:srgbClr val="CDD7D9"/>
                </a:solidFill>
              </a:rPr>
              <a:pPr/>
              <a:t>11/23/2018</a:t>
            </a:fld>
            <a:endParaRPr lang="en-US" dirty="0">
              <a:solidFill>
                <a:srgbClr val="CDD7D9"/>
              </a:solidFill>
            </a:endParaRPr>
          </a:p>
        </p:txBody>
      </p:sp>
      <p:sp>
        <p:nvSpPr>
          <p:cNvPr id="5" name="4 Marcador de pie de página"/>
          <p:cNvSpPr>
            <a:spLocks noGrp="1"/>
          </p:cNvSpPr>
          <p:nvPr>
            <p:ph type="ftr" sz="quarter" idx="11"/>
          </p:nvPr>
        </p:nvSpPr>
        <p:spPr/>
        <p:txBody>
          <a:bodyPr/>
          <a:lstStyle/>
          <a:p>
            <a:endParaRPr lang="en-US">
              <a:solidFill>
                <a:srgbClr val="CDD7D9"/>
              </a:solidFill>
            </a:endParaRPr>
          </a:p>
        </p:txBody>
      </p:sp>
      <p:sp>
        <p:nvSpPr>
          <p:cNvPr id="6" name="5 Marcador de número de diapositiva"/>
          <p:cNvSpPr>
            <a:spLocks noGrp="1"/>
          </p:cNvSpPr>
          <p:nvPr>
            <p:ph type="sldNum" sz="quarter" idx="12"/>
          </p:nvPr>
        </p:nvSpPr>
        <p:spPr/>
        <p:txBody>
          <a:bodyPr/>
          <a:lstStyle>
            <a:lvl1pPr>
              <a:defRPr>
                <a:solidFill>
                  <a:srgbClr val="FFFFFF"/>
                </a:solidFill>
              </a:defRPr>
            </a:lvl1pPr>
          </a:lstStyle>
          <a:p>
            <a:fld id="{F0C94032-CD4C-4C25-B0C2-CEC720522D92}" type="slidenum">
              <a:rPr lang="en-US" smtClean="0"/>
              <a:pPr/>
              <a:t>‹Nº›</a:t>
            </a:fld>
            <a:endParaRPr lang="en-US" dirty="0"/>
          </a:p>
        </p:txBody>
      </p:sp>
      <p:sp>
        <p:nvSpPr>
          <p:cNvPr id="8" name="7 Marcador de contenido"/>
          <p:cNvSpPr>
            <a:spLocks noGrp="1"/>
          </p:cNvSpPr>
          <p:nvPr>
            <p:ph sz="quarter" idx="1"/>
          </p:nvPr>
        </p:nvSpPr>
        <p:spPr>
          <a:xfrm>
            <a:off x="816864" y="1600200"/>
            <a:ext cx="10871200" cy="44958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extLst>
      <p:ext uri="{BB962C8B-B14F-4D97-AF65-F5344CB8AC3E}">
        <p14:creationId xmlns:p14="http://schemas.microsoft.com/office/powerpoint/2010/main" val="436233030"/>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1828803" y="2743209"/>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7" name="6 Rectángulo"/>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8" name="7 Rectángulo"/>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9" name="8 Rectángulo"/>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2" name="1 Título"/>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s-ES" smtClean="0"/>
              <a:t>Haga clic para modificar el estilo de título del patrón</a:t>
            </a:r>
            <a:endParaRPr kumimoji="0" lang="en-US"/>
          </a:p>
        </p:txBody>
      </p:sp>
      <p:sp>
        <p:nvSpPr>
          <p:cNvPr id="12" name="11 Marcador de fecha"/>
          <p:cNvSpPr>
            <a:spLocks noGrp="1"/>
          </p:cNvSpPr>
          <p:nvPr>
            <p:ph type="dt" sz="half" idx="10"/>
          </p:nvPr>
        </p:nvSpPr>
        <p:spPr/>
        <p:txBody>
          <a:bodyPr/>
          <a:lstStyle/>
          <a:p>
            <a:fld id="{23A271A1-F6D6-438B-A432-4747EE7ECD40}" type="datetimeFigureOut">
              <a:rPr lang="en-US" smtClean="0">
                <a:solidFill>
                  <a:srgbClr val="CDD7D9"/>
                </a:solidFill>
              </a:rPr>
              <a:pPr/>
              <a:t>11/23/2018</a:t>
            </a:fld>
            <a:endParaRPr lang="en-US">
              <a:solidFill>
                <a:srgbClr val="CDD7D9"/>
              </a:solidFill>
            </a:endParaRPr>
          </a:p>
        </p:txBody>
      </p:sp>
      <p:sp>
        <p:nvSpPr>
          <p:cNvPr id="13" name="12 Marcador de número de diapositiva"/>
          <p:cNvSpPr>
            <a:spLocks noGrp="1"/>
          </p:cNvSpPr>
          <p:nvPr>
            <p:ph type="sldNum" sz="quarter" idx="11"/>
          </p:nvPr>
        </p:nvSpPr>
        <p:spPr>
          <a:xfrm>
            <a:off x="0" y="1752602"/>
            <a:ext cx="1727200" cy="701676"/>
          </a:xfrm>
        </p:spPr>
        <p:txBody>
          <a:bodyPr>
            <a:noAutofit/>
          </a:bodyPr>
          <a:lstStyle>
            <a:lvl1pPr>
              <a:defRPr sz="2400">
                <a:solidFill>
                  <a:srgbClr val="FFFFFF"/>
                </a:solidFill>
              </a:defRPr>
            </a:lvl1pPr>
          </a:lstStyle>
          <a:p>
            <a:fld id="{F0C94032-CD4C-4C25-B0C2-CEC720522D92}" type="slidenum">
              <a:rPr lang="en-US" smtClean="0"/>
              <a:pPr/>
              <a:t>‹Nº›</a:t>
            </a:fld>
            <a:endParaRPr lang="en-US" dirty="0"/>
          </a:p>
        </p:txBody>
      </p:sp>
      <p:sp>
        <p:nvSpPr>
          <p:cNvPr id="14" name="13 Marcador de pie de página"/>
          <p:cNvSpPr>
            <a:spLocks noGrp="1"/>
          </p:cNvSpPr>
          <p:nvPr>
            <p:ph type="ftr" sz="quarter" idx="12"/>
          </p:nvPr>
        </p:nvSpPr>
        <p:spPr/>
        <p:txBody>
          <a:bodyPr/>
          <a:lstStyle/>
          <a:p>
            <a:endParaRPr lang="en-US">
              <a:solidFill>
                <a:srgbClr val="CDD7D9"/>
              </a:solidFill>
            </a:endParaRPr>
          </a:p>
        </p:txBody>
      </p:sp>
    </p:spTree>
    <p:extLst>
      <p:ext uri="{BB962C8B-B14F-4D97-AF65-F5344CB8AC3E}">
        <p14:creationId xmlns:p14="http://schemas.microsoft.com/office/powerpoint/2010/main" val="31873765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_2Col Content_Teal Subs">
    <p:spTree>
      <p:nvGrpSpPr>
        <p:cNvPr id="1" name=""/>
        <p:cNvGrpSpPr/>
        <p:nvPr/>
      </p:nvGrpSpPr>
      <p:grpSpPr>
        <a:xfrm>
          <a:off x="0" y="0"/>
          <a:ext cx="0" cy="0"/>
          <a:chOff x="0" y="0"/>
          <a:chExt cx="0" cy="0"/>
        </a:xfrm>
      </p:grpSpPr>
      <p:cxnSp>
        <p:nvCxnSpPr>
          <p:cNvPr id="12" name="Straight Connector 6"/>
          <p:cNvCxnSpPr/>
          <p:nvPr userDrawn="1"/>
        </p:nvCxnSpPr>
        <p:spPr>
          <a:xfrm>
            <a:off x="624433"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9" name="Rectangle 2"/>
          <p:cNvSpPr>
            <a:spLocks noGrp="1" noChangeArrowheads="1"/>
          </p:cNvSpPr>
          <p:nvPr>
            <p:ph type="title"/>
          </p:nvPr>
        </p:nvSpPr>
        <p:spPr bwMode="auto">
          <a:xfrm>
            <a:off x="711230" y="152401"/>
            <a:ext cx="10058399" cy="838200"/>
          </a:xfrm>
          <a:prstGeom prst="rect">
            <a:avLst/>
          </a:prstGeom>
          <a:noFill/>
          <a:ln>
            <a:noFill/>
          </a:ln>
          <a:extLst/>
        </p:spPr>
        <p:txBody>
          <a:bodyPr/>
          <a:lstStyle/>
          <a:p>
            <a:pPr lvl="0"/>
            <a:r>
              <a:rPr lang="en-US" altLang="en-US" dirty="0" smtClean="0"/>
              <a:t>Click to edit Master title style</a:t>
            </a:r>
            <a:endParaRPr lang="en-GB" altLang="en-US" dirty="0" smtClean="0"/>
          </a:p>
        </p:txBody>
      </p:sp>
      <p:sp>
        <p:nvSpPr>
          <p:cNvPr id="4" name="Content Placeholder 3"/>
          <p:cNvSpPr>
            <a:spLocks noGrp="1"/>
          </p:cNvSpPr>
          <p:nvPr>
            <p:ph sz="quarter" idx="14"/>
          </p:nvPr>
        </p:nvSpPr>
        <p:spPr>
          <a:xfrm>
            <a:off x="711206" y="1786128"/>
            <a:ext cx="5364480" cy="40599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sz="quarter" idx="17"/>
          </p:nvPr>
        </p:nvSpPr>
        <p:spPr>
          <a:xfrm>
            <a:off x="711206" y="1371600"/>
            <a:ext cx="5364480" cy="381000"/>
          </a:xfrm>
        </p:spPr>
        <p:txBody>
          <a:bodyPr/>
          <a:lstStyle>
            <a:lvl1pPr marL="0" indent="0">
              <a:buNone/>
              <a:defRPr b="1">
                <a:solidFill>
                  <a:srgbClr val="E31836"/>
                </a:solidFill>
              </a:defRPr>
            </a:lvl1pPr>
          </a:lstStyle>
          <a:p>
            <a:pPr lvl="0"/>
            <a:r>
              <a:rPr lang="en-US" dirty="0" smtClean="0"/>
              <a:t>Click to edit Master text styles</a:t>
            </a:r>
          </a:p>
        </p:txBody>
      </p:sp>
      <p:sp>
        <p:nvSpPr>
          <p:cNvPr id="10" name="Content Placeholder 3"/>
          <p:cNvSpPr>
            <a:spLocks noGrp="1"/>
          </p:cNvSpPr>
          <p:nvPr>
            <p:ph sz="quarter" idx="18"/>
          </p:nvPr>
        </p:nvSpPr>
        <p:spPr>
          <a:xfrm>
            <a:off x="6490213" y="1786128"/>
            <a:ext cx="5364480" cy="40599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2"/>
          <p:cNvSpPr>
            <a:spLocks noGrp="1"/>
          </p:cNvSpPr>
          <p:nvPr>
            <p:ph type="body" sz="quarter" idx="19"/>
          </p:nvPr>
        </p:nvSpPr>
        <p:spPr>
          <a:xfrm>
            <a:off x="6490213" y="1371600"/>
            <a:ext cx="5364480" cy="381000"/>
          </a:xfrm>
        </p:spPr>
        <p:txBody>
          <a:bodyPr/>
          <a:lstStyle>
            <a:lvl1pPr marL="0" indent="0">
              <a:buNone/>
              <a:defRPr b="1">
                <a:solidFill>
                  <a:srgbClr val="008790"/>
                </a:solidFill>
              </a:defRPr>
            </a:lvl1pPr>
          </a:lstStyle>
          <a:p>
            <a:pPr lvl="0"/>
            <a:r>
              <a:rPr lang="en-US" dirty="0" smtClean="0"/>
              <a:t>Click to edit Master text styles</a:t>
            </a:r>
          </a:p>
        </p:txBody>
      </p:sp>
      <p:sp>
        <p:nvSpPr>
          <p:cNvPr id="13" name="Text Placeholder 4"/>
          <p:cNvSpPr>
            <a:spLocks noGrp="1"/>
          </p:cNvSpPr>
          <p:nvPr>
            <p:ph type="body" sz="quarter" idx="11"/>
          </p:nvPr>
        </p:nvSpPr>
        <p:spPr>
          <a:xfrm>
            <a:off x="711200" y="6294120"/>
            <a:ext cx="11143488" cy="182880"/>
          </a:xfrm>
        </p:spPr>
        <p:txBody>
          <a:bodyPr/>
          <a:lstStyle>
            <a:lvl1pPr marL="0" indent="0" algn="r">
              <a:buNone/>
              <a:defRPr sz="1300"/>
            </a:lvl1pPr>
          </a:lstStyle>
          <a:p>
            <a:pPr lvl="0"/>
            <a:r>
              <a:rPr lang="en-US" dirty="0" smtClean="0"/>
              <a:t>Click to edit Master text styles</a:t>
            </a:r>
            <a:endParaRPr lang="en-US" dirty="0"/>
          </a:p>
        </p:txBody>
      </p:sp>
      <p:sp>
        <p:nvSpPr>
          <p:cNvPr id="14" name="Text Placeholder 6"/>
          <p:cNvSpPr>
            <a:spLocks noGrp="1"/>
          </p:cNvSpPr>
          <p:nvPr>
            <p:ph type="body" sz="quarter" idx="13"/>
          </p:nvPr>
        </p:nvSpPr>
        <p:spPr>
          <a:xfrm>
            <a:off x="711200" y="5862320"/>
            <a:ext cx="11143488" cy="365760"/>
          </a:xfrm>
        </p:spPr>
        <p:txBody>
          <a:bodyPr anchor="b"/>
          <a:lstStyle>
            <a:lvl1pPr marL="0" indent="0">
              <a:buNone/>
              <a:defRPr sz="1600" baseline="0"/>
            </a:lvl1pPr>
          </a:lstStyle>
          <a:p>
            <a:pPr lvl="0"/>
            <a:r>
              <a:rPr lang="en-US" smtClean="0"/>
              <a:t>Click to edit Master text styles</a:t>
            </a:r>
          </a:p>
        </p:txBody>
      </p:sp>
    </p:spTree>
    <p:extLst>
      <p:ext uri="{BB962C8B-B14F-4D97-AF65-F5344CB8AC3E}">
        <p14:creationId xmlns:p14="http://schemas.microsoft.com/office/powerpoint/2010/main" val="3585394032"/>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9" name="8 Marcador de contenido"/>
          <p:cNvSpPr>
            <a:spLocks noGrp="1"/>
          </p:cNvSpPr>
          <p:nvPr>
            <p:ph sz="quarter" idx="1"/>
          </p:nvPr>
        </p:nvSpPr>
        <p:spPr>
          <a:xfrm>
            <a:off x="812800" y="1589567"/>
            <a:ext cx="51816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1" name="10 Marcador de contenido"/>
          <p:cNvSpPr>
            <a:spLocks noGrp="1"/>
          </p:cNvSpPr>
          <p:nvPr>
            <p:ph sz="quarter" idx="2"/>
          </p:nvPr>
        </p:nvSpPr>
        <p:spPr>
          <a:xfrm>
            <a:off x="6459868" y="1589567"/>
            <a:ext cx="51816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8" name="7 Marcador de fecha"/>
          <p:cNvSpPr>
            <a:spLocks noGrp="1"/>
          </p:cNvSpPr>
          <p:nvPr>
            <p:ph type="dt" sz="half" idx="15"/>
          </p:nvPr>
        </p:nvSpPr>
        <p:spPr/>
        <p:txBody>
          <a:bodyPr rtlCol="0"/>
          <a:lstStyle/>
          <a:p>
            <a:fld id="{23A271A1-F6D6-438B-A432-4747EE7ECD40}" type="datetimeFigureOut">
              <a:rPr lang="en-US" smtClean="0">
                <a:solidFill>
                  <a:srgbClr val="CDD7D9"/>
                </a:solidFill>
              </a:rPr>
              <a:pPr/>
              <a:t>11/23/2018</a:t>
            </a:fld>
            <a:endParaRPr lang="en-US">
              <a:solidFill>
                <a:srgbClr val="CDD7D9"/>
              </a:solidFill>
            </a:endParaRPr>
          </a:p>
        </p:txBody>
      </p:sp>
      <p:sp>
        <p:nvSpPr>
          <p:cNvPr id="10" name="9 Marcador de número de diapositiva"/>
          <p:cNvSpPr>
            <a:spLocks noGrp="1"/>
          </p:cNvSpPr>
          <p:nvPr>
            <p:ph type="sldNum" sz="quarter" idx="16"/>
          </p:nvPr>
        </p:nvSpPr>
        <p:spPr/>
        <p:txBody>
          <a:bodyPr rtlCol="0"/>
          <a:lstStyle/>
          <a:p>
            <a:fld id="{F0C94032-CD4C-4C25-B0C2-CEC720522D92}" type="slidenum">
              <a:rPr lang="en-US" smtClean="0"/>
              <a:pPr/>
              <a:t>‹Nº›</a:t>
            </a:fld>
            <a:endParaRPr lang="en-US"/>
          </a:p>
        </p:txBody>
      </p:sp>
      <p:sp>
        <p:nvSpPr>
          <p:cNvPr id="12" name="11 Marcador de pie de página"/>
          <p:cNvSpPr>
            <a:spLocks noGrp="1"/>
          </p:cNvSpPr>
          <p:nvPr>
            <p:ph type="ftr" sz="quarter" idx="17"/>
          </p:nvPr>
        </p:nvSpPr>
        <p:spPr/>
        <p:txBody>
          <a:bodyPr rtlCol="0"/>
          <a:lstStyle/>
          <a:p>
            <a:endParaRPr lang="en-US">
              <a:solidFill>
                <a:srgbClr val="CDD7D9"/>
              </a:solidFill>
            </a:endParaRPr>
          </a:p>
        </p:txBody>
      </p:sp>
    </p:spTree>
    <p:extLst>
      <p:ext uri="{BB962C8B-B14F-4D97-AF65-F5344CB8AC3E}">
        <p14:creationId xmlns:p14="http://schemas.microsoft.com/office/powerpoint/2010/main" val="1694650749"/>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711200" y="273100"/>
            <a:ext cx="10871200" cy="869951"/>
          </a:xfrm>
        </p:spPr>
        <p:txBody>
          <a:bodyPr anchor="ctr"/>
          <a:lstStyle>
            <a:lvl1pPr>
              <a:defRPr/>
            </a:lvl1pPr>
          </a:lstStyle>
          <a:p>
            <a:r>
              <a:rPr kumimoji="0" lang="es-ES" smtClean="0"/>
              <a:t>Haga clic para modificar el estilo de título del patrón</a:t>
            </a:r>
            <a:endParaRPr kumimoji="0" lang="en-US"/>
          </a:p>
        </p:txBody>
      </p:sp>
      <p:sp>
        <p:nvSpPr>
          <p:cNvPr id="11" name="10 Marcador de contenido"/>
          <p:cNvSpPr>
            <a:spLocks noGrp="1"/>
          </p:cNvSpPr>
          <p:nvPr>
            <p:ph sz="quarter" idx="2"/>
          </p:nvPr>
        </p:nvSpPr>
        <p:spPr>
          <a:xfrm>
            <a:off x="812800" y="2438400"/>
            <a:ext cx="5181600" cy="35814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3" name="12 Marcador de contenido"/>
          <p:cNvSpPr>
            <a:spLocks noGrp="1"/>
          </p:cNvSpPr>
          <p:nvPr>
            <p:ph sz="quarter" idx="4"/>
          </p:nvPr>
        </p:nvSpPr>
        <p:spPr>
          <a:xfrm>
            <a:off x="6400800" y="2438400"/>
            <a:ext cx="5181600" cy="35814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0" name="9 Marcador de fecha"/>
          <p:cNvSpPr>
            <a:spLocks noGrp="1"/>
          </p:cNvSpPr>
          <p:nvPr>
            <p:ph type="dt" sz="half" idx="15"/>
          </p:nvPr>
        </p:nvSpPr>
        <p:spPr/>
        <p:txBody>
          <a:bodyPr rtlCol="0"/>
          <a:lstStyle/>
          <a:p>
            <a:fld id="{23A271A1-F6D6-438B-A432-4747EE7ECD40}" type="datetimeFigureOut">
              <a:rPr lang="en-US" smtClean="0">
                <a:solidFill>
                  <a:srgbClr val="CDD7D9"/>
                </a:solidFill>
              </a:rPr>
              <a:pPr/>
              <a:t>11/23/2018</a:t>
            </a:fld>
            <a:endParaRPr lang="en-US">
              <a:solidFill>
                <a:srgbClr val="CDD7D9"/>
              </a:solidFill>
            </a:endParaRPr>
          </a:p>
        </p:txBody>
      </p:sp>
      <p:sp>
        <p:nvSpPr>
          <p:cNvPr id="12" name="11 Marcador de número de diapositiva"/>
          <p:cNvSpPr>
            <a:spLocks noGrp="1"/>
          </p:cNvSpPr>
          <p:nvPr>
            <p:ph type="sldNum" sz="quarter" idx="16"/>
          </p:nvPr>
        </p:nvSpPr>
        <p:spPr/>
        <p:txBody>
          <a:bodyPr rtlCol="0"/>
          <a:lstStyle/>
          <a:p>
            <a:fld id="{F0C94032-CD4C-4C25-B0C2-CEC720522D92}" type="slidenum">
              <a:rPr lang="en-US" smtClean="0"/>
              <a:pPr/>
              <a:t>‹Nº›</a:t>
            </a:fld>
            <a:endParaRPr lang="en-US"/>
          </a:p>
        </p:txBody>
      </p:sp>
      <p:sp>
        <p:nvSpPr>
          <p:cNvPr id="14" name="13 Marcador de pie de página"/>
          <p:cNvSpPr>
            <a:spLocks noGrp="1"/>
          </p:cNvSpPr>
          <p:nvPr>
            <p:ph type="ftr" sz="quarter" idx="17"/>
          </p:nvPr>
        </p:nvSpPr>
        <p:spPr/>
        <p:txBody>
          <a:bodyPr rtlCol="0"/>
          <a:lstStyle/>
          <a:p>
            <a:endParaRPr lang="en-US">
              <a:solidFill>
                <a:srgbClr val="CDD7D9"/>
              </a:solidFill>
            </a:endParaRPr>
          </a:p>
        </p:txBody>
      </p:sp>
      <p:sp>
        <p:nvSpPr>
          <p:cNvPr id="16" name="15 Marcador de texto"/>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s-ES" smtClean="0"/>
              <a:t>Haga clic para modificar el estilo de texto del patrón</a:t>
            </a:r>
          </a:p>
        </p:txBody>
      </p:sp>
      <p:sp>
        <p:nvSpPr>
          <p:cNvPr id="15" name="14 Marcador de texto"/>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s-ES" smtClean="0"/>
              <a:t>Haga clic para modificar el estilo de texto del patrón</a:t>
            </a:r>
          </a:p>
        </p:txBody>
      </p:sp>
    </p:spTree>
    <p:extLst>
      <p:ext uri="{BB962C8B-B14F-4D97-AF65-F5344CB8AC3E}">
        <p14:creationId xmlns:p14="http://schemas.microsoft.com/office/powerpoint/2010/main" val="4155311507"/>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p>
            <a:fld id="{23A271A1-F6D6-438B-A432-4747EE7ECD40}" type="datetimeFigureOut">
              <a:rPr lang="en-US" smtClean="0">
                <a:solidFill>
                  <a:srgbClr val="CDD7D9"/>
                </a:solidFill>
              </a:rPr>
              <a:pPr/>
              <a:t>11/23/2018</a:t>
            </a:fld>
            <a:endParaRPr lang="en-US">
              <a:solidFill>
                <a:srgbClr val="CDD7D9"/>
              </a:solidFill>
            </a:endParaRPr>
          </a:p>
        </p:txBody>
      </p:sp>
      <p:sp>
        <p:nvSpPr>
          <p:cNvPr id="4" name="3 Marcador de pie de página"/>
          <p:cNvSpPr>
            <a:spLocks noGrp="1"/>
          </p:cNvSpPr>
          <p:nvPr>
            <p:ph type="ftr" sz="quarter" idx="11"/>
          </p:nvPr>
        </p:nvSpPr>
        <p:spPr/>
        <p:txBody>
          <a:bodyPr/>
          <a:lstStyle/>
          <a:p>
            <a:endParaRPr lang="en-US">
              <a:solidFill>
                <a:srgbClr val="CDD7D9"/>
              </a:solidFill>
            </a:endParaRPr>
          </a:p>
        </p:txBody>
      </p:sp>
      <p:sp>
        <p:nvSpPr>
          <p:cNvPr id="5" name="4 Marcador de número de diapositiva"/>
          <p:cNvSpPr>
            <a:spLocks noGrp="1"/>
          </p:cNvSpPr>
          <p:nvPr>
            <p:ph type="sldNum" sz="quarter" idx="12"/>
          </p:nvPr>
        </p:nvSpPr>
        <p:spPr/>
        <p:txBody>
          <a:bodyPr/>
          <a:lstStyle>
            <a:lvl1pPr>
              <a:defRPr>
                <a:solidFill>
                  <a:srgbClr val="FFFFFF"/>
                </a:solidFill>
              </a:defRPr>
            </a:lvl1pPr>
          </a:lstStyle>
          <a:p>
            <a:fld id="{F0C94032-CD4C-4C25-B0C2-CEC720522D92}" type="slidenum">
              <a:rPr lang="en-US" smtClean="0"/>
              <a:pPr/>
              <a:t>‹Nº›</a:t>
            </a:fld>
            <a:endParaRPr lang="en-US" dirty="0"/>
          </a:p>
        </p:txBody>
      </p:sp>
    </p:spTree>
    <p:extLst>
      <p:ext uri="{BB962C8B-B14F-4D97-AF65-F5344CB8AC3E}">
        <p14:creationId xmlns:p14="http://schemas.microsoft.com/office/powerpoint/2010/main" val="3200628379"/>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23A271A1-F6D6-438B-A432-4747EE7ECD40}" type="datetimeFigureOut">
              <a:rPr lang="en-US" smtClean="0">
                <a:solidFill>
                  <a:srgbClr val="CDD7D9"/>
                </a:solidFill>
              </a:rPr>
              <a:pPr/>
              <a:t>11/23/2018</a:t>
            </a:fld>
            <a:endParaRPr lang="en-US">
              <a:solidFill>
                <a:srgbClr val="CDD7D9"/>
              </a:solidFill>
            </a:endParaRPr>
          </a:p>
        </p:txBody>
      </p:sp>
      <p:sp>
        <p:nvSpPr>
          <p:cNvPr id="3" name="2 Marcador de pie de página"/>
          <p:cNvSpPr>
            <a:spLocks noGrp="1"/>
          </p:cNvSpPr>
          <p:nvPr>
            <p:ph type="ftr" sz="quarter" idx="11"/>
          </p:nvPr>
        </p:nvSpPr>
        <p:spPr/>
        <p:txBody>
          <a:bodyPr/>
          <a:lstStyle/>
          <a:p>
            <a:endParaRPr lang="en-US" dirty="0">
              <a:solidFill>
                <a:srgbClr val="CDD7D9"/>
              </a:solidFill>
            </a:endParaRPr>
          </a:p>
        </p:txBody>
      </p:sp>
      <p:sp>
        <p:nvSpPr>
          <p:cNvPr id="4" name="3 Marcador de número de diapositiva"/>
          <p:cNvSpPr>
            <a:spLocks noGrp="1"/>
          </p:cNvSpPr>
          <p:nvPr>
            <p:ph type="sldNum" sz="quarter" idx="12"/>
          </p:nvPr>
        </p:nvSpPr>
        <p:spPr>
          <a:xfrm>
            <a:off x="0" y="6248400"/>
            <a:ext cx="711200" cy="381000"/>
          </a:xfrm>
        </p:spPr>
        <p:txBody>
          <a:bodyPr/>
          <a:lstStyle>
            <a:lvl1pPr>
              <a:defRPr>
                <a:solidFill>
                  <a:schemeClr val="tx2"/>
                </a:solidFill>
              </a:defRPr>
            </a:lvl1pPr>
          </a:lstStyle>
          <a:p>
            <a:fld id="{F0C94032-CD4C-4C25-B0C2-CEC720522D92}" type="slidenum">
              <a:rPr lang="en-US" smtClean="0">
                <a:solidFill>
                  <a:srgbClr val="CDD7D9"/>
                </a:solidFill>
              </a:rPr>
              <a:pPr/>
              <a:t>‹Nº›</a:t>
            </a:fld>
            <a:endParaRPr lang="en-US" dirty="0">
              <a:solidFill>
                <a:srgbClr val="CDD7D9"/>
              </a:solidFill>
            </a:endParaRPr>
          </a:p>
        </p:txBody>
      </p:sp>
    </p:spTree>
    <p:extLst>
      <p:ext uri="{BB962C8B-B14F-4D97-AF65-F5344CB8AC3E}">
        <p14:creationId xmlns:p14="http://schemas.microsoft.com/office/powerpoint/2010/main" val="2875203445"/>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812800" y="273100"/>
            <a:ext cx="10769600" cy="869951"/>
          </a:xfrm>
        </p:spPr>
        <p:txBody>
          <a:bodyPr anchor="ctr"/>
          <a:lstStyle>
            <a:lvl1pPr algn="l">
              <a:buNone/>
              <a:defRPr sz="4400" b="0"/>
            </a:lvl1pPr>
          </a:lstStyle>
          <a:p>
            <a:r>
              <a:rPr kumimoji="0" lang="es-ES" smtClean="0"/>
              <a:t>Haga clic para modificar el estilo de título del patrón</a:t>
            </a:r>
            <a:endParaRPr kumimoji="0" lang="en-US"/>
          </a:p>
        </p:txBody>
      </p:sp>
      <p:sp>
        <p:nvSpPr>
          <p:cNvPr id="5" name="4 Marcador de fecha"/>
          <p:cNvSpPr>
            <a:spLocks noGrp="1"/>
          </p:cNvSpPr>
          <p:nvPr>
            <p:ph type="dt" sz="half" idx="10"/>
          </p:nvPr>
        </p:nvSpPr>
        <p:spPr/>
        <p:txBody>
          <a:bodyPr/>
          <a:lstStyle/>
          <a:p>
            <a:fld id="{23A271A1-F6D6-438B-A432-4747EE7ECD40}" type="datetimeFigureOut">
              <a:rPr lang="en-US" smtClean="0">
                <a:solidFill>
                  <a:srgbClr val="CDD7D9"/>
                </a:solidFill>
              </a:rPr>
              <a:pPr/>
              <a:t>11/23/2018</a:t>
            </a:fld>
            <a:endParaRPr lang="en-US">
              <a:solidFill>
                <a:srgbClr val="CDD7D9"/>
              </a:solidFill>
            </a:endParaRPr>
          </a:p>
        </p:txBody>
      </p:sp>
      <p:sp>
        <p:nvSpPr>
          <p:cNvPr id="6" name="5 Marcador de pie de página"/>
          <p:cNvSpPr>
            <a:spLocks noGrp="1"/>
          </p:cNvSpPr>
          <p:nvPr>
            <p:ph type="ftr" sz="quarter" idx="11"/>
          </p:nvPr>
        </p:nvSpPr>
        <p:spPr/>
        <p:txBody>
          <a:bodyPr/>
          <a:lstStyle/>
          <a:p>
            <a:endParaRPr lang="en-US">
              <a:solidFill>
                <a:srgbClr val="CDD7D9"/>
              </a:solidFill>
            </a:endParaRPr>
          </a:p>
        </p:txBody>
      </p:sp>
      <p:sp>
        <p:nvSpPr>
          <p:cNvPr id="7" name="6 Marcador de número de diapositiva"/>
          <p:cNvSpPr>
            <a:spLocks noGrp="1"/>
          </p:cNvSpPr>
          <p:nvPr>
            <p:ph type="sldNum" sz="quarter" idx="12"/>
          </p:nvPr>
        </p:nvSpPr>
        <p:spPr/>
        <p:txBody>
          <a:bodyPr/>
          <a:lstStyle>
            <a:lvl1pPr>
              <a:defRPr>
                <a:solidFill>
                  <a:srgbClr val="FFFFFF"/>
                </a:solidFill>
              </a:defRPr>
            </a:lvl1pPr>
          </a:lstStyle>
          <a:p>
            <a:fld id="{F0C94032-CD4C-4C25-B0C2-CEC720522D92}" type="slidenum">
              <a:rPr lang="en-US" smtClean="0"/>
              <a:pPr/>
              <a:t>‹Nº›</a:t>
            </a:fld>
            <a:endParaRPr lang="en-US" dirty="0"/>
          </a:p>
        </p:txBody>
      </p:sp>
      <p:sp>
        <p:nvSpPr>
          <p:cNvPr id="3" name="2 Marcador de texto"/>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9" name="8 Marcador de contenido"/>
          <p:cNvSpPr>
            <a:spLocks noGrp="1"/>
          </p:cNvSpPr>
          <p:nvPr>
            <p:ph sz="quarter" idx="1"/>
          </p:nvPr>
        </p:nvSpPr>
        <p:spPr>
          <a:xfrm>
            <a:off x="3149600" y="1752600"/>
            <a:ext cx="8534400" cy="44196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extLst>
      <p:ext uri="{BB962C8B-B14F-4D97-AF65-F5344CB8AC3E}">
        <p14:creationId xmlns:p14="http://schemas.microsoft.com/office/powerpoint/2010/main" val="3327005702"/>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4" name="3 Marcador de texto"/>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s-ES" smtClean="0"/>
              <a:t>Haga clic para modificar el estilo de texto del patrón</a:t>
            </a:r>
          </a:p>
        </p:txBody>
      </p:sp>
      <p:sp>
        <p:nvSpPr>
          <p:cNvPr id="8" name="7 Rectángulo"/>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9" name="8 Rectángulo"/>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10" name="9 Rectángulo"/>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2" name="1 Título"/>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s-ES" smtClean="0"/>
              <a:t>Haga clic para modificar el estilo de título del patrón</a:t>
            </a:r>
            <a:endParaRPr kumimoji="0" lang="en-US"/>
          </a:p>
        </p:txBody>
      </p:sp>
      <p:sp>
        <p:nvSpPr>
          <p:cNvPr id="11" name="10 Rectángulo"/>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12" name="11 Marcador de fecha"/>
          <p:cNvSpPr>
            <a:spLocks noGrp="1"/>
          </p:cNvSpPr>
          <p:nvPr>
            <p:ph type="dt" sz="half" idx="10"/>
          </p:nvPr>
        </p:nvSpPr>
        <p:spPr>
          <a:xfrm>
            <a:off x="8331200" y="6248453"/>
            <a:ext cx="3556000" cy="365125"/>
          </a:xfrm>
        </p:spPr>
        <p:txBody>
          <a:bodyPr rtlCol="0"/>
          <a:lstStyle/>
          <a:p>
            <a:fld id="{23A271A1-F6D6-438B-A432-4747EE7ECD40}" type="datetimeFigureOut">
              <a:rPr lang="en-US" smtClean="0">
                <a:solidFill>
                  <a:srgbClr val="CDD7D9"/>
                </a:solidFill>
              </a:rPr>
              <a:pPr/>
              <a:t>11/23/2018</a:t>
            </a:fld>
            <a:endParaRPr lang="en-US">
              <a:solidFill>
                <a:srgbClr val="CDD7D9"/>
              </a:solidFill>
            </a:endParaRPr>
          </a:p>
        </p:txBody>
      </p:sp>
      <p:sp>
        <p:nvSpPr>
          <p:cNvPr id="13" name="12 Marcador de número de diapositiva"/>
          <p:cNvSpPr>
            <a:spLocks noGrp="1"/>
          </p:cNvSpPr>
          <p:nvPr>
            <p:ph type="sldNum" sz="quarter" idx="11"/>
          </p:nvPr>
        </p:nvSpPr>
        <p:spPr>
          <a:xfrm>
            <a:off x="0" y="4667298"/>
            <a:ext cx="1930400" cy="663579"/>
          </a:xfrm>
        </p:spPr>
        <p:txBody>
          <a:bodyPr rtlCol="0"/>
          <a:lstStyle>
            <a:lvl1pPr>
              <a:defRPr sz="2800"/>
            </a:lvl1pPr>
          </a:lstStyle>
          <a:p>
            <a:fld id="{F0C94032-CD4C-4C25-B0C2-CEC720522D92}" type="slidenum">
              <a:rPr lang="en-US" smtClean="0"/>
              <a:pPr/>
              <a:t>‹Nº›</a:t>
            </a:fld>
            <a:endParaRPr lang="en-US" dirty="0"/>
          </a:p>
        </p:txBody>
      </p:sp>
      <p:sp>
        <p:nvSpPr>
          <p:cNvPr id="14" name="13 Marcador de pie de página"/>
          <p:cNvSpPr>
            <a:spLocks noGrp="1"/>
          </p:cNvSpPr>
          <p:nvPr>
            <p:ph type="ftr" sz="quarter" idx="12"/>
          </p:nvPr>
        </p:nvSpPr>
        <p:spPr>
          <a:xfrm>
            <a:off x="2133600" y="6248257"/>
            <a:ext cx="6096000" cy="365125"/>
          </a:xfrm>
        </p:spPr>
        <p:txBody>
          <a:bodyPr rtlCol="0"/>
          <a:lstStyle/>
          <a:p>
            <a:endParaRPr lang="en-US" dirty="0">
              <a:solidFill>
                <a:srgbClr val="CDD7D9"/>
              </a:solidFill>
            </a:endParaRPr>
          </a:p>
        </p:txBody>
      </p:sp>
      <p:sp>
        <p:nvSpPr>
          <p:cNvPr id="3" name="2 Marcador de posición de imagen"/>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s-ES" smtClean="0"/>
              <a:t>Haga clic en el icono para agregar una imagen</a:t>
            </a:r>
            <a:endParaRPr kumimoji="0" lang="en-US" dirty="0"/>
          </a:p>
        </p:txBody>
      </p:sp>
    </p:spTree>
    <p:extLst>
      <p:ext uri="{BB962C8B-B14F-4D97-AF65-F5344CB8AC3E}">
        <p14:creationId xmlns:p14="http://schemas.microsoft.com/office/powerpoint/2010/main" val="2192582634"/>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23A271A1-F6D6-438B-A432-4747EE7ECD40}" type="datetimeFigureOut">
              <a:rPr lang="en-US" smtClean="0">
                <a:solidFill>
                  <a:srgbClr val="CDD7D9"/>
                </a:solidFill>
              </a:rPr>
              <a:pPr/>
              <a:t>11/23/2018</a:t>
            </a:fld>
            <a:endParaRPr lang="en-US">
              <a:solidFill>
                <a:srgbClr val="CDD7D9"/>
              </a:solidFill>
            </a:endParaRPr>
          </a:p>
        </p:txBody>
      </p:sp>
      <p:sp>
        <p:nvSpPr>
          <p:cNvPr id="5" name="4 Marcador de pie de página"/>
          <p:cNvSpPr>
            <a:spLocks noGrp="1"/>
          </p:cNvSpPr>
          <p:nvPr>
            <p:ph type="ftr" sz="quarter" idx="11"/>
          </p:nvPr>
        </p:nvSpPr>
        <p:spPr/>
        <p:txBody>
          <a:bodyPr/>
          <a:lstStyle/>
          <a:p>
            <a:endParaRPr lang="en-US">
              <a:solidFill>
                <a:srgbClr val="CDD7D9"/>
              </a:solidFill>
            </a:endParaRPr>
          </a:p>
        </p:txBody>
      </p:sp>
      <p:sp>
        <p:nvSpPr>
          <p:cNvPr id="6" name="5 Marcador de número de diapositiva"/>
          <p:cNvSpPr>
            <a:spLocks noGrp="1"/>
          </p:cNvSpPr>
          <p:nvPr>
            <p:ph type="sldNum" sz="quarter" idx="12"/>
          </p:nvPr>
        </p:nvSpPr>
        <p:spPr/>
        <p:txBody>
          <a:bodyPr/>
          <a:lstStyle/>
          <a:p>
            <a:fld id="{F0C94032-CD4C-4C25-B0C2-CEC720522D92}" type="slidenum">
              <a:rPr lang="en-US" smtClean="0"/>
              <a:pPr/>
              <a:t>‹Nº›</a:t>
            </a:fld>
            <a:endParaRPr lang="en-US"/>
          </a:p>
        </p:txBody>
      </p:sp>
    </p:spTree>
    <p:extLst>
      <p:ext uri="{BB962C8B-B14F-4D97-AF65-F5344CB8AC3E}">
        <p14:creationId xmlns:p14="http://schemas.microsoft.com/office/powerpoint/2010/main" val="3140831025"/>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737600" y="609651"/>
            <a:ext cx="2743200" cy="5516563"/>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609600" y="609602"/>
            <a:ext cx="7416800" cy="5516564"/>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a:xfrm>
            <a:off x="8737600" y="6248453"/>
            <a:ext cx="2946400" cy="365125"/>
          </a:xfrm>
        </p:spPr>
        <p:txBody>
          <a:bodyPr/>
          <a:lstStyle/>
          <a:p>
            <a:fld id="{23A271A1-F6D6-438B-A432-4747EE7ECD40}" type="datetimeFigureOut">
              <a:rPr lang="en-US" smtClean="0">
                <a:solidFill>
                  <a:srgbClr val="CDD7D9"/>
                </a:solidFill>
              </a:rPr>
              <a:pPr/>
              <a:t>11/23/2018</a:t>
            </a:fld>
            <a:endParaRPr lang="en-US" dirty="0">
              <a:solidFill>
                <a:srgbClr val="CDD7D9"/>
              </a:solidFill>
            </a:endParaRPr>
          </a:p>
        </p:txBody>
      </p:sp>
      <p:sp>
        <p:nvSpPr>
          <p:cNvPr id="5" name="4 Marcador de pie de página"/>
          <p:cNvSpPr>
            <a:spLocks noGrp="1"/>
          </p:cNvSpPr>
          <p:nvPr>
            <p:ph type="ftr" sz="quarter" idx="11"/>
          </p:nvPr>
        </p:nvSpPr>
        <p:spPr>
          <a:xfrm>
            <a:off x="609641" y="6248260"/>
            <a:ext cx="7431311" cy="365125"/>
          </a:xfrm>
        </p:spPr>
        <p:txBody>
          <a:bodyPr/>
          <a:lstStyle/>
          <a:p>
            <a:endParaRPr lang="en-US" dirty="0">
              <a:solidFill>
                <a:srgbClr val="CDD7D9"/>
              </a:solidFill>
            </a:endParaRPr>
          </a:p>
        </p:txBody>
      </p:sp>
      <p:sp>
        <p:nvSpPr>
          <p:cNvPr id="7" name="6 Rectángulo"/>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8" name="7 Rectángulo"/>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9" name="8 Rectángulo"/>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6" name="5 Marcador de número de diapositiva"/>
          <p:cNvSpPr>
            <a:spLocks noGrp="1"/>
          </p:cNvSpPr>
          <p:nvPr>
            <p:ph type="sldNum" sz="quarter" idx="12"/>
          </p:nvPr>
        </p:nvSpPr>
        <p:spPr>
          <a:xfrm rot="5400000">
            <a:off x="8075084" y="103716"/>
            <a:ext cx="533400" cy="325968"/>
          </a:xfrm>
        </p:spPr>
        <p:txBody>
          <a:bodyPr/>
          <a:lstStyle/>
          <a:p>
            <a:fld id="{F0C94032-CD4C-4C25-B0C2-CEC720522D92}" type="slidenum">
              <a:rPr lang="en-US" smtClean="0"/>
              <a:pPr/>
              <a:t>‹Nº›</a:t>
            </a:fld>
            <a:endParaRPr lang="en-US" dirty="0"/>
          </a:p>
        </p:txBody>
      </p:sp>
    </p:spTree>
    <p:extLst>
      <p:ext uri="{BB962C8B-B14F-4D97-AF65-F5344CB8AC3E}">
        <p14:creationId xmlns:p14="http://schemas.microsoft.com/office/powerpoint/2010/main" val="1021655616"/>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4" name="3 Rectángulo"/>
          <p:cNvSpPr/>
          <p:nvPr/>
        </p:nvSpPr>
        <p:spPr bwMode="white">
          <a:xfrm>
            <a:off x="0" y="5970591"/>
            <a:ext cx="12192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1778" tIns="60889" rIns="121778" bIns="60889" anchor="ctr"/>
          <a:lstStyle/>
          <a:p>
            <a:pPr algn="ctr" defTabSz="914309">
              <a:defRPr/>
            </a:pPr>
            <a:endParaRPr lang="en-US" sz="2400">
              <a:solidFill>
                <a:srgbClr val="FFFFFF"/>
              </a:solidFill>
              <a:sym typeface="Arial"/>
            </a:endParaRPr>
          </a:p>
        </p:txBody>
      </p:sp>
      <p:sp>
        <p:nvSpPr>
          <p:cNvPr id="5" name="4 Rectángulo"/>
          <p:cNvSpPr/>
          <p:nvPr/>
        </p:nvSpPr>
        <p:spPr>
          <a:xfrm>
            <a:off x="-12700" y="6053441"/>
            <a:ext cx="2999317"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1778" tIns="60889" rIns="121778" bIns="60889" anchor="ctr"/>
          <a:lstStyle/>
          <a:p>
            <a:pPr algn="ctr" defTabSz="914309">
              <a:defRPr/>
            </a:pPr>
            <a:endParaRPr lang="en-US" sz="2400">
              <a:solidFill>
                <a:srgbClr val="FFFFFF"/>
              </a:solidFill>
              <a:sym typeface="Arial"/>
            </a:endParaRPr>
          </a:p>
        </p:txBody>
      </p:sp>
      <p:sp>
        <p:nvSpPr>
          <p:cNvPr id="6" name="5 Rectángulo"/>
          <p:cNvSpPr/>
          <p:nvPr/>
        </p:nvSpPr>
        <p:spPr>
          <a:xfrm>
            <a:off x="3145591" y="6043963"/>
            <a:ext cx="9046633"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1778" tIns="60889" rIns="121778" bIns="60889" anchor="ctr"/>
          <a:lstStyle/>
          <a:p>
            <a:pPr algn="ctr" defTabSz="914309">
              <a:defRPr/>
            </a:pPr>
            <a:endParaRPr lang="en-US" sz="2400">
              <a:solidFill>
                <a:srgbClr val="FFFFFF"/>
              </a:solidFill>
              <a:sym typeface="Arial"/>
            </a:endParaRPr>
          </a:p>
        </p:txBody>
      </p:sp>
      <p:sp>
        <p:nvSpPr>
          <p:cNvPr id="8" name="7 Título"/>
          <p:cNvSpPr>
            <a:spLocks noGrp="1"/>
          </p:cNvSpPr>
          <p:nvPr>
            <p:ph type="ctrTitle"/>
          </p:nvPr>
        </p:nvSpPr>
        <p:spPr>
          <a:xfrm>
            <a:off x="3149601" y="4038600"/>
            <a:ext cx="8636000" cy="1828800"/>
          </a:xfrm>
        </p:spPr>
        <p:txBody>
          <a:bodyPr anchor="b"/>
          <a:lstStyle>
            <a:lvl1pPr>
              <a:defRPr cap="all" baseline="0"/>
            </a:lvl1pPr>
          </a:lstStyle>
          <a:p>
            <a:r>
              <a:rPr lang="es-ES" smtClean="0"/>
              <a:t>Haga clic para modificar el estilo de título del patrón</a:t>
            </a:r>
            <a:endParaRPr lang="en-US"/>
          </a:p>
        </p:txBody>
      </p:sp>
      <p:sp>
        <p:nvSpPr>
          <p:cNvPr id="9" name="8 Subtítulo"/>
          <p:cNvSpPr>
            <a:spLocks noGrp="1"/>
          </p:cNvSpPr>
          <p:nvPr>
            <p:ph type="subTitle" idx="1"/>
          </p:nvPr>
        </p:nvSpPr>
        <p:spPr>
          <a:xfrm>
            <a:off x="3149600" y="6050037"/>
            <a:ext cx="8940800" cy="685800"/>
          </a:xfrm>
        </p:spPr>
        <p:txBody>
          <a:bodyPr anchor="ctr">
            <a:normAutofit/>
          </a:bodyPr>
          <a:lstStyle>
            <a:lvl1pPr marL="0" indent="0" algn="l">
              <a:buNone/>
              <a:defRPr sz="3500">
                <a:solidFill>
                  <a:srgbClr val="FFFFFF"/>
                </a:solidFill>
              </a:defRPr>
            </a:lvl1pPr>
            <a:lvl2pPr marL="608915" indent="0" algn="ctr">
              <a:buNone/>
            </a:lvl2pPr>
            <a:lvl3pPr marL="1217834" indent="0" algn="ctr">
              <a:buNone/>
            </a:lvl3pPr>
            <a:lvl4pPr marL="1826749" indent="0" algn="ctr">
              <a:buNone/>
            </a:lvl4pPr>
            <a:lvl5pPr marL="2435662" indent="0" algn="ctr">
              <a:buNone/>
            </a:lvl5pPr>
            <a:lvl6pPr marL="3044565" indent="0" algn="ctr">
              <a:buNone/>
            </a:lvl6pPr>
            <a:lvl7pPr marL="3653491" indent="0" algn="ctr">
              <a:buNone/>
            </a:lvl7pPr>
            <a:lvl8pPr marL="4262397" indent="0" algn="ctr">
              <a:buNone/>
            </a:lvl8pPr>
            <a:lvl9pPr marL="4871305" indent="0" algn="ctr">
              <a:buNone/>
            </a:lvl9pPr>
          </a:lstStyle>
          <a:p>
            <a:r>
              <a:rPr lang="es-ES" smtClean="0"/>
              <a:t>Haga clic para modificar el estilo de subtítulo del patrón</a:t>
            </a:r>
            <a:endParaRPr lang="en-US"/>
          </a:p>
        </p:txBody>
      </p:sp>
      <p:sp>
        <p:nvSpPr>
          <p:cNvPr id="7" name="27 Marcador de fecha"/>
          <p:cNvSpPr>
            <a:spLocks noGrp="1"/>
          </p:cNvSpPr>
          <p:nvPr>
            <p:ph type="dt" sz="half" idx="10"/>
          </p:nvPr>
        </p:nvSpPr>
        <p:spPr>
          <a:xfrm>
            <a:off x="101600" y="6069013"/>
            <a:ext cx="2743200" cy="685800"/>
          </a:xfrm>
        </p:spPr>
        <p:txBody>
          <a:bodyPr>
            <a:noAutofit/>
          </a:bodyPr>
          <a:lstStyle>
            <a:lvl1pPr algn="ctr" fontAlgn="base">
              <a:spcBef>
                <a:spcPct val="0"/>
              </a:spcBef>
              <a:spcAft>
                <a:spcPct val="0"/>
              </a:spcAft>
              <a:defRPr sz="2700">
                <a:solidFill>
                  <a:srgbClr val="FFFFFF"/>
                </a:solidFill>
                <a:latin typeface="Calibri" pitchFamily="34" charset="0"/>
                <a:cs typeface="Arial" pitchFamily="34" charset="0"/>
              </a:defRPr>
            </a:lvl1pPr>
          </a:lstStyle>
          <a:p>
            <a:pPr>
              <a:defRPr/>
            </a:pPr>
            <a:fld id="{0F6DAFFE-6BC9-4DCF-BD21-E9DA7A709F6C}" type="datetimeFigureOut">
              <a:rPr lang="en-US"/>
              <a:pPr>
                <a:defRPr/>
              </a:pPr>
              <a:t>11/23/2018</a:t>
            </a:fld>
            <a:endParaRPr lang="en-US" dirty="0"/>
          </a:p>
        </p:txBody>
      </p:sp>
      <p:sp>
        <p:nvSpPr>
          <p:cNvPr id="10" name="16 Marcador de pie de página"/>
          <p:cNvSpPr>
            <a:spLocks noGrp="1"/>
          </p:cNvSpPr>
          <p:nvPr>
            <p:ph type="ftr" sz="quarter" idx="11"/>
          </p:nvPr>
        </p:nvSpPr>
        <p:spPr>
          <a:xfrm>
            <a:off x="2781301" y="236840"/>
            <a:ext cx="7823200" cy="365125"/>
          </a:xfrm>
        </p:spPr>
        <p:txBody>
          <a:bodyPr/>
          <a:lstStyle>
            <a:lvl1pPr algn="r" fontAlgn="base">
              <a:spcBef>
                <a:spcPct val="0"/>
              </a:spcBef>
              <a:spcAft>
                <a:spcPct val="0"/>
              </a:spcAft>
              <a:defRPr>
                <a:solidFill>
                  <a:srgbClr val="CDD7D9"/>
                </a:solidFill>
                <a:latin typeface="Calibri" pitchFamily="34" charset="0"/>
                <a:cs typeface="Arial" pitchFamily="34" charset="0"/>
              </a:defRPr>
            </a:lvl1pPr>
          </a:lstStyle>
          <a:p>
            <a:pPr>
              <a:defRPr/>
            </a:pPr>
            <a:endParaRPr lang="en-US"/>
          </a:p>
        </p:txBody>
      </p:sp>
      <p:sp>
        <p:nvSpPr>
          <p:cNvPr id="11" name="28 Marcador de número de diapositiva"/>
          <p:cNvSpPr>
            <a:spLocks noGrp="1"/>
          </p:cNvSpPr>
          <p:nvPr>
            <p:ph type="sldNum" sz="quarter" idx="12"/>
          </p:nvPr>
        </p:nvSpPr>
        <p:spPr>
          <a:xfrm>
            <a:off x="10668000" y="228600"/>
            <a:ext cx="1117600" cy="381000"/>
          </a:xfrm>
        </p:spPr>
        <p:txBody>
          <a:bodyPr/>
          <a:lstStyle>
            <a:lvl1pPr fontAlgn="base">
              <a:spcBef>
                <a:spcPct val="0"/>
              </a:spcBef>
              <a:spcAft>
                <a:spcPct val="0"/>
              </a:spcAft>
              <a:defRPr>
                <a:solidFill>
                  <a:srgbClr val="CDD7D9"/>
                </a:solidFill>
                <a:latin typeface="Calibri" pitchFamily="34" charset="0"/>
                <a:cs typeface="Arial" pitchFamily="34" charset="0"/>
              </a:defRPr>
            </a:lvl1pPr>
          </a:lstStyle>
          <a:p>
            <a:pPr>
              <a:defRPr/>
            </a:pPr>
            <a:fld id="{0EF21FF7-8285-4E30-B91B-15EF42855118}" type="slidenum">
              <a:rPr lang="en-US"/>
              <a:pPr>
                <a:defRPr/>
              </a:pPr>
              <a:t>‹Nº›</a:t>
            </a:fld>
            <a:endParaRPr lang="en-US" dirty="0"/>
          </a:p>
        </p:txBody>
      </p:sp>
    </p:spTree>
    <p:extLst>
      <p:ext uri="{BB962C8B-B14F-4D97-AF65-F5344CB8AC3E}">
        <p14:creationId xmlns:p14="http://schemas.microsoft.com/office/powerpoint/2010/main" val="3812162364"/>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816864" y="228600"/>
            <a:ext cx="10871200" cy="990600"/>
          </a:xfrm>
        </p:spPr>
        <p:txBody>
          <a:bodyPr/>
          <a:lstStyle/>
          <a:p>
            <a:r>
              <a:rPr lang="es-ES" smtClean="0"/>
              <a:t>Haga clic para modificar el estilo de título del patrón</a:t>
            </a:r>
            <a:endParaRPr lang="en-US"/>
          </a:p>
        </p:txBody>
      </p:sp>
      <p:sp>
        <p:nvSpPr>
          <p:cNvPr id="8" name="7 Marcador de contenido"/>
          <p:cNvSpPr>
            <a:spLocks noGrp="1"/>
          </p:cNvSpPr>
          <p:nvPr>
            <p:ph sz="quarter" idx="1"/>
          </p:nvPr>
        </p:nvSpPr>
        <p:spPr>
          <a:xfrm>
            <a:off x="816864" y="1600200"/>
            <a:ext cx="10871200" cy="4495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lvl1pPr fontAlgn="base">
              <a:spcBef>
                <a:spcPct val="0"/>
              </a:spcBef>
              <a:spcAft>
                <a:spcPct val="0"/>
              </a:spcAft>
              <a:defRPr>
                <a:latin typeface="Calibri" pitchFamily="34" charset="0"/>
                <a:cs typeface="Arial" pitchFamily="34" charset="0"/>
              </a:defRPr>
            </a:lvl1pPr>
          </a:lstStyle>
          <a:p>
            <a:pPr>
              <a:defRPr/>
            </a:pPr>
            <a:fld id="{9733C562-9E75-4418-9BC1-5314A95090D3}" type="datetimeFigureOut">
              <a:rPr lang="en-US"/>
              <a:pPr>
                <a:defRPr/>
              </a:pPr>
              <a:t>11/23/2018</a:t>
            </a:fld>
            <a:endParaRPr lang="en-US" dirty="0"/>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Calibri" pitchFamily="34" charset="0"/>
                <a:cs typeface="Arial" pitchFamily="34" charset="0"/>
              </a:defRPr>
            </a:lvl1pPr>
          </a:lstStyle>
          <a:p>
            <a:pPr>
              <a:defRPr/>
            </a:pPr>
            <a:endParaRPr lang="en-US"/>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solidFill>
                  <a:srgbClr val="FFFFFF"/>
                </a:solidFill>
                <a:latin typeface="Calibri" pitchFamily="34" charset="0"/>
                <a:cs typeface="Arial" pitchFamily="34" charset="0"/>
              </a:defRPr>
            </a:lvl1pPr>
          </a:lstStyle>
          <a:p>
            <a:pPr>
              <a:defRPr/>
            </a:pPr>
            <a:fld id="{78DDB93C-E001-4C25-B8B8-C26864CBD383}" type="slidenum">
              <a:rPr lang="en-US"/>
              <a:pPr>
                <a:defRPr/>
              </a:pPr>
              <a:t>‹Nº›</a:t>
            </a:fld>
            <a:endParaRPr lang="en-US" dirty="0"/>
          </a:p>
        </p:txBody>
      </p:sp>
    </p:spTree>
    <p:extLst>
      <p:ext uri="{BB962C8B-B14F-4D97-AF65-F5344CB8AC3E}">
        <p14:creationId xmlns:p14="http://schemas.microsoft.com/office/powerpoint/2010/main" val="23657503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ontent Slide_Title Only">
    <p:spTree>
      <p:nvGrpSpPr>
        <p:cNvPr id="1" name=""/>
        <p:cNvGrpSpPr/>
        <p:nvPr/>
      </p:nvGrpSpPr>
      <p:grpSpPr>
        <a:xfrm>
          <a:off x="0" y="0"/>
          <a:ext cx="0" cy="0"/>
          <a:chOff x="0" y="0"/>
          <a:chExt cx="0" cy="0"/>
        </a:xfrm>
      </p:grpSpPr>
      <p:cxnSp>
        <p:nvCxnSpPr>
          <p:cNvPr id="7" name="Straight Connector 6"/>
          <p:cNvCxnSpPr/>
          <p:nvPr userDrawn="1"/>
        </p:nvCxnSpPr>
        <p:spPr>
          <a:xfrm>
            <a:off x="624433"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12" name="Rectangle 2"/>
          <p:cNvSpPr>
            <a:spLocks noGrp="1" noChangeArrowheads="1"/>
          </p:cNvSpPr>
          <p:nvPr>
            <p:ph type="title"/>
          </p:nvPr>
        </p:nvSpPr>
        <p:spPr bwMode="auto">
          <a:xfrm>
            <a:off x="711230" y="152401"/>
            <a:ext cx="10058399" cy="838200"/>
          </a:xfrm>
          <a:prstGeom prst="rect">
            <a:avLst/>
          </a:prstGeom>
          <a:noFill/>
          <a:ln>
            <a:noFill/>
          </a:ln>
          <a:extLst/>
        </p:spPr>
        <p:txBody>
          <a:bodyPr/>
          <a:lstStyle/>
          <a:p>
            <a:pPr lvl="0"/>
            <a:r>
              <a:rPr lang="en-US" altLang="en-US" dirty="0" smtClean="0"/>
              <a:t>Click to edit Master title style</a:t>
            </a:r>
            <a:endParaRPr lang="en-GB" altLang="en-US" dirty="0" smtClean="0"/>
          </a:p>
        </p:txBody>
      </p:sp>
      <p:sp>
        <p:nvSpPr>
          <p:cNvPr id="6" name="Text Placeholder 2"/>
          <p:cNvSpPr>
            <a:spLocks noGrp="1"/>
          </p:cNvSpPr>
          <p:nvPr>
            <p:ph type="body" sz="quarter" idx="14"/>
          </p:nvPr>
        </p:nvSpPr>
        <p:spPr>
          <a:xfrm>
            <a:off x="711201" y="1371600"/>
            <a:ext cx="11143488" cy="457200"/>
          </a:xfrm>
        </p:spPr>
        <p:txBody>
          <a:bodyPr/>
          <a:lstStyle>
            <a:lvl1pPr marL="0" indent="0">
              <a:buNone/>
              <a:defRPr sz="2900" b="1">
                <a:solidFill>
                  <a:srgbClr val="E31836"/>
                </a:solidFill>
              </a:defRPr>
            </a:lvl1pPr>
          </a:lstStyle>
          <a:p>
            <a:pPr lvl="0"/>
            <a:r>
              <a:rPr lang="en-US" dirty="0" smtClean="0"/>
              <a:t>Click to edit Master text styles</a:t>
            </a:r>
          </a:p>
        </p:txBody>
      </p:sp>
      <p:sp>
        <p:nvSpPr>
          <p:cNvPr id="10" name="Text Placeholder 4"/>
          <p:cNvSpPr>
            <a:spLocks noGrp="1"/>
          </p:cNvSpPr>
          <p:nvPr>
            <p:ph type="body" sz="quarter" idx="11"/>
          </p:nvPr>
        </p:nvSpPr>
        <p:spPr>
          <a:xfrm>
            <a:off x="711200" y="6294120"/>
            <a:ext cx="11143488" cy="182880"/>
          </a:xfrm>
        </p:spPr>
        <p:txBody>
          <a:bodyPr/>
          <a:lstStyle>
            <a:lvl1pPr marL="0" indent="0" algn="r">
              <a:buNone/>
              <a:defRPr sz="1300"/>
            </a:lvl1pPr>
          </a:lstStyle>
          <a:p>
            <a:pPr lvl="0"/>
            <a:r>
              <a:rPr lang="en-US" dirty="0" smtClean="0"/>
              <a:t>Click to edit Master text styles</a:t>
            </a:r>
            <a:endParaRPr lang="en-US" dirty="0"/>
          </a:p>
        </p:txBody>
      </p:sp>
      <p:sp>
        <p:nvSpPr>
          <p:cNvPr id="11" name="Text Placeholder 6"/>
          <p:cNvSpPr>
            <a:spLocks noGrp="1"/>
          </p:cNvSpPr>
          <p:nvPr>
            <p:ph type="body" sz="quarter" idx="13"/>
          </p:nvPr>
        </p:nvSpPr>
        <p:spPr>
          <a:xfrm>
            <a:off x="711200" y="5862320"/>
            <a:ext cx="11143488" cy="365760"/>
          </a:xfrm>
        </p:spPr>
        <p:txBody>
          <a:bodyPr anchor="b"/>
          <a:lstStyle>
            <a:lvl1pPr marL="0" indent="0">
              <a:buNone/>
              <a:defRPr sz="1600" baseline="0"/>
            </a:lvl1pPr>
          </a:lstStyle>
          <a:p>
            <a:pPr lvl="0"/>
            <a:r>
              <a:rPr lang="en-US" smtClean="0"/>
              <a:t>Click to edit Master text styles</a:t>
            </a:r>
          </a:p>
        </p:txBody>
      </p:sp>
    </p:spTree>
    <p:extLst>
      <p:ext uri="{BB962C8B-B14F-4D97-AF65-F5344CB8AC3E}">
        <p14:creationId xmlns:p14="http://schemas.microsoft.com/office/powerpoint/2010/main" val="2425322796"/>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4" name="3 Rectángulo"/>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1778" tIns="60889" rIns="121778" bIns="60889" anchor="ctr"/>
          <a:lstStyle/>
          <a:p>
            <a:pPr algn="ctr" defTabSz="914309">
              <a:defRPr/>
            </a:pPr>
            <a:endParaRPr lang="en-US" sz="2400">
              <a:solidFill>
                <a:srgbClr val="FFFFFF"/>
              </a:solidFill>
              <a:sym typeface="Arial"/>
            </a:endParaRPr>
          </a:p>
        </p:txBody>
      </p:sp>
      <p:sp>
        <p:nvSpPr>
          <p:cNvPr id="5" name="4 Rectángulo"/>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1778" tIns="60889" rIns="121778" bIns="60889" anchor="ctr"/>
          <a:lstStyle/>
          <a:p>
            <a:pPr algn="ctr" defTabSz="914309">
              <a:defRPr/>
            </a:pPr>
            <a:endParaRPr lang="en-US" sz="2400">
              <a:solidFill>
                <a:srgbClr val="FFFFFF"/>
              </a:solidFill>
              <a:sym typeface="Arial"/>
            </a:endParaRPr>
          </a:p>
        </p:txBody>
      </p:sp>
      <p:sp>
        <p:nvSpPr>
          <p:cNvPr id="6" name="5 Rectángulo"/>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1778" tIns="60889" rIns="121778" bIns="60889" anchor="ctr"/>
          <a:lstStyle/>
          <a:p>
            <a:pPr algn="ctr" defTabSz="914309">
              <a:defRPr/>
            </a:pPr>
            <a:endParaRPr lang="en-US" sz="2400">
              <a:solidFill>
                <a:srgbClr val="FFFFFF"/>
              </a:solidFill>
              <a:sym typeface="Arial"/>
            </a:endParaRPr>
          </a:p>
        </p:txBody>
      </p:sp>
      <p:sp>
        <p:nvSpPr>
          <p:cNvPr id="3" name="2 Marcador de texto"/>
          <p:cNvSpPr>
            <a:spLocks noGrp="1"/>
          </p:cNvSpPr>
          <p:nvPr>
            <p:ph type="body" idx="1"/>
          </p:nvPr>
        </p:nvSpPr>
        <p:spPr>
          <a:xfrm>
            <a:off x="1828867" y="2743259"/>
            <a:ext cx="9497484" cy="1673225"/>
          </a:xfrm>
        </p:spPr>
        <p:txBody>
          <a:bodyPr/>
          <a:lstStyle>
            <a:lvl1pPr marL="0" indent="0">
              <a:buNone/>
              <a:defRPr sz="3700">
                <a:solidFill>
                  <a:schemeClr val="tx2"/>
                </a:solidFill>
              </a:defRPr>
            </a:lvl1pPr>
            <a:lvl2pPr>
              <a:buNone/>
              <a:defRPr sz="2400">
                <a:solidFill>
                  <a:schemeClr val="tx1">
                    <a:tint val="75000"/>
                  </a:schemeClr>
                </a:solidFill>
              </a:defRPr>
            </a:lvl2pPr>
            <a:lvl3pPr>
              <a:buNone/>
              <a:defRPr sz="2100">
                <a:solidFill>
                  <a:schemeClr val="tx1">
                    <a:tint val="75000"/>
                  </a:schemeClr>
                </a:solidFill>
              </a:defRPr>
            </a:lvl3pPr>
            <a:lvl4pPr>
              <a:buNone/>
              <a:defRPr sz="1900">
                <a:solidFill>
                  <a:schemeClr val="tx1">
                    <a:tint val="75000"/>
                  </a:schemeClr>
                </a:solidFill>
              </a:defRPr>
            </a:lvl4pPr>
            <a:lvl5pPr>
              <a:buNone/>
              <a:defRPr sz="1900">
                <a:solidFill>
                  <a:schemeClr val="tx1">
                    <a:tint val="75000"/>
                  </a:schemeClr>
                </a:solidFill>
              </a:defRPr>
            </a:lvl5pPr>
          </a:lstStyle>
          <a:p>
            <a:pPr lvl="0"/>
            <a:r>
              <a:rPr lang="es-ES" smtClean="0"/>
              <a:t>Haga clic para modificar el estilo de texto del patrón</a:t>
            </a:r>
          </a:p>
        </p:txBody>
      </p:sp>
      <p:sp>
        <p:nvSpPr>
          <p:cNvPr id="2" name="1 Título"/>
          <p:cNvSpPr>
            <a:spLocks noGrp="1"/>
          </p:cNvSpPr>
          <p:nvPr>
            <p:ph type="title"/>
          </p:nvPr>
        </p:nvSpPr>
        <p:spPr>
          <a:xfrm>
            <a:off x="1828800" y="1600200"/>
            <a:ext cx="10160000" cy="990600"/>
          </a:xfrm>
        </p:spPr>
        <p:txBody>
          <a:bodyPr/>
          <a:lstStyle>
            <a:lvl1pPr algn="l">
              <a:buNone/>
              <a:defRPr sz="5900" b="0" cap="none">
                <a:solidFill>
                  <a:srgbClr val="FFFFFF"/>
                </a:solidFill>
              </a:defRPr>
            </a:lvl1pPr>
          </a:lstStyle>
          <a:p>
            <a:r>
              <a:rPr lang="es-ES" smtClean="0"/>
              <a:t>Haga clic para modificar el estilo de título del patrón</a:t>
            </a:r>
            <a:endParaRPr lang="en-US"/>
          </a:p>
        </p:txBody>
      </p:sp>
      <p:sp>
        <p:nvSpPr>
          <p:cNvPr id="7" name="11 Marcador de fecha"/>
          <p:cNvSpPr>
            <a:spLocks noGrp="1"/>
          </p:cNvSpPr>
          <p:nvPr>
            <p:ph type="dt" sz="half" idx="10"/>
          </p:nvPr>
        </p:nvSpPr>
        <p:spPr/>
        <p:txBody>
          <a:bodyPr/>
          <a:lstStyle>
            <a:lvl1pPr fontAlgn="base">
              <a:spcBef>
                <a:spcPct val="0"/>
              </a:spcBef>
              <a:spcAft>
                <a:spcPct val="0"/>
              </a:spcAft>
              <a:defRPr>
                <a:latin typeface="Calibri" pitchFamily="34" charset="0"/>
                <a:cs typeface="Arial" pitchFamily="34" charset="0"/>
              </a:defRPr>
            </a:lvl1pPr>
          </a:lstStyle>
          <a:p>
            <a:pPr>
              <a:defRPr/>
            </a:pPr>
            <a:fld id="{F2AC4A98-984C-49B4-B052-9A35EF931955}" type="datetimeFigureOut">
              <a:rPr lang="en-US"/>
              <a:pPr>
                <a:defRPr/>
              </a:pPr>
              <a:t>11/23/2018</a:t>
            </a:fld>
            <a:endParaRPr lang="en-US"/>
          </a:p>
        </p:txBody>
      </p:sp>
      <p:sp>
        <p:nvSpPr>
          <p:cNvPr id="8" name="12 Marcador de número de diapositiva"/>
          <p:cNvSpPr>
            <a:spLocks noGrp="1"/>
          </p:cNvSpPr>
          <p:nvPr>
            <p:ph type="sldNum" sz="quarter" idx="11"/>
          </p:nvPr>
        </p:nvSpPr>
        <p:spPr>
          <a:xfrm>
            <a:off x="0" y="1752901"/>
            <a:ext cx="1727200" cy="701675"/>
          </a:xfrm>
        </p:spPr>
        <p:txBody>
          <a:bodyPr>
            <a:noAutofit/>
          </a:bodyPr>
          <a:lstStyle>
            <a:lvl1pPr fontAlgn="base">
              <a:spcBef>
                <a:spcPct val="0"/>
              </a:spcBef>
              <a:spcAft>
                <a:spcPct val="0"/>
              </a:spcAft>
              <a:defRPr sz="3200">
                <a:solidFill>
                  <a:srgbClr val="FFFFFF"/>
                </a:solidFill>
                <a:latin typeface="Calibri" pitchFamily="34" charset="0"/>
                <a:cs typeface="Arial" pitchFamily="34" charset="0"/>
              </a:defRPr>
            </a:lvl1pPr>
          </a:lstStyle>
          <a:p>
            <a:pPr>
              <a:defRPr/>
            </a:pPr>
            <a:fld id="{53386B64-D422-4B65-B046-822C0A5FFF46}" type="slidenum">
              <a:rPr lang="en-US"/>
              <a:pPr>
                <a:defRPr/>
              </a:pPr>
              <a:t>‹Nº›</a:t>
            </a:fld>
            <a:endParaRPr lang="en-US" dirty="0"/>
          </a:p>
        </p:txBody>
      </p:sp>
      <p:sp>
        <p:nvSpPr>
          <p:cNvPr id="9" name="13 Marcador de pie de página"/>
          <p:cNvSpPr>
            <a:spLocks noGrp="1"/>
          </p:cNvSpPr>
          <p:nvPr>
            <p:ph type="ftr" sz="quarter" idx="12"/>
          </p:nvPr>
        </p:nvSpPr>
        <p:spPr/>
        <p:txBody>
          <a:bodyPr/>
          <a:lstStyle>
            <a:lvl1pPr fontAlgn="base">
              <a:spcBef>
                <a:spcPct val="0"/>
              </a:spcBef>
              <a:spcAft>
                <a:spcPct val="0"/>
              </a:spcAft>
              <a:defRPr>
                <a:latin typeface="Calibri" pitchFamily="34" charset="0"/>
                <a:cs typeface="Arial" pitchFamily="34" charset="0"/>
              </a:defRPr>
            </a:lvl1pPr>
          </a:lstStyle>
          <a:p>
            <a:pPr>
              <a:defRPr/>
            </a:pPr>
            <a:endParaRPr lang="en-US"/>
          </a:p>
        </p:txBody>
      </p:sp>
    </p:spTree>
    <p:extLst>
      <p:ext uri="{BB962C8B-B14F-4D97-AF65-F5344CB8AC3E}">
        <p14:creationId xmlns:p14="http://schemas.microsoft.com/office/powerpoint/2010/main" val="3107954321"/>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9" name="8 Marcador de contenido"/>
          <p:cNvSpPr>
            <a:spLocks noGrp="1"/>
          </p:cNvSpPr>
          <p:nvPr>
            <p:ph sz="quarter" idx="1"/>
          </p:nvPr>
        </p:nvSpPr>
        <p:spPr>
          <a:xfrm>
            <a:off x="812800" y="1589567"/>
            <a:ext cx="5181600" cy="45720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1" name="10 Marcador de contenido"/>
          <p:cNvSpPr>
            <a:spLocks noGrp="1"/>
          </p:cNvSpPr>
          <p:nvPr>
            <p:ph sz="quarter" idx="2"/>
          </p:nvPr>
        </p:nvSpPr>
        <p:spPr>
          <a:xfrm>
            <a:off x="6459869" y="1589567"/>
            <a:ext cx="5181600" cy="45720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7 Marcador de fecha"/>
          <p:cNvSpPr>
            <a:spLocks noGrp="1"/>
          </p:cNvSpPr>
          <p:nvPr>
            <p:ph type="dt" sz="half" idx="10"/>
          </p:nvPr>
        </p:nvSpPr>
        <p:spPr/>
        <p:txBody>
          <a:bodyPr rtlCol="0"/>
          <a:lstStyle>
            <a:lvl1pPr fontAlgn="base">
              <a:spcBef>
                <a:spcPct val="0"/>
              </a:spcBef>
              <a:spcAft>
                <a:spcPct val="0"/>
              </a:spcAft>
              <a:defRPr>
                <a:latin typeface="Calibri" pitchFamily="34" charset="0"/>
                <a:cs typeface="Arial" pitchFamily="34" charset="0"/>
              </a:defRPr>
            </a:lvl1pPr>
          </a:lstStyle>
          <a:p>
            <a:pPr>
              <a:defRPr/>
            </a:pPr>
            <a:fld id="{4B24BE8E-ED2C-4541-A134-429117A93862}" type="datetimeFigureOut">
              <a:rPr lang="en-US"/>
              <a:pPr>
                <a:defRPr/>
              </a:pPr>
              <a:t>11/23/2018</a:t>
            </a:fld>
            <a:endParaRPr lang="en-US"/>
          </a:p>
        </p:txBody>
      </p:sp>
      <p:sp>
        <p:nvSpPr>
          <p:cNvPr id="6" name="9 Marcador de número de diapositiva"/>
          <p:cNvSpPr>
            <a:spLocks noGrp="1"/>
          </p:cNvSpPr>
          <p:nvPr>
            <p:ph type="sldNum" sz="quarter" idx="11"/>
          </p:nvPr>
        </p:nvSpPr>
        <p:spPr/>
        <p:txBody>
          <a:bodyPr rtlCol="0"/>
          <a:lstStyle>
            <a:lvl1pPr fontAlgn="base">
              <a:spcBef>
                <a:spcPct val="0"/>
              </a:spcBef>
              <a:spcAft>
                <a:spcPct val="0"/>
              </a:spcAft>
              <a:defRPr>
                <a:latin typeface="Calibri" pitchFamily="34" charset="0"/>
                <a:cs typeface="Arial" pitchFamily="34" charset="0"/>
              </a:defRPr>
            </a:lvl1pPr>
          </a:lstStyle>
          <a:p>
            <a:pPr>
              <a:defRPr/>
            </a:pPr>
            <a:fld id="{8A268F83-B67D-4549-94F0-36570624764C}" type="slidenum">
              <a:rPr lang="en-US"/>
              <a:pPr>
                <a:defRPr/>
              </a:pPr>
              <a:t>‹Nº›</a:t>
            </a:fld>
            <a:endParaRPr lang="en-US"/>
          </a:p>
        </p:txBody>
      </p:sp>
      <p:sp>
        <p:nvSpPr>
          <p:cNvPr id="7" name="11 Marcador de pie de página"/>
          <p:cNvSpPr>
            <a:spLocks noGrp="1"/>
          </p:cNvSpPr>
          <p:nvPr>
            <p:ph type="ftr" sz="quarter" idx="12"/>
          </p:nvPr>
        </p:nvSpPr>
        <p:spPr/>
        <p:txBody>
          <a:bodyPr rtlCol="0"/>
          <a:lstStyle>
            <a:lvl1pPr fontAlgn="base">
              <a:spcBef>
                <a:spcPct val="0"/>
              </a:spcBef>
              <a:spcAft>
                <a:spcPct val="0"/>
              </a:spcAft>
              <a:defRPr>
                <a:latin typeface="Calibri" pitchFamily="34" charset="0"/>
                <a:cs typeface="Arial" pitchFamily="34" charset="0"/>
              </a:defRPr>
            </a:lvl1pPr>
          </a:lstStyle>
          <a:p>
            <a:pPr>
              <a:defRPr/>
            </a:pPr>
            <a:endParaRPr lang="en-US"/>
          </a:p>
        </p:txBody>
      </p:sp>
    </p:spTree>
    <p:extLst>
      <p:ext uri="{BB962C8B-B14F-4D97-AF65-F5344CB8AC3E}">
        <p14:creationId xmlns:p14="http://schemas.microsoft.com/office/powerpoint/2010/main" val="2830747545"/>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711201" y="273411"/>
            <a:ext cx="10871200" cy="869951"/>
          </a:xfrm>
        </p:spPr>
        <p:txBody>
          <a:bodyPr/>
          <a:lstStyle>
            <a:lvl1pPr>
              <a:defRPr/>
            </a:lvl1pPr>
          </a:lstStyle>
          <a:p>
            <a:r>
              <a:rPr lang="es-ES" smtClean="0"/>
              <a:t>Haga clic para modificar el estilo de título del patrón</a:t>
            </a:r>
            <a:endParaRPr lang="en-US"/>
          </a:p>
        </p:txBody>
      </p:sp>
      <p:sp>
        <p:nvSpPr>
          <p:cNvPr id="11" name="10 Marcador de contenido"/>
          <p:cNvSpPr>
            <a:spLocks noGrp="1"/>
          </p:cNvSpPr>
          <p:nvPr>
            <p:ph sz="quarter" idx="2"/>
          </p:nvPr>
        </p:nvSpPr>
        <p:spPr>
          <a:xfrm>
            <a:off x="812800" y="2438400"/>
            <a:ext cx="5181600" cy="35814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3" name="12 Marcador de contenido"/>
          <p:cNvSpPr>
            <a:spLocks noGrp="1"/>
          </p:cNvSpPr>
          <p:nvPr>
            <p:ph sz="quarter" idx="4"/>
          </p:nvPr>
        </p:nvSpPr>
        <p:spPr>
          <a:xfrm>
            <a:off x="6400800" y="2438400"/>
            <a:ext cx="5181600" cy="35814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6" name="15 Marcador de texto"/>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700" b="1">
                <a:solidFill>
                  <a:srgbClr val="FFFFFF"/>
                </a:solidFill>
              </a:defRPr>
            </a:lvl1pPr>
          </a:lstStyle>
          <a:p>
            <a:pPr lvl="0"/>
            <a:r>
              <a:rPr lang="es-ES" smtClean="0"/>
              <a:t>Haga clic para modificar el estilo de texto del patrón</a:t>
            </a:r>
          </a:p>
        </p:txBody>
      </p:sp>
      <p:sp>
        <p:nvSpPr>
          <p:cNvPr id="15" name="14 Marcador de texto"/>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700" b="1">
                <a:solidFill>
                  <a:srgbClr val="FFFFFF"/>
                </a:solidFill>
              </a:defRPr>
            </a:lvl1pPr>
          </a:lstStyle>
          <a:p>
            <a:pPr lvl="0"/>
            <a:r>
              <a:rPr lang="es-ES" smtClean="0"/>
              <a:t>Haga clic para modificar el estilo de texto del patrón</a:t>
            </a:r>
          </a:p>
        </p:txBody>
      </p:sp>
      <p:sp>
        <p:nvSpPr>
          <p:cNvPr id="7" name="9 Marcador de fecha"/>
          <p:cNvSpPr>
            <a:spLocks noGrp="1"/>
          </p:cNvSpPr>
          <p:nvPr>
            <p:ph type="dt" sz="half" idx="10"/>
          </p:nvPr>
        </p:nvSpPr>
        <p:spPr/>
        <p:txBody>
          <a:bodyPr rtlCol="0"/>
          <a:lstStyle>
            <a:lvl1pPr fontAlgn="base">
              <a:spcBef>
                <a:spcPct val="0"/>
              </a:spcBef>
              <a:spcAft>
                <a:spcPct val="0"/>
              </a:spcAft>
              <a:defRPr>
                <a:latin typeface="Calibri" pitchFamily="34" charset="0"/>
                <a:cs typeface="Arial" pitchFamily="34" charset="0"/>
              </a:defRPr>
            </a:lvl1pPr>
          </a:lstStyle>
          <a:p>
            <a:pPr>
              <a:defRPr/>
            </a:pPr>
            <a:fld id="{34121A9C-3D9D-4DE9-BE36-1962054699C2}" type="datetimeFigureOut">
              <a:rPr lang="en-US"/>
              <a:pPr>
                <a:defRPr/>
              </a:pPr>
              <a:t>11/23/2018</a:t>
            </a:fld>
            <a:endParaRPr lang="en-US"/>
          </a:p>
        </p:txBody>
      </p:sp>
      <p:sp>
        <p:nvSpPr>
          <p:cNvPr id="8" name="11 Marcador de número de diapositiva"/>
          <p:cNvSpPr>
            <a:spLocks noGrp="1"/>
          </p:cNvSpPr>
          <p:nvPr>
            <p:ph type="sldNum" sz="quarter" idx="11"/>
          </p:nvPr>
        </p:nvSpPr>
        <p:spPr/>
        <p:txBody>
          <a:bodyPr rtlCol="0"/>
          <a:lstStyle>
            <a:lvl1pPr fontAlgn="base">
              <a:spcBef>
                <a:spcPct val="0"/>
              </a:spcBef>
              <a:spcAft>
                <a:spcPct val="0"/>
              </a:spcAft>
              <a:defRPr>
                <a:latin typeface="Calibri" pitchFamily="34" charset="0"/>
                <a:cs typeface="Arial" pitchFamily="34" charset="0"/>
              </a:defRPr>
            </a:lvl1pPr>
          </a:lstStyle>
          <a:p>
            <a:pPr>
              <a:defRPr/>
            </a:pPr>
            <a:fld id="{B06029FF-E64B-491C-9BBC-66A87CE1A895}" type="slidenum">
              <a:rPr lang="en-US"/>
              <a:pPr>
                <a:defRPr/>
              </a:pPr>
              <a:t>‹Nº›</a:t>
            </a:fld>
            <a:endParaRPr lang="en-US"/>
          </a:p>
        </p:txBody>
      </p:sp>
      <p:sp>
        <p:nvSpPr>
          <p:cNvPr id="9" name="13 Marcador de pie de página"/>
          <p:cNvSpPr>
            <a:spLocks noGrp="1"/>
          </p:cNvSpPr>
          <p:nvPr>
            <p:ph type="ftr" sz="quarter" idx="12"/>
          </p:nvPr>
        </p:nvSpPr>
        <p:spPr/>
        <p:txBody>
          <a:bodyPr rtlCol="0"/>
          <a:lstStyle>
            <a:lvl1pPr fontAlgn="base">
              <a:spcBef>
                <a:spcPct val="0"/>
              </a:spcBef>
              <a:spcAft>
                <a:spcPct val="0"/>
              </a:spcAft>
              <a:defRPr>
                <a:latin typeface="Calibri" pitchFamily="34" charset="0"/>
                <a:cs typeface="Arial" pitchFamily="34" charset="0"/>
              </a:defRPr>
            </a:lvl1pPr>
          </a:lstStyle>
          <a:p>
            <a:pPr>
              <a:defRPr/>
            </a:pPr>
            <a:endParaRPr lang="en-US"/>
          </a:p>
        </p:txBody>
      </p:sp>
    </p:spTree>
    <p:extLst>
      <p:ext uri="{BB962C8B-B14F-4D97-AF65-F5344CB8AC3E}">
        <p14:creationId xmlns:p14="http://schemas.microsoft.com/office/powerpoint/2010/main" val="3488006247"/>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fecha"/>
          <p:cNvSpPr>
            <a:spLocks noGrp="1"/>
          </p:cNvSpPr>
          <p:nvPr>
            <p:ph type="dt" sz="half" idx="10"/>
          </p:nvPr>
        </p:nvSpPr>
        <p:spPr/>
        <p:txBody>
          <a:bodyPr/>
          <a:lstStyle>
            <a:lvl1pPr fontAlgn="base">
              <a:spcBef>
                <a:spcPct val="0"/>
              </a:spcBef>
              <a:spcAft>
                <a:spcPct val="0"/>
              </a:spcAft>
              <a:defRPr>
                <a:latin typeface="Calibri" pitchFamily="34" charset="0"/>
                <a:cs typeface="Arial" pitchFamily="34" charset="0"/>
              </a:defRPr>
            </a:lvl1pPr>
          </a:lstStyle>
          <a:p>
            <a:pPr>
              <a:defRPr/>
            </a:pPr>
            <a:fld id="{0EB194A5-3084-4527-8F31-D2D0044BB208}" type="datetimeFigureOut">
              <a:rPr lang="en-US"/>
              <a:pPr>
                <a:defRPr/>
              </a:pPr>
              <a:t>11/23/2018</a:t>
            </a:fld>
            <a:endParaRPr lang="en-US"/>
          </a:p>
        </p:txBody>
      </p:sp>
      <p:sp>
        <p:nvSpPr>
          <p:cNvPr id="4" name="3 Marcador de pie de página"/>
          <p:cNvSpPr>
            <a:spLocks noGrp="1"/>
          </p:cNvSpPr>
          <p:nvPr>
            <p:ph type="ftr" sz="quarter" idx="11"/>
          </p:nvPr>
        </p:nvSpPr>
        <p:spPr/>
        <p:txBody>
          <a:bodyPr/>
          <a:lstStyle>
            <a:lvl1pPr fontAlgn="base">
              <a:spcBef>
                <a:spcPct val="0"/>
              </a:spcBef>
              <a:spcAft>
                <a:spcPct val="0"/>
              </a:spcAft>
              <a:defRPr>
                <a:latin typeface="Calibri" pitchFamily="34" charset="0"/>
                <a:cs typeface="Arial" pitchFamily="34" charset="0"/>
              </a:defRPr>
            </a:lvl1pPr>
          </a:lstStyle>
          <a:p>
            <a:pPr>
              <a:defRPr/>
            </a:pPr>
            <a:endParaRPr lang="en-US"/>
          </a:p>
        </p:txBody>
      </p:sp>
      <p:sp>
        <p:nvSpPr>
          <p:cNvPr id="5" name="4 Marcador de número de diapositiva"/>
          <p:cNvSpPr>
            <a:spLocks noGrp="1"/>
          </p:cNvSpPr>
          <p:nvPr>
            <p:ph type="sldNum" sz="quarter" idx="12"/>
          </p:nvPr>
        </p:nvSpPr>
        <p:spPr/>
        <p:txBody>
          <a:bodyPr/>
          <a:lstStyle>
            <a:lvl1pPr fontAlgn="base">
              <a:spcBef>
                <a:spcPct val="0"/>
              </a:spcBef>
              <a:spcAft>
                <a:spcPct val="0"/>
              </a:spcAft>
              <a:defRPr>
                <a:solidFill>
                  <a:srgbClr val="FFFFFF"/>
                </a:solidFill>
                <a:latin typeface="Calibri" pitchFamily="34" charset="0"/>
                <a:cs typeface="Arial" pitchFamily="34" charset="0"/>
              </a:defRPr>
            </a:lvl1pPr>
          </a:lstStyle>
          <a:p>
            <a:pPr>
              <a:defRPr/>
            </a:pPr>
            <a:fld id="{B8AA92F6-5658-40BA-99A7-C26AAA8D05A7}" type="slidenum">
              <a:rPr lang="en-US"/>
              <a:pPr>
                <a:defRPr/>
              </a:pPr>
              <a:t>‹Nº›</a:t>
            </a:fld>
            <a:endParaRPr lang="en-US" dirty="0"/>
          </a:p>
        </p:txBody>
      </p:sp>
    </p:spTree>
    <p:extLst>
      <p:ext uri="{BB962C8B-B14F-4D97-AF65-F5344CB8AC3E}">
        <p14:creationId xmlns:p14="http://schemas.microsoft.com/office/powerpoint/2010/main" val="1595189836"/>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fontAlgn="base">
              <a:spcBef>
                <a:spcPct val="0"/>
              </a:spcBef>
              <a:spcAft>
                <a:spcPct val="0"/>
              </a:spcAft>
              <a:defRPr>
                <a:latin typeface="Calibri" pitchFamily="34" charset="0"/>
                <a:cs typeface="Arial" pitchFamily="34" charset="0"/>
              </a:defRPr>
            </a:lvl1pPr>
          </a:lstStyle>
          <a:p>
            <a:pPr>
              <a:defRPr/>
            </a:pPr>
            <a:fld id="{ACEAEDEA-B45A-4741-BD70-95541E917FFA}" type="datetimeFigureOut">
              <a:rPr lang="en-US"/>
              <a:pPr>
                <a:defRPr/>
              </a:pPr>
              <a:t>11/23/2018</a:t>
            </a:fld>
            <a:endParaRPr lang="en-US"/>
          </a:p>
        </p:txBody>
      </p:sp>
      <p:sp>
        <p:nvSpPr>
          <p:cNvPr id="3" name="2 Marcador de pie de página"/>
          <p:cNvSpPr>
            <a:spLocks noGrp="1"/>
          </p:cNvSpPr>
          <p:nvPr>
            <p:ph type="ftr" sz="quarter" idx="11"/>
          </p:nvPr>
        </p:nvSpPr>
        <p:spPr/>
        <p:txBody>
          <a:bodyPr/>
          <a:lstStyle>
            <a:lvl1pPr fontAlgn="base">
              <a:spcBef>
                <a:spcPct val="0"/>
              </a:spcBef>
              <a:spcAft>
                <a:spcPct val="0"/>
              </a:spcAft>
              <a:defRPr>
                <a:latin typeface="Calibri" pitchFamily="34" charset="0"/>
                <a:cs typeface="Arial" pitchFamily="34" charset="0"/>
              </a:defRPr>
            </a:lvl1pPr>
          </a:lstStyle>
          <a:p>
            <a:pPr>
              <a:defRPr/>
            </a:pPr>
            <a:endParaRPr lang="en-US"/>
          </a:p>
        </p:txBody>
      </p:sp>
      <p:sp>
        <p:nvSpPr>
          <p:cNvPr id="4" name="3 Marcador de número de diapositiva"/>
          <p:cNvSpPr>
            <a:spLocks noGrp="1"/>
          </p:cNvSpPr>
          <p:nvPr>
            <p:ph type="sldNum" sz="quarter" idx="12"/>
          </p:nvPr>
        </p:nvSpPr>
        <p:spPr>
          <a:xfrm>
            <a:off x="0" y="6248400"/>
            <a:ext cx="711200" cy="381000"/>
          </a:xfrm>
        </p:spPr>
        <p:txBody>
          <a:bodyPr/>
          <a:lstStyle>
            <a:lvl1pPr fontAlgn="base">
              <a:spcBef>
                <a:spcPct val="0"/>
              </a:spcBef>
              <a:spcAft>
                <a:spcPct val="0"/>
              </a:spcAft>
              <a:defRPr>
                <a:solidFill>
                  <a:srgbClr val="CDD7D9"/>
                </a:solidFill>
                <a:latin typeface="Calibri" pitchFamily="34" charset="0"/>
                <a:cs typeface="Arial" pitchFamily="34" charset="0"/>
              </a:defRPr>
            </a:lvl1pPr>
          </a:lstStyle>
          <a:p>
            <a:pPr>
              <a:defRPr/>
            </a:pPr>
            <a:fld id="{D6FFB4F5-4E3C-4C81-B842-C5527F7FB627}" type="slidenum">
              <a:rPr lang="en-US"/>
              <a:pPr>
                <a:defRPr/>
              </a:pPr>
              <a:t>‹Nº›</a:t>
            </a:fld>
            <a:endParaRPr lang="en-US" dirty="0"/>
          </a:p>
        </p:txBody>
      </p:sp>
    </p:spTree>
    <p:extLst>
      <p:ext uri="{BB962C8B-B14F-4D97-AF65-F5344CB8AC3E}">
        <p14:creationId xmlns:p14="http://schemas.microsoft.com/office/powerpoint/2010/main" val="2814984103"/>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812801" y="273411"/>
            <a:ext cx="10769600" cy="869951"/>
          </a:xfrm>
        </p:spPr>
        <p:txBody>
          <a:bodyPr/>
          <a:lstStyle>
            <a:lvl1pPr algn="l">
              <a:buNone/>
              <a:defRPr sz="5900" b="0"/>
            </a:lvl1pPr>
          </a:lstStyle>
          <a:p>
            <a:r>
              <a:rPr lang="es-ES" smtClean="0"/>
              <a:t>Haga clic para modificar el estilo de título del patrón</a:t>
            </a:r>
            <a:endParaRPr lang="en-US"/>
          </a:p>
        </p:txBody>
      </p:sp>
      <p:sp>
        <p:nvSpPr>
          <p:cNvPr id="3" name="2 Marcador de texto"/>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82666" tIns="243571" rIns="182666" bIns="121778"/>
          <a:lstStyle>
            <a:lvl1pPr marL="0" indent="0">
              <a:spcAft>
                <a:spcPts val="1333"/>
              </a:spcAft>
              <a:buNone/>
              <a:defRPr sz="2400"/>
            </a:lvl1pPr>
            <a:lvl2pPr>
              <a:buNone/>
              <a:defRPr sz="1600"/>
            </a:lvl2pPr>
            <a:lvl3pPr>
              <a:buNone/>
              <a:defRPr sz="1300"/>
            </a:lvl3pPr>
            <a:lvl4pPr>
              <a:buNone/>
              <a:defRPr sz="1200"/>
            </a:lvl4pPr>
            <a:lvl5pPr>
              <a:buNone/>
              <a:defRPr sz="1200"/>
            </a:lvl5pPr>
          </a:lstStyle>
          <a:p>
            <a:pPr lvl="0"/>
            <a:r>
              <a:rPr lang="es-ES" smtClean="0"/>
              <a:t>Haga clic para modificar el estilo de texto del patrón</a:t>
            </a:r>
          </a:p>
        </p:txBody>
      </p:sp>
      <p:sp>
        <p:nvSpPr>
          <p:cNvPr id="9" name="8 Marcador de contenido"/>
          <p:cNvSpPr>
            <a:spLocks noGrp="1"/>
          </p:cNvSpPr>
          <p:nvPr>
            <p:ph sz="quarter" idx="1"/>
          </p:nvPr>
        </p:nvSpPr>
        <p:spPr>
          <a:xfrm>
            <a:off x="3149600" y="1752600"/>
            <a:ext cx="8534400" cy="44196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fecha"/>
          <p:cNvSpPr>
            <a:spLocks noGrp="1"/>
          </p:cNvSpPr>
          <p:nvPr>
            <p:ph type="dt" sz="half" idx="10"/>
          </p:nvPr>
        </p:nvSpPr>
        <p:spPr/>
        <p:txBody>
          <a:bodyPr/>
          <a:lstStyle>
            <a:lvl1pPr fontAlgn="base">
              <a:spcBef>
                <a:spcPct val="0"/>
              </a:spcBef>
              <a:spcAft>
                <a:spcPct val="0"/>
              </a:spcAft>
              <a:defRPr>
                <a:latin typeface="Calibri" pitchFamily="34" charset="0"/>
                <a:cs typeface="Arial" pitchFamily="34" charset="0"/>
              </a:defRPr>
            </a:lvl1pPr>
          </a:lstStyle>
          <a:p>
            <a:pPr>
              <a:defRPr/>
            </a:pPr>
            <a:fld id="{1166A077-AF1F-4BF1-8DD2-2A169A06F4D6}" type="datetimeFigureOut">
              <a:rPr lang="en-US"/>
              <a:pPr>
                <a:defRPr/>
              </a:pPr>
              <a:t>11/23/2018</a:t>
            </a:fld>
            <a:endParaRPr lang="en-US"/>
          </a:p>
        </p:txBody>
      </p:sp>
      <p:sp>
        <p:nvSpPr>
          <p:cNvPr id="6" name="5 Marcador de pie de página"/>
          <p:cNvSpPr>
            <a:spLocks noGrp="1"/>
          </p:cNvSpPr>
          <p:nvPr>
            <p:ph type="ftr" sz="quarter" idx="11"/>
          </p:nvPr>
        </p:nvSpPr>
        <p:spPr/>
        <p:txBody>
          <a:bodyPr/>
          <a:lstStyle>
            <a:lvl1pPr fontAlgn="base">
              <a:spcBef>
                <a:spcPct val="0"/>
              </a:spcBef>
              <a:spcAft>
                <a:spcPct val="0"/>
              </a:spcAft>
              <a:defRPr>
                <a:latin typeface="Calibri" pitchFamily="34" charset="0"/>
                <a:cs typeface="Arial" pitchFamily="34" charset="0"/>
              </a:defRPr>
            </a:lvl1pPr>
          </a:lstStyle>
          <a:p>
            <a:pPr>
              <a:defRPr/>
            </a:pPr>
            <a:endParaRPr lang="en-US"/>
          </a:p>
        </p:txBody>
      </p:sp>
      <p:sp>
        <p:nvSpPr>
          <p:cNvPr id="7" name="6 Marcador de número de diapositiva"/>
          <p:cNvSpPr>
            <a:spLocks noGrp="1"/>
          </p:cNvSpPr>
          <p:nvPr>
            <p:ph type="sldNum" sz="quarter" idx="12"/>
          </p:nvPr>
        </p:nvSpPr>
        <p:spPr/>
        <p:txBody>
          <a:bodyPr/>
          <a:lstStyle>
            <a:lvl1pPr fontAlgn="base">
              <a:spcBef>
                <a:spcPct val="0"/>
              </a:spcBef>
              <a:spcAft>
                <a:spcPct val="0"/>
              </a:spcAft>
              <a:defRPr>
                <a:solidFill>
                  <a:srgbClr val="FFFFFF"/>
                </a:solidFill>
                <a:latin typeface="Calibri" pitchFamily="34" charset="0"/>
                <a:cs typeface="Arial" pitchFamily="34" charset="0"/>
              </a:defRPr>
            </a:lvl1pPr>
          </a:lstStyle>
          <a:p>
            <a:pPr>
              <a:defRPr/>
            </a:pPr>
            <a:fld id="{FF0B3C63-8B67-4028-BCBE-AA4AB8ADDD13}" type="slidenum">
              <a:rPr lang="en-US"/>
              <a:pPr>
                <a:defRPr/>
              </a:pPr>
              <a:t>‹Nº›</a:t>
            </a:fld>
            <a:endParaRPr lang="en-US" dirty="0"/>
          </a:p>
        </p:txBody>
      </p:sp>
    </p:spTree>
    <p:extLst>
      <p:ext uri="{BB962C8B-B14F-4D97-AF65-F5344CB8AC3E}">
        <p14:creationId xmlns:p14="http://schemas.microsoft.com/office/powerpoint/2010/main" val="2290392790"/>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5" name="4 Rectángulo"/>
          <p:cNvSpPr/>
          <p:nvPr/>
        </p:nvSpPr>
        <p:spPr bwMode="white">
          <a:xfrm>
            <a:off x="-12700" y="4572300"/>
            <a:ext cx="12192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1778" tIns="60889" rIns="121778" bIns="60889" anchor="ctr"/>
          <a:lstStyle/>
          <a:p>
            <a:pPr algn="ctr" defTabSz="914309">
              <a:defRPr/>
            </a:pPr>
            <a:endParaRPr lang="en-US" sz="2400">
              <a:solidFill>
                <a:srgbClr val="FFFFFF"/>
              </a:solidFill>
              <a:sym typeface="Arial"/>
            </a:endParaRPr>
          </a:p>
        </p:txBody>
      </p:sp>
      <p:sp>
        <p:nvSpPr>
          <p:cNvPr id="6" name="5 Rectángulo"/>
          <p:cNvSpPr/>
          <p:nvPr/>
        </p:nvSpPr>
        <p:spPr>
          <a:xfrm>
            <a:off x="-12696" y="4664075"/>
            <a:ext cx="1951567"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1778" tIns="60889" rIns="121778" bIns="60889" anchor="ctr"/>
          <a:lstStyle/>
          <a:p>
            <a:pPr algn="ctr" defTabSz="914309">
              <a:defRPr/>
            </a:pPr>
            <a:endParaRPr lang="en-US" sz="2400">
              <a:solidFill>
                <a:srgbClr val="FFFFFF"/>
              </a:solidFill>
              <a:sym typeface="Arial"/>
            </a:endParaRPr>
          </a:p>
        </p:txBody>
      </p:sp>
      <p:sp>
        <p:nvSpPr>
          <p:cNvPr id="7" name="6 Rectángulo"/>
          <p:cNvSpPr/>
          <p:nvPr/>
        </p:nvSpPr>
        <p:spPr>
          <a:xfrm>
            <a:off x="2059517" y="4654551"/>
            <a:ext cx="10132483"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1778" tIns="60889" rIns="121778" bIns="60889" anchor="ctr"/>
          <a:lstStyle/>
          <a:p>
            <a:pPr algn="ctr" defTabSz="914309">
              <a:defRPr/>
            </a:pPr>
            <a:endParaRPr lang="en-US" sz="2400">
              <a:solidFill>
                <a:srgbClr val="FFFFFF"/>
              </a:solidFill>
              <a:sym typeface="Arial"/>
            </a:endParaRPr>
          </a:p>
        </p:txBody>
      </p:sp>
      <p:sp>
        <p:nvSpPr>
          <p:cNvPr id="8" name="7 Rectángulo"/>
          <p:cNvSpPr/>
          <p:nvPr/>
        </p:nvSpPr>
        <p:spPr bwMode="white">
          <a:xfrm>
            <a:off x="1930480" y="4"/>
            <a:ext cx="133351"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1778" tIns="60889" rIns="121778" bIns="60889" anchor="ctr"/>
          <a:lstStyle/>
          <a:p>
            <a:pPr algn="ctr" defTabSz="914309">
              <a:defRPr/>
            </a:pPr>
            <a:endParaRPr lang="en-US" sz="2400">
              <a:solidFill>
                <a:srgbClr val="FFFFFF"/>
              </a:solidFill>
              <a:sym typeface="Arial"/>
            </a:endParaRPr>
          </a:p>
        </p:txBody>
      </p:sp>
      <p:sp>
        <p:nvSpPr>
          <p:cNvPr id="4" name="3 Marcador de texto"/>
          <p:cNvSpPr>
            <a:spLocks noGrp="1"/>
          </p:cNvSpPr>
          <p:nvPr>
            <p:ph type="body" sz="half" idx="2"/>
          </p:nvPr>
        </p:nvSpPr>
        <p:spPr>
          <a:xfrm>
            <a:off x="2133600" y="5486400"/>
            <a:ext cx="9753600" cy="685800"/>
          </a:xfrm>
        </p:spPr>
        <p:txBody>
          <a:bodyPr/>
          <a:lstStyle>
            <a:lvl1pPr marL="0" indent="0">
              <a:buFontTx/>
              <a:buNone/>
              <a:defRPr sz="2300"/>
            </a:lvl1pPr>
            <a:lvl2pPr>
              <a:buFontTx/>
              <a:buNone/>
              <a:defRPr sz="1600"/>
            </a:lvl2pPr>
            <a:lvl3pPr>
              <a:buFontTx/>
              <a:buNone/>
              <a:defRPr sz="1300"/>
            </a:lvl3pPr>
            <a:lvl4pPr>
              <a:buFontTx/>
              <a:buNone/>
              <a:defRPr sz="1200"/>
            </a:lvl4pPr>
            <a:lvl5pPr>
              <a:buFontTx/>
              <a:buNone/>
              <a:defRPr sz="1200"/>
            </a:lvl5pPr>
          </a:lstStyle>
          <a:p>
            <a:pPr lvl="0"/>
            <a:r>
              <a:rPr lang="es-ES" smtClean="0"/>
              <a:t>Haga clic para modificar el estilo de texto del patrón</a:t>
            </a:r>
          </a:p>
        </p:txBody>
      </p:sp>
      <p:sp>
        <p:nvSpPr>
          <p:cNvPr id="2" name="1 Título"/>
          <p:cNvSpPr>
            <a:spLocks noGrp="1"/>
          </p:cNvSpPr>
          <p:nvPr>
            <p:ph type="title"/>
          </p:nvPr>
        </p:nvSpPr>
        <p:spPr>
          <a:xfrm>
            <a:off x="2133600" y="4648200"/>
            <a:ext cx="9753600" cy="685800"/>
          </a:xfrm>
        </p:spPr>
        <p:txBody>
          <a:bodyPr/>
          <a:lstStyle>
            <a:lvl1pPr algn="l">
              <a:buNone/>
              <a:defRPr sz="3700" b="0">
                <a:solidFill>
                  <a:srgbClr val="FFFFFF"/>
                </a:solidFill>
              </a:defRPr>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2080768" y="0"/>
            <a:ext cx="10111232" cy="4568952"/>
          </a:xfrm>
          <a:solidFill>
            <a:schemeClr val="accent1">
              <a:tint val="40000"/>
            </a:schemeClr>
          </a:solidFill>
          <a:ln>
            <a:noFill/>
          </a:ln>
        </p:spPr>
        <p:txBody>
          <a:bodyPr>
            <a:normAutofit/>
          </a:bodyPr>
          <a:lstStyle>
            <a:lvl1pPr marL="0" indent="0">
              <a:buNone/>
              <a:defRPr sz="4300"/>
            </a:lvl1pPr>
          </a:lstStyle>
          <a:p>
            <a:pPr lvl="0"/>
            <a:r>
              <a:rPr lang="es-ES" noProof="0" smtClean="0"/>
              <a:t>Haga clic en el icono para agregar una imagen</a:t>
            </a:r>
            <a:endParaRPr lang="en-US" noProof="0" dirty="0"/>
          </a:p>
        </p:txBody>
      </p:sp>
      <p:sp>
        <p:nvSpPr>
          <p:cNvPr id="9" name="11 Marcador de fecha"/>
          <p:cNvSpPr>
            <a:spLocks noGrp="1"/>
          </p:cNvSpPr>
          <p:nvPr>
            <p:ph type="dt" sz="half" idx="10"/>
          </p:nvPr>
        </p:nvSpPr>
        <p:spPr>
          <a:xfrm>
            <a:off x="8331200" y="6248700"/>
            <a:ext cx="3556000" cy="365125"/>
          </a:xfrm>
        </p:spPr>
        <p:txBody>
          <a:bodyPr rtlCol="0"/>
          <a:lstStyle>
            <a:lvl1pPr fontAlgn="base">
              <a:spcBef>
                <a:spcPct val="0"/>
              </a:spcBef>
              <a:spcAft>
                <a:spcPct val="0"/>
              </a:spcAft>
              <a:defRPr>
                <a:latin typeface="Calibri" pitchFamily="34" charset="0"/>
                <a:cs typeface="Arial" pitchFamily="34" charset="0"/>
              </a:defRPr>
            </a:lvl1pPr>
          </a:lstStyle>
          <a:p>
            <a:pPr>
              <a:defRPr/>
            </a:pPr>
            <a:fld id="{955479B2-9190-4C7D-B597-85606BA6B2D1}" type="datetimeFigureOut">
              <a:rPr lang="en-US"/>
              <a:pPr>
                <a:defRPr/>
              </a:pPr>
              <a:t>11/23/2018</a:t>
            </a:fld>
            <a:endParaRPr lang="en-US"/>
          </a:p>
        </p:txBody>
      </p:sp>
      <p:sp>
        <p:nvSpPr>
          <p:cNvPr id="10" name="12 Marcador de número de diapositiva"/>
          <p:cNvSpPr>
            <a:spLocks noGrp="1"/>
          </p:cNvSpPr>
          <p:nvPr>
            <p:ph type="sldNum" sz="quarter" idx="11"/>
          </p:nvPr>
        </p:nvSpPr>
        <p:spPr>
          <a:xfrm>
            <a:off x="0" y="4667601"/>
            <a:ext cx="1930400" cy="663575"/>
          </a:xfrm>
        </p:spPr>
        <p:txBody>
          <a:bodyPr rtlCol="0"/>
          <a:lstStyle>
            <a:lvl1pPr fontAlgn="base">
              <a:spcBef>
                <a:spcPct val="0"/>
              </a:spcBef>
              <a:spcAft>
                <a:spcPct val="0"/>
              </a:spcAft>
              <a:defRPr sz="3700">
                <a:latin typeface="Calibri" pitchFamily="34" charset="0"/>
                <a:cs typeface="Arial" pitchFamily="34" charset="0"/>
              </a:defRPr>
            </a:lvl1pPr>
          </a:lstStyle>
          <a:p>
            <a:pPr>
              <a:defRPr/>
            </a:pPr>
            <a:fld id="{9BB6EFFA-11C9-49B1-9370-DD9C2702387C}" type="slidenum">
              <a:rPr lang="en-US"/>
              <a:pPr>
                <a:defRPr/>
              </a:pPr>
              <a:t>‹Nº›</a:t>
            </a:fld>
            <a:endParaRPr lang="en-US" dirty="0"/>
          </a:p>
        </p:txBody>
      </p:sp>
      <p:sp>
        <p:nvSpPr>
          <p:cNvPr id="11" name="13 Marcador de pie de página"/>
          <p:cNvSpPr>
            <a:spLocks noGrp="1"/>
          </p:cNvSpPr>
          <p:nvPr>
            <p:ph type="ftr" sz="quarter" idx="12"/>
          </p:nvPr>
        </p:nvSpPr>
        <p:spPr>
          <a:xfrm>
            <a:off x="2133600" y="6248700"/>
            <a:ext cx="6096000" cy="365125"/>
          </a:xfrm>
        </p:spPr>
        <p:txBody>
          <a:bodyPr rtlCol="0"/>
          <a:lstStyle>
            <a:lvl1pPr fontAlgn="base">
              <a:spcBef>
                <a:spcPct val="0"/>
              </a:spcBef>
              <a:spcAft>
                <a:spcPct val="0"/>
              </a:spcAft>
              <a:defRPr>
                <a:latin typeface="Calibri" pitchFamily="34" charset="0"/>
                <a:cs typeface="Arial" pitchFamily="34" charset="0"/>
              </a:defRPr>
            </a:lvl1pPr>
          </a:lstStyle>
          <a:p>
            <a:pPr>
              <a:defRPr/>
            </a:pPr>
            <a:endParaRPr lang="en-US"/>
          </a:p>
        </p:txBody>
      </p:sp>
    </p:spTree>
    <p:extLst>
      <p:ext uri="{BB962C8B-B14F-4D97-AF65-F5344CB8AC3E}">
        <p14:creationId xmlns:p14="http://schemas.microsoft.com/office/powerpoint/2010/main" val="2893603450"/>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lvl1pPr fontAlgn="base">
              <a:spcBef>
                <a:spcPct val="0"/>
              </a:spcBef>
              <a:spcAft>
                <a:spcPct val="0"/>
              </a:spcAft>
              <a:defRPr>
                <a:latin typeface="Calibri" pitchFamily="34" charset="0"/>
                <a:cs typeface="Arial" pitchFamily="34" charset="0"/>
              </a:defRPr>
            </a:lvl1pPr>
          </a:lstStyle>
          <a:p>
            <a:pPr>
              <a:defRPr/>
            </a:pPr>
            <a:fld id="{AA4E63E8-2246-4023-B9F0-7A0CD7BCEFA2}" type="datetimeFigureOut">
              <a:rPr lang="en-US"/>
              <a:pPr>
                <a:defRPr/>
              </a:pPr>
              <a:t>11/23/2018</a:t>
            </a:fld>
            <a:endParaRPr lang="en-US"/>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Calibri" pitchFamily="34" charset="0"/>
                <a:cs typeface="Arial" pitchFamily="34" charset="0"/>
              </a:defRPr>
            </a:lvl1pPr>
          </a:lstStyle>
          <a:p>
            <a:pPr>
              <a:defRPr/>
            </a:pPr>
            <a:endParaRPr lang="en-US"/>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latin typeface="Calibri" pitchFamily="34" charset="0"/>
                <a:cs typeface="Arial" pitchFamily="34" charset="0"/>
              </a:defRPr>
            </a:lvl1pPr>
          </a:lstStyle>
          <a:p>
            <a:pPr>
              <a:defRPr/>
            </a:pPr>
            <a:fld id="{B30A83A8-C9FC-4AD3-B8D9-4C7729088944}" type="slidenum">
              <a:rPr lang="en-US"/>
              <a:pPr>
                <a:defRPr/>
              </a:pPr>
              <a:t>‹Nº›</a:t>
            </a:fld>
            <a:endParaRPr lang="en-US"/>
          </a:p>
        </p:txBody>
      </p:sp>
    </p:spTree>
    <p:extLst>
      <p:ext uri="{BB962C8B-B14F-4D97-AF65-F5344CB8AC3E}">
        <p14:creationId xmlns:p14="http://schemas.microsoft.com/office/powerpoint/2010/main" val="2657182117"/>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4" name="3 Rectángulo"/>
          <p:cNvSpPr/>
          <p:nvPr/>
        </p:nvSpPr>
        <p:spPr bwMode="white">
          <a:xfrm>
            <a:off x="8128228" y="0"/>
            <a:ext cx="427567"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121778" tIns="60889" rIns="121778" bIns="60889" anchor="ctr"/>
          <a:lstStyle/>
          <a:p>
            <a:pPr algn="ctr" defTabSz="914309">
              <a:defRPr/>
            </a:pPr>
            <a:endParaRPr lang="en-US" sz="2400">
              <a:solidFill>
                <a:srgbClr val="FFFFFF"/>
              </a:solidFill>
              <a:sym typeface="Arial"/>
            </a:endParaRPr>
          </a:p>
        </p:txBody>
      </p:sp>
      <p:sp>
        <p:nvSpPr>
          <p:cNvPr id="5" name="4 Rectángulo"/>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121778" tIns="60889" rIns="121778" bIns="60889" anchor="ctr"/>
          <a:lstStyle/>
          <a:p>
            <a:pPr algn="ctr" defTabSz="914309">
              <a:defRPr/>
            </a:pPr>
            <a:endParaRPr lang="en-US" sz="2400">
              <a:solidFill>
                <a:srgbClr val="FFFFFF"/>
              </a:solidFill>
              <a:sym typeface="Arial"/>
            </a:endParaRPr>
          </a:p>
        </p:txBody>
      </p:sp>
      <p:sp>
        <p:nvSpPr>
          <p:cNvPr id="6" name="5 Rectángulo"/>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121778" tIns="60889" rIns="121778" bIns="60889" anchor="ctr"/>
          <a:lstStyle/>
          <a:p>
            <a:pPr algn="ctr" defTabSz="914309">
              <a:defRPr/>
            </a:pPr>
            <a:endParaRPr lang="en-US" sz="2400">
              <a:solidFill>
                <a:srgbClr val="FFFFFF"/>
              </a:solidFill>
              <a:sym typeface="Arial"/>
            </a:endParaRPr>
          </a:p>
        </p:txBody>
      </p:sp>
      <p:sp>
        <p:nvSpPr>
          <p:cNvPr id="2" name="1 Título vertical"/>
          <p:cNvSpPr>
            <a:spLocks noGrp="1"/>
          </p:cNvSpPr>
          <p:nvPr>
            <p:ph type="title" orient="vert"/>
          </p:nvPr>
        </p:nvSpPr>
        <p:spPr>
          <a:xfrm>
            <a:off x="8737600" y="609913"/>
            <a:ext cx="2743200" cy="5516563"/>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609600" y="609603"/>
            <a:ext cx="7416800" cy="5516564"/>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3 Marcador de fecha"/>
          <p:cNvSpPr>
            <a:spLocks noGrp="1"/>
          </p:cNvSpPr>
          <p:nvPr>
            <p:ph type="dt" sz="half" idx="10"/>
          </p:nvPr>
        </p:nvSpPr>
        <p:spPr>
          <a:xfrm>
            <a:off x="8737600" y="6248700"/>
            <a:ext cx="2946400" cy="365125"/>
          </a:xfrm>
        </p:spPr>
        <p:txBody>
          <a:bodyPr/>
          <a:lstStyle>
            <a:lvl1pPr fontAlgn="base">
              <a:spcBef>
                <a:spcPct val="0"/>
              </a:spcBef>
              <a:spcAft>
                <a:spcPct val="0"/>
              </a:spcAft>
              <a:defRPr>
                <a:latin typeface="Calibri" pitchFamily="34" charset="0"/>
                <a:cs typeface="Arial" pitchFamily="34" charset="0"/>
              </a:defRPr>
            </a:lvl1pPr>
          </a:lstStyle>
          <a:p>
            <a:pPr>
              <a:defRPr/>
            </a:pPr>
            <a:fld id="{1D746EB6-0BB2-43B9-A903-E3DC445F3F89}" type="datetimeFigureOut">
              <a:rPr lang="en-US"/>
              <a:pPr>
                <a:defRPr/>
              </a:pPr>
              <a:t>11/23/2018</a:t>
            </a:fld>
            <a:endParaRPr lang="en-US" dirty="0"/>
          </a:p>
        </p:txBody>
      </p:sp>
      <p:sp>
        <p:nvSpPr>
          <p:cNvPr id="8" name="4 Marcador de pie de página"/>
          <p:cNvSpPr>
            <a:spLocks noGrp="1"/>
          </p:cNvSpPr>
          <p:nvPr>
            <p:ph type="ftr" sz="quarter" idx="11"/>
          </p:nvPr>
        </p:nvSpPr>
        <p:spPr>
          <a:xfrm>
            <a:off x="609834" y="6248700"/>
            <a:ext cx="7431617" cy="365125"/>
          </a:xfrm>
        </p:spPr>
        <p:txBody>
          <a:bodyPr/>
          <a:lstStyle>
            <a:lvl1pPr fontAlgn="base">
              <a:spcBef>
                <a:spcPct val="0"/>
              </a:spcBef>
              <a:spcAft>
                <a:spcPct val="0"/>
              </a:spcAft>
              <a:defRPr>
                <a:latin typeface="Calibri" pitchFamily="34" charset="0"/>
                <a:cs typeface="Arial" pitchFamily="34" charset="0"/>
              </a:defRPr>
            </a:lvl1pPr>
          </a:lstStyle>
          <a:p>
            <a:pPr>
              <a:defRPr/>
            </a:pPr>
            <a:endParaRPr lang="en-US"/>
          </a:p>
        </p:txBody>
      </p:sp>
      <p:sp>
        <p:nvSpPr>
          <p:cNvPr id="9" name="5 Marcador de número de diapositiva"/>
          <p:cNvSpPr>
            <a:spLocks noGrp="1"/>
          </p:cNvSpPr>
          <p:nvPr>
            <p:ph type="sldNum" sz="quarter" idx="12"/>
          </p:nvPr>
        </p:nvSpPr>
        <p:spPr>
          <a:xfrm rot="5400000">
            <a:off x="8075084" y="104035"/>
            <a:ext cx="533400" cy="325967"/>
          </a:xfrm>
        </p:spPr>
        <p:txBody>
          <a:bodyPr/>
          <a:lstStyle>
            <a:lvl1pPr fontAlgn="base">
              <a:spcBef>
                <a:spcPct val="0"/>
              </a:spcBef>
              <a:spcAft>
                <a:spcPct val="0"/>
              </a:spcAft>
              <a:defRPr>
                <a:latin typeface="Calibri" pitchFamily="34" charset="0"/>
                <a:cs typeface="Arial" pitchFamily="34" charset="0"/>
              </a:defRPr>
            </a:lvl1pPr>
          </a:lstStyle>
          <a:p>
            <a:pPr>
              <a:defRPr/>
            </a:pPr>
            <a:fld id="{3CA824DA-1135-4446-895A-3CCC593A6380}" type="slidenum">
              <a:rPr lang="en-US"/>
              <a:pPr>
                <a:defRPr/>
              </a:pPr>
              <a:t>‹Nº›</a:t>
            </a:fld>
            <a:endParaRPr lang="en-US" dirty="0"/>
          </a:p>
        </p:txBody>
      </p:sp>
    </p:spTree>
    <p:extLst>
      <p:ext uri="{BB962C8B-B14F-4D97-AF65-F5344CB8AC3E}">
        <p14:creationId xmlns:p14="http://schemas.microsoft.com/office/powerpoint/2010/main" val="3775343683"/>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Red Box_Title_Bold Sub_Italic Sub">
    <p:spTree>
      <p:nvGrpSpPr>
        <p:cNvPr id="1" name=""/>
        <p:cNvGrpSpPr/>
        <p:nvPr/>
      </p:nvGrpSpPr>
      <p:grpSpPr>
        <a:xfrm>
          <a:off x="0" y="0"/>
          <a:ext cx="0" cy="0"/>
          <a:chOff x="0" y="0"/>
          <a:chExt cx="0" cy="0"/>
        </a:xfrm>
      </p:grpSpPr>
      <p:pic>
        <p:nvPicPr>
          <p:cNvPr id="7"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146300"/>
            <a:ext cx="1219200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467475"/>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4">
            <a:extLst>
              <a:ext uri="{FF2B5EF4-FFF2-40B4-BE49-F238E27FC236}"/>
            </a:extLst>
          </p:cNvPr>
          <p:cNvSpPr txBox="1">
            <a:spLocks noChangeArrowheads="1"/>
          </p:cNvSpPr>
          <p:nvPr userDrawn="1"/>
        </p:nvSpPr>
        <p:spPr bwMode="auto">
          <a:xfrm>
            <a:off x="77788" y="6505575"/>
            <a:ext cx="120126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21" bIns="45721">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394" eaLnBrk="1" hangingPunct="1">
              <a:defRPr/>
            </a:pPr>
            <a:r>
              <a:rPr lang="en-US" sz="1100" b="1" dirty="0">
                <a:solidFill>
                  <a:srgbClr val="000000"/>
                </a:solidFill>
              </a:rPr>
              <a:t>22nd International AIDS Conference; July 23-27, 2018; Amsterdam, the Netherlands</a:t>
            </a:r>
          </a:p>
        </p:txBody>
      </p:sp>
      <p:sp>
        <p:nvSpPr>
          <p:cNvPr id="4" name="Text Placeholder 19"/>
          <p:cNvSpPr>
            <a:spLocks noGrp="1"/>
          </p:cNvSpPr>
          <p:nvPr>
            <p:ph type="body" sz="quarter" idx="11"/>
          </p:nvPr>
        </p:nvSpPr>
        <p:spPr>
          <a:xfrm>
            <a:off x="1117600" y="5574792"/>
            <a:ext cx="8631936" cy="859536"/>
          </a:xfrm>
        </p:spPr>
        <p:txBody>
          <a:bodyPr/>
          <a:lstStyle>
            <a:lvl1pPr marL="0" indent="0">
              <a:buNone/>
              <a:defRPr sz="1300" i="1">
                <a:solidFill>
                  <a:schemeClr val="tx1"/>
                </a:solidFill>
              </a:defRPr>
            </a:lvl1pPr>
            <a:lvl2pPr marL="185738" indent="0">
              <a:buNone/>
              <a:defRPr/>
            </a:lvl2pPr>
            <a:lvl3pPr marL="381000" indent="0">
              <a:buNone/>
              <a:defRPr/>
            </a:lvl3pPr>
            <a:lvl4pPr marL="552450" indent="0">
              <a:buNone/>
              <a:defRPr/>
            </a:lvl4pPr>
            <a:lvl5pPr marL="715960" indent="0">
              <a:buNone/>
              <a:defRPr/>
            </a:lvl5pPr>
          </a:lstStyle>
          <a:p>
            <a:pPr lvl="0"/>
            <a:r>
              <a:rPr lang="en-US" dirty="0"/>
              <a:t>Click to edit Master text styles</a:t>
            </a:r>
          </a:p>
        </p:txBody>
      </p:sp>
      <p:sp>
        <p:nvSpPr>
          <p:cNvPr id="5" name="Title 1"/>
          <p:cNvSpPr>
            <a:spLocks noGrp="1"/>
          </p:cNvSpPr>
          <p:nvPr>
            <p:ph type="ctrTitle"/>
          </p:nvPr>
        </p:nvSpPr>
        <p:spPr>
          <a:xfrm>
            <a:off x="1117600" y="2693997"/>
            <a:ext cx="8636000" cy="1470025"/>
          </a:xfrm>
          <a:prstGeom prst="rect">
            <a:avLst/>
          </a:prstGeom>
        </p:spPr>
        <p:txBody>
          <a:bodyPr anchor="t">
            <a:normAutofit/>
          </a:bodyPr>
          <a:lstStyle>
            <a:lvl1pPr algn="l">
              <a:defRPr sz="3300">
                <a:solidFill>
                  <a:schemeClr val="bg1"/>
                </a:solidFill>
                <a:effectLst>
                  <a:outerShdw blurRad="38100" dist="38100" dir="2700000" algn="tl">
                    <a:srgbClr val="000000">
                      <a:alpha val="43137"/>
                    </a:srgbClr>
                  </a:outerShdw>
                </a:effectLst>
                <a:latin typeface="Arial"/>
                <a:cs typeface="Arial"/>
              </a:defRPr>
            </a:lvl1pPr>
          </a:lstStyle>
          <a:p>
            <a:r>
              <a:rPr lang="en-US" dirty="0"/>
              <a:t>Click to edit Master title style</a:t>
            </a:r>
          </a:p>
        </p:txBody>
      </p:sp>
      <p:sp>
        <p:nvSpPr>
          <p:cNvPr id="6" name="Subtitle 2"/>
          <p:cNvSpPr>
            <a:spLocks noGrp="1"/>
          </p:cNvSpPr>
          <p:nvPr>
            <p:ph type="subTitle" idx="1"/>
          </p:nvPr>
        </p:nvSpPr>
        <p:spPr>
          <a:xfrm>
            <a:off x="1117600" y="4509581"/>
            <a:ext cx="8631936" cy="1046923"/>
          </a:xfrm>
          <a:prstGeom prst="rect">
            <a:avLst/>
          </a:prstGeom>
        </p:spPr>
        <p:txBody>
          <a:bodyPr>
            <a:normAutofit/>
          </a:bodyPr>
          <a:lstStyle>
            <a:lvl1pPr marL="0" indent="0" algn="l">
              <a:buNone/>
              <a:defRPr sz="1600" b="1" i="0">
                <a:solidFill>
                  <a:schemeClr val="tx1"/>
                </a:solidFill>
                <a:effectLst/>
                <a:latin typeface="Arial"/>
                <a:cs typeface="Arial"/>
              </a:defRPr>
            </a:lvl1pPr>
            <a:lvl2pPr marL="457200" indent="0" algn="ctr">
              <a:buNone/>
              <a:defRPr>
                <a:solidFill>
                  <a:schemeClr val="tx1">
                    <a:tint val="75000"/>
                  </a:schemeClr>
                </a:solidFill>
              </a:defRPr>
            </a:lvl2pPr>
            <a:lvl3pPr marL="914394" indent="0" algn="ctr">
              <a:buNone/>
              <a:defRPr>
                <a:solidFill>
                  <a:schemeClr val="tx1">
                    <a:tint val="75000"/>
                  </a:schemeClr>
                </a:solidFill>
              </a:defRPr>
            </a:lvl3pPr>
            <a:lvl4pPr marL="1371594" indent="0" algn="ctr">
              <a:buNone/>
              <a:defRPr>
                <a:solidFill>
                  <a:schemeClr val="tx1">
                    <a:tint val="75000"/>
                  </a:schemeClr>
                </a:solidFill>
              </a:defRPr>
            </a:lvl4pPr>
            <a:lvl5pPr marL="1828793" indent="0" algn="ctr">
              <a:buNone/>
              <a:defRPr>
                <a:solidFill>
                  <a:schemeClr val="tx1">
                    <a:tint val="75000"/>
                  </a:schemeClr>
                </a:solidFill>
              </a:defRPr>
            </a:lvl5pPr>
            <a:lvl6pPr marL="2285991" indent="0" algn="ctr">
              <a:buNone/>
              <a:defRPr>
                <a:solidFill>
                  <a:schemeClr val="tx1">
                    <a:tint val="75000"/>
                  </a:schemeClr>
                </a:solidFill>
              </a:defRPr>
            </a:lvl6pPr>
            <a:lvl7pPr marL="2743188" indent="0" algn="ctr">
              <a:buNone/>
              <a:defRPr>
                <a:solidFill>
                  <a:schemeClr val="tx1">
                    <a:tint val="75000"/>
                  </a:schemeClr>
                </a:solidFill>
              </a:defRPr>
            </a:lvl7pPr>
            <a:lvl8pPr marL="3200387" indent="0" algn="ctr">
              <a:buNone/>
              <a:defRPr>
                <a:solidFill>
                  <a:schemeClr val="tx1">
                    <a:tint val="75000"/>
                  </a:schemeClr>
                </a:solidFill>
              </a:defRPr>
            </a:lvl8pPr>
            <a:lvl9pPr marL="3657584"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7487126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Body page option 3">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958012" y="260351"/>
            <a:ext cx="89958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7"/>
          <p:cNvCxnSpPr/>
          <p:nvPr userDrawn="1"/>
        </p:nvCxnSpPr>
        <p:spPr>
          <a:xfrm>
            <a:off x="624433" y="1062039"/>
            <a:ext cx="11567583"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Rectangle 2"/>
          <p:cNvSpPr>
            <a:spLocks noGrp="1" noChangeArrowheads="1"/>
          </p:cNvSpPr>
          <p:nvPr>
            <p:ph type="title"/>
          </p:nvPr>
        </p:nvSpPr>
        <p:spPr bwMode="auto">
          <a:xfrm>
            <a:off x="651591" y="404664"/>
            <a:ext cx="11507393" cy="512704"/>
          </a:xfrm>
          <a:prstGeom prst="rect">
            <a:avLst/>
          </a:prstGeom>
          <a:noFill/>
          <a:ln w="9525" algn="ctr">
            <a:noFill/>
            <a:miter lim="800000"/>
            <a:headEnd/>
            <a:tailEnd/>
          </a:ln>
          <a:effectLst/>
        </p:spPr>
        <p:txBody>
          <a:bodyPr>
            <a:noAutofit/>
          </a:bodyPr>
          <a:lstStyle>
            <a:lvl1pPr>
              <a:defRPr sz="4300">
                <a:latin typeface="Arial"/>
                <a:cs typeface="Arial"/>
              </a:defRPr>
            </a:lvl1pPr>
          </a:lstStyle>
          <a:p>
            <a:pPr lvl="0"/>
            <a:r>
              <a:rPr lang="en-US" smtClean="0"/>
              <a:t>Click to edit Master title style</a:t>
            </a:r>
            <a:endParaRPr lang="en-GB" dirty="0" smtClean="0"/>
          </a:p>
        </p:txBody>
      </p:sp>
    </p:spTree>
    <p:extLst>
      <p:ext uri="{BB962C8B-B14F-4D97-AF65-F5344CB8AC3E}">
        <p14:creationId xmlns:p14="http://schemas.microsoft.com/office/powerpoint/2010/main" val="2804294912"/>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Red Box_Title_Italic sub">
    <p:spTree>
      <p:nvGrpSpPr>
        <p:cNvPr id="1" name=""/>
        <p:cNvGrpSpPr/>
        <p:nvPr/>
      </p:nvGrpSpPr>
      <p:grpSpPr>
        <a:xfrm>
          <a:off x="0" y="0"/>
          <a:ext cx="0" cy="0"/>
          <a:chOff x="0" y="0"/>
          <a:chExt cx="0" cy="0"/>
        </a:xfrm>
      </p:grpSpPr>
      <p:pic>
        <p:nvPicPr>
          <p:cNvPr id="4"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146300"/>
            <a:ext cx="1219200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467475"/>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4">
            <a:extLst>
              <a:ext uri="{FF2B5EF4-FFF2-40B4-BE49-F238E27FC236}"/>
            </a:extLst>
          </p:cNvPr>
          <p:cNvSpPr txBox="1">
            <a:spLocks noChangeArrowheads="1"/>
          </p:cNvSpPr>
          <p:nvPr userDrawn="1"/>
        </p:nvSpPr>
        <p:spPr bwMode="auto">
          <a:xfrm>
            <a:off x="77788" y="6505575"/>
            <a:ext cx="120126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21" bIns="45721">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394" eaLnBrk="1" hangingPunct="1">
              <a:defRPr/>
            </a:pPr>
            <a:r>
              <a:rPr lang="en-US" sz="1100" b="1" dirty="0">
                <a:solidFill>
                  <a:srgbClr val="000000"/>
                </a:solidFill>
              </a:rPr>
              <a:t>22nd International AIDS Conference; July 23-27, 2018; Amsterdam, the Netherlands</a:t>
            </a:r>
          </a:p>
        </p:txBody>
      </p:sp>
      <p:sp>
        <p:nvSpPr>
          <p:cNvPr id="5" name="Title 1"/>
          <p:cNvSpPr>
            <a:spLocks noGrp="1"/>
          </p:cNvSpPr>
          <p:nvPr>
            <p:ph type="ctrTitle"/>
          </p:nvPr>
        </p:nvSpPr>
        <p:spPr>
          <a:xfrm>
            <a:off x="1117600" y="2693997"/>
            <a:ext cx="8636000" cy="1470025"/>
          </a:xfrm>
          <a:prstGeom prst="rect">
            <a:avLst/>
          </a:prstGeom>
        </p:spPr>
        <p:txBody>
          <a:bodyPr anchor="t">
            <a:normAutofit/>
          </a:bodyPr>
          <a:lstStyle>
            <a:lvl1pPr algn="l">
              <a:defRPr sz="3300">
                <a:solidFill>
                  <a:schemeClr val="bg1"/>
                </a:solidFill>
                <a:effectLst>
                  <a:outerShdw blurRad="38100" dist="38100" dir="2700000" algn="tl">
                    <a:srgbClr val="000000">
                      <a:alpha val="43137"/>
                    </a:srgbClr>
                  </a:outerShdw>
                </a:effectLst>
                <a:latin typeface="Arial"/>
                <a:cs typeface="Arial"/>
              </a:defRPr>
            </a:lvl1pPr>
          </a:lstStyle>
          <a:p>
            <a:r>
              <a:rPr lang="en-US" dirty="0"/>
              <a:t>Click to edit Master title style</a:t>
            </a:r>
          </a:p>
        </p:txBody>
      </p:sp>
      <p:sp>
        <p:nvSpPr>
          <p:cNvPr id="7" name="Subtitle 2"/>
          <p:cNvSpPr>
            <a:spLocks noGrp="1"/>
          </p:cNvSpPr>
          <p:nvPr>
            <p:ph type="subTitle" idx="1"/>
          </p:nvPr>
        </p:nvSpPr>
        <p:spPr>
          <a:xfrm>
            <a:off x="1117600" y="4511040"/>
            <a:ext cx="8631936" cy="1889760"/>
          </a:xfrm>
          <a:prstGeom prst="rect">
            <a:avLst/>
          </a:prstGeom>
        </p:spPr>
        <p:txBody>
          <a:bodyPr>
            <a:normAutofit/>
          </a:bodyPr>
          <a:lstStyle>
            <a:lvl1pPr marL="0" indent="0" algn="l">
              <a:buNone/>
              <a:defRPr sz="1600" b="0" i="1">
                <a:solidFill>
                  <a:schemeClr val="tx1"/>
                </a:solidFill>
                <a:effectLst/>
                <a:latin typeface="Arial"/>
                <a:cs typeface="Arial"/>
              </a:defRPr>
            </a:lvl1pPr>
            <a:lvl2pPr marL="457200" indent="0" algn="ctr">
              <a:buNone/>
              <a:defRPr>
                <a:solidFill>
                  <a:schemeClr val="tx1">
                    <a:tint val="75000"/>
                  </a:schemeClr>
                </a:solidFill>
              </a:defRPr>
            </a:lvl2pPr>
            <a:lvl3pPr marL="914394" indent="0" algn="ctr">
              <a:buNone/>
              <a:defRPr>
                <a:solidFill>
                  <a:schemeClr val="tx1">
                    <a:tint val="75000"/>
                  </a:schemeClr>
                </a:solidFill>
              </a:defRPr>
            </a:lvl3pPr>
            <a:lvl4pPr marL="1371594" indent="0" algn="ctr">
              <a:buNone/>
              <a:defRPr>
                <a:solidFill>
                  <a:schemeClr val="tx1">
                    <a:tint val="75000"/>
                  </a:schemeClr>
                </a:solidFill>
              </a:defRPr>
            </a:lvl4pPr>
            <a:lvl5pPr marL="1828793" indent="0" algn="ctr">
              <a:buNone/>
              <a:defRPr>
                <a:solidFill>
                  <a:schemeClr val="tx1">
                    <a:tint val="75000"/>
                  </a:schemeClr>
                </a:solidFill>
              </a:defRPr>
            </a:lvl5pPr>
            <a:lvl6pPr marL="2285991" indent="0" algn="ctr">
              <a:buNone/>
              <a:defRPr>
                <a:solidFill>
                  <a:schemeClr val="tx1">
                    <a:tint val="75000"/>
                  </a:schemeClr>
                </a:solidFill>
              </a:defRPr>
            </a:lvl6pPr>
            <a:lvl7pPr marL="2743188" indent="0" algn="ctr">
              <a:buNone/>
              <a:defRPr>
                <a:solidFill>
                  <a:schemeClr val="tx1">
                    <a:tint val="75000"/>
                  </a:schemeClr>
                </a:solidFill>
              </a:defRPr>
            </a:lvl7pPr>
            <a:lvl8pPr marL="3200387" indent="0" algn="ctr">
              <a:buNone/>
              <a:defRPr>
                <a:solidFill>
                  <a:schemeClr val="tx1">
                    <a:tint val="75000"/>
                  </a:schemeClr>
                </a:solidFill>
              </a:defRPr>
            </a:lvl8pPr>
            <a:lvl9pPr marL="3657584"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836962518"/>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Section Slide_Teal Sub_Bold Sub_Italic Sub">
    <p:spTree>
      <p:nvGrpSpPr>
        <p:cNvPr id="1" name=""/>
        <p:cNvGrpSpPr/>
        <p:nvPr/>
      </p:nvGrpSpPr>
      <p:grpSpPr>
        <a:xfrm>
          <a:off x="0" y="0"/>
          <a:ext cx="0" cy="0"/>
          <a:chOff x="0" y="0"/>
          <a:chExt cx="0" cy="0"/>
        </a:xfrm>
      </p:grpSpPr>
      <p:cxnSp>
        <p:nvCxnSpPr>
          <p:cNvPr id="8" name="Straight Connector 7"/>
          <p:cNvCxnSpPr/>
          <p:nvPr userDrawn="1"/>
        </p:nvCxnSpPr>
        <p:spPr>
          <a:xfrm>
            <a:off x="623888" y="3648075"/>
            <a:ext cx="11568112"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pic>
        <p:nvPicPr>
          <p:cNvPr id="9"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467475"/>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4">
            <a:extLst>
              <a:ext uri="{FF2B5EF4-FFF2-40B4-BE49-F238E27FC236}"/>
            </a:extLst>
          </p:cNvPr>
          <p:cNvSpPr txBox="1">
            <a:spLocks noChangeArrowheads="1"/>
          </p:cNvSpPr>
          <p:nvPr userDrawn="1"/>
        </p:nvSpPr>
        <p:spPr bwMode="auto">
          <a:xfrm>
            <a:off x="77788" y="6505575"/>
            <a:ext cx="120126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21" bIns="45721">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394" eaLnBrk="1" hangingPunct="1">
              <a:defRPr/>
            </a:pPr>
            <a:r>
              <a:rPr lang="en-US" sz="1100" b="1" dirty="0">
                <a:solidFill>
                  <a:srgbClr val="000000"/>
                </a:solidFill>
              </a:rPr>
              <a:t>22nd International AIDS Conference; July 23-27, 2018; Amsterdam, the Netherlands</a:t>
            </a:r>
          </a:p>
        </p:txBody>
      </p:sp>
      <p:sp>
        <p:nvSpPr>
          <p:cNvPr id="4" name="Title 1"/>
          <p:cNvSpPr>
            <a:spLocks noGrp="1"/>
          </p:cNvSpPr>
          <p:nvPr>
            <p:ph type="title"/>
          </p:nvPr>
        </p:nvSpPr>
        <p:spPr>
          <a:xfrm>
            <a:off x="1110149" y="3785617"/>
            <a:ext cx="10485120" cy="1014984"/>
          </a:xfrm>
        </p:spPr>
        <p:txBody>
          <a:bodyPr anchor="t">
            <a:normAutofit/>
          </a:bodyPr>
          <a:lstStyle>
            <a:lvl1pPr algn="l">
              <a:lnSpc>
                <a:spcPts val="2400"/>
              </a:lnSpc>
              <a:defRPr sz="2100" b="1" i="0" cap="none" baseline="0">
                <a:solidFill>
                  <a:srgbClr val="008790"/>
                </a:solidFill>
              </a:defRPr>
            </a:lvl1pPr>
          </a:lstStyle>
          <a:p>
            <a:pPr lvl="0"/>
            <a:r>
              <a:rPr lang="en-US" dirty="0"/>
              <a:t>Click to edit Master title style</a:t>
            </a:r>
          </a:p>
        </p:txBody>
      </p:sp>
      <p:sp>
        <p:nvSpPr>
          <p:cNvPr id="5" name="Text Placeholder 2"/>
          <p:cNvSpPr>
            <a:spLocks noGrp="1"/>
          </p:cNvSpPr>
          <p:nvPr>
            <p:ph type="body" idx="1"/>
          </p:nvPr>
        </p:nvSpPr>
        <p:spPr>
          <a:xfrm>
            <a:off x="1110149" y="990621"/>
            <a:ext cx="10485120" cy="2480563"/>
          </a:xfrm>
          <a:noFill/>
          <a:ln w="9525" algn="ctr">
            <a:noFill/>
            <a:miter lim="800000"/>
            <a:headEnd/>
            <a:tailEnd/>
          </a:ln>
          <a:effectLst/>
        </p:spPr>
        <p:txBody>
          <a:bodyPr anchor="b">
            <a:noAutofit/>
          </a:bodyPr>
          <a:lstStyle>
            <a:lvl1pPr marL="0" indent="0">
              <a:buNone/>
              <a:defRPr lang="en-US" sz="4000" b="1" dirty="0" smtClean="0">
                <a:solidFill>
                  <a:srgbClr val="E31836"/>
                </a:solidFill>
                <a:latin typeface="Arial" panose="020B0604020202020204" pitchFamily="34" charset="0"/>
                <a:ea typeface="+mj-ea"/>
                <a:cs typeface="Arial" panose="020B0604020202020204" pitchFamily="34" charset="0"/>
              </a:defRPr>
            </a:lvl1pPr>
            <a:lvl2pPr marL="457200" indent="0">
              <a:buNone/>
              <a:defRPr sz="1700">
                <a:solidFill>
                  <a:schemeClr val="tx1">
                    <a:tint val="75000"/>
                  </a:schemeClr>
                </a:solidFill>
              </a:defRPr>
            </a:lvl2pPr>
            <a:lvl3pPr marL="914394" indent="0">
              <a:buNone/>
              <a:defRPr sz="1600">
                <a:solidFill>
                  <a:schemeClr val="tx1">
                    <a:tint val="75000"/>
                  </a:schemeClr>
                </a:solidFill>
              </a:defRPr>
            </a:lvl3pPr>
            <a:lvl4pPr marL="1371594" indent="0">
              <a:buNone/>
              <a:defRPr sz="1400">
                <a:solidFill>
                  <a:schemeClr val="tx1">
                    <a:tint val="75000"/>
                  </a:schemeClr>
                </a:solidFill>
              </a:defRPr>
            </a:lvl4pPr>
            <a:lvl5pPr marL="1828793" indent="0">
              <a:buNone/>
              <a:defRPr sz="1400">
                <a:solidFill>
                  <a:schemeClr val="tx1">
                    <a:tint val="75000"/>
                  </a:schemeClr>
                </a:solidFill>
              </a:defRPr>
            </a:lvl5pPr>
            <a:lvl6pPr marL="2285991" indent="0">
              <a:buNone/>
              <a:defRPr sz="1400">
                <a:solidFill>
                  <a:schemeClr val="tx1">
                    <a:tint val="75000"/>
                  </a:schemeClr>
                </a:solidFill>
              </a:defRPr>
            </a:lvl6pPr>
            <a:lvl7pPr marL="2743188" indent="0">
              <a:buNone/>
              <a:defRPr sz="1400">
                <a:solidFill>
                  <a:schemeClr val="tx1">
                    <a:tint val="75000"/>
                  </a:schemeClr>
                </a:solidFill>
              </a:defRPr>
            </a:lvl7pPr>
            <a:lvl8pPr marL="3200387" indent="0">
              <a:buNone/>
              <a:defRPr sz="1400">
                <a:solidFill>
                  <a:schemeClr val="tx1">
                    <a:tint val="75000"/>
                  </a:schemeClr>
                </a:solidFill>
              </a:defRPr>
            </a:lvl8pPr>
            <a:lvl9pPr marL="3657584" indent="0">
              <a:buNone/>
              <a:defRPr sz="1400">
                <a:solidFill>
                  <a:schemeClr val="tx1">
                    <a:tint val="75000"/>
                  </a:schemeClr>
                </a:solidFill>
              </a:defRPr>
            </a:lvl9pPr>
          </a:lstStyle>
          <a:p>
            <a:pPr lvl="0"/>
            <a:r>
              <a:rPr lang="en-US" dirty="0"/>
              <a:t>Click to edit Master text styles</a:t>
            </a:r>
          </a:p>
        </p:txBody>
      </p:sp>
      <p:sp>
        <p:nvSpPr>
          <p:cNvPr id="6" name="Text Placeholder 3"/>
          <p:cNvSpPr>
            <a:spLocks noGrp="1"/>
          </p:cNvSpPr>
          <p:nvPr>
            <p:ph type="body" sz="quarter" idx="10"/>
          </p:nvPr>
        </p:nvSpPr>
        <p:spPr>
          <a:xfrm>
            <a:off x="1110149" y="4828881"/>
            <a:ext cx="10485120" cy="838200"/>
          </a:xfrm>
        </p:spPr>
        <p:txBody>
          <a:bodyPr/>
          <a:lstStyle>
            <a:lvl1pPr marL="0" indent="0">
              <a:buNone/>
              <a:defRPr sz="1600" b="1"/>
            </a:lvl1pPr>
            <a:lvl2pPr marL="185738" indent="0">
              <a:buNone/>
              <a:defRPr b="1"/>
            </a:lvl2pPr>
            <a:lvl3pPr marL="381000" indent="0">
              <a:buNone/>
              <a:defRPr b="1"/>
            </a:lvl3pPr>
            <a:lvl4pPr marL="552450" indent="0">
              <a:buNone/>
              <a:defRPr b="1"/>
            </a:lvl4pPr>
            <a:lvl5pPr marL="715960" indent="0">
              <a:buNone/>
              <a:defRPr b="1"/>
            </a:lvl5pPr>
          </a:lstStyle>
          <a:p>
            <a:pPr lvl="0"/>
            <a:r>
              <a:rPr lang="en-US" dirty="0"/>
              <a:t>Click to edit Master text styles</a:t>
            </a:r>
          </a:p>
        </p:txBody>
      </p:sp>
      <p:sp>
        <p:nvSpPr>
          <p:cNvPr id="7" name="Text Placeholder 19"/>
          <p:cNvSpPr>
            <a:spLocks noGrp="1"/>
          </p:cNvSpPr>
          <p:nvPr>
            <p:ph type="body" sz="quarter" idx="11"/>
          </p:nvPr>
        </p:nvSpPr>
        <p:spPr>
          <a:xfrm>
            <a:off x="1110149" y="5705578"/>
            <a:ext cx="10485120" cy="750063"/>
          </a:xfrm>
        </p:spPr>
        <p:txBody>
          <a:bodyPr/>
          <a:lstStyle>
            <a:lvl1pPr marL="0" indent="0">
              <a:buNone/>
              <a:defRPr sz="1300" i="1"/>
            </a:lvl1pPr>
            <a:lvl2pPr marL="185738" indent="0">
              <a:buNone/>
              <a:defRPr/>
            </a:lvl2pPr>
            <a:lvl3pPr marL="381000" indent="0">
              <a:buNone/>
              <a:defRPr/>
            </a:lvl3pPr>
            <a:lvl4pPr marL="552450" indent="0">
              <a:buNone/>
              <a:defRPr/>
            </a:lvl4pPr>
            <a:lvl5pPr marL="715960" indent="0">
              <a:buNone/>
              <a:defRPr/>
            </a:lvl5pPr>
          </a:lstStyle>
          <a:p>
            <a:pPr lvl="0"/>
            <a:r>
              <a:rPr lang="en-US" dirty="0"/>
              <a:t>Click to edit Master text styles</a:t>
            </a:r>
          </a:p>
        </p:txBody>
      </p:sp>
    </p:spTree>
    <p:extLst>
      <p:ext uri="{BB962C8B-B14F-4D97-AF65-F5344CB8AC3E}">
        <p14:creationId xmlns:p14="http://schemas.microsoft.com/office/powerpoint/2010/main" val="3667042132"/>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Title_Content">
    <p:spTree>
      <p:nvGrpSpPr>
        <p:cNvPr id="1" name=""/>
        <p:cNvGrpSpPr/>
        <p:nvPr/>
      </p:nvGrpSpPr>
      <p:grpSpPr>
        <a:xfrm>
          <a:off x="0" y="0"/>
          <a:ext cx="0" cy="0"/>
          <a:chOff x="0" y="0"/>
          <a:chExt cx="0" cy="0"/>
        </a:xfrm>
      </p:grpSpPr>
      <p:cxnSp>
        <p:nvCxnSpPr>
          <p:cNvPr id="6" name="Straight Connector 5"/>
          <p:cNvCxnSpPr/>
          <p:nvPr userDrawn="1"/>
        </p:nvCxnSpPr>
        <p:spPr>
          <a:xfrm>
            <a:off x="623888" y="1062038"/>
            <a:ext cx="11568112"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467475"/>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4">
            <a:extLst>
              <a:ext uri="{FF2B5EF4-FFF2-40B4-BE49-F238E27FC236}"/>
            </a:extLst>
          </p:cNvPr>
          <p:cNvSpPr txBox="1">
            <a:spLocks noChangeArrowheads="1"/>
          </p:cNvSpPr>
          <p:nvPr userDrawn="1"/>
        </p:nvSpPr>
        <p:spPr bwMode="auto">
          <a:xfrm>
            <a:off x="77788" y="6505575"/>
            <a:ext cx="120126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21" bIns="45721">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394" eaLnBrk="1" hangingPunct="1">
              <a:defRPr/>
            </a:pPr>
            <a:r>
              <a:rPr lang="en-US" sz="1100" b="1" dirty="0">
                <a:solidFill>
                  <a:srgbClr val="000000"/>
                </a:solidFill>
              </a:rPr>
              <a:t>22nd International AIDS Conference; July 23-27, 2018; Amsterdam, the Netherlands</a:t>
            </a:r>
          </a:p>
        </p:txBody>
      </p:sp>
      <p:sp>
        <p:nvSpPr>
          <p:cNvPr id="11" name="Rectangle 3"/>
          <p:cNvSpPr>
            <a:spLocks noGrp="1" noChangeArrowheads="1"/>
          </p:cNvSpPr>
          <p:nvPr>
            <p:ph idx="1"/>
          </p:nvPr>
        </p:nvSpPr>
        <p:spPr bwMode="auto">
          <a:xfrm>
            <a:off x="711208" y="1350963"/>
            <a:ext cx="11144251" cy="4498848"/>
          </a:xfrm>
          <a:prstGeom prst="rect">
            <a:avLst/>
          </a:prstGeom>
          <a:noFill/>
          <a:ln>
            <a:noFill/>
          </a:ln>
          <a:extLst/>
        </p:spPr>
        <p:txBody>
          <a:bodyPr/>
          <a:lstStyle/>
          <a:p>
            <a:pPr lvl="0"/>
            <a:r>
              <a:rPr lang="en-US" altLang="en-US" noProof="0" dirty="0"/>
              <a:t>Click to edit Master text styles</a:t>
            </a:r>
          </a:p>
          <a:p>
            <a:pPr lvl="1"/>
            <a:r>
              <a:rPr lang="en-US" altLang="en-US" noProof="0" dirty="0"/>
              <a:t>Second level</a:t>
            </a:r>
          </a:p>
          <a:p>
            <a:pPr lvl="2"/>
            <a:r>
              <a:rPr lang="en-US" altLang="en-US" noProof="0" dirty="0"/>
              <a:t>Third level</a:t>
            </a:r>
          </a:p>
          <a:p>
            <a:pPr lvl="3"/>
            <a:r>
              <a:rPr lang="en-US" altLang="en-US" noProof="0" dirty="0"/>
              <a:t>Fourth level</a:t>
            </a:r>
          </a:p>
          <a:p>
            <a:pPr lvl="4"/>
            <a:r>
              <a:rPr lang="en-US" altLang="en-US" noProof="0" dirty="0"/>
              <a:t>Fifth level</a:t>
            </a:r>
          </a:p>
        </p:txBody>
      </p:sp>
      <p:sp>
        <p:nvSpPr>
          <p:cNvPr id="12" name="Rectangle 2"/>
          <p:cNvSpPr>
            <a:spLocks noGrp="1" noChangeArrowheads="1"/>
          </p:cNvSpPr>
          <p:nvPr>
            <p:ph type="title"/>
          </p:nvPr>
        </p:nvSpPr>
        <p:spPr bwMode="auto">
          <a:xfrm>
            <a:off x="711215" y="152401"/>
            <a:ext cx="10058398"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8" name="Text Placeholder 4"/>
          <p:cNvSpPr>
            <a:spLocks noGrp="1"/>
          </p:cNvSpPr>
          <p:nvPr>
            <p:ph type="body" sz="quarter" idx="11"/>
          </p:nvPr>
        </p:nvSpPr>
        <p:spPr>
          <a:xfrm>
            <a:off x="711200" y="6294120"/>
            <a:ext cx="11143488" cy="182880"/>
          </a:xfrm>
        </p:spPr>
        <p:txBody>
          <a:bodyPr/>
          <a:lstStyle>
            <a:lvl1pPr marL="0" indent="0" algn="r">
              <a:buNone/>
              <a:defRPr sz="1000"/>
            </a:lvl1pPr>
          </a:lstStyle>
          <a:p>
            <a:pPr lvl="0"/>
            <a:r>
              <a:rPr lang="en-US" dirty="0"/>
              <a:t>Click to edit Master text styles</a:t>
            </a:r>
          </a:p>
        </p:txBody>
      </p:sp>
      <p:sp>
        <p:nvSpPr>
          <p:cNvPr id="10" name="Text Placeholder 6"/>
          <p:cNvSpPr>
            <a:spLocks noGrp="1"/>
          </p:cNvSpPr>
          <p:nvPr>
            <p:ph type="body" sz="quarter" idx="13"/>
          </p:nvPr>
        </p:nvSpPr>
        <p:spPr>
          <a:xfrm>
            <a:off x="711200" y="5862320"/>
            <a:ext cx="11143488" cy="365760"/>
          </a:xfrm>
        </p:spPr>
        <p:txBody>
          <a:bodyPr anchor="b"/>
          <a:lstStyle>
            <a:lvl1pPr marL="0" indent="0">
              <a:buNone/>
              <a:defRPr sz="1300" baseline="0"/>
            </a:lvl1pPr>
          </a:lstStyle>
          <a:p>
            <a:pPr lvl="0"/>
            <a:r>
              <a:rPr lang="en-US"/>
              <a:t>Click to edit Master text styles</a:t>
            </a:r>
          </a:p>
        </p:txBody>
      </p:sp>
    </p:spTree>
    <p:extLst>
      <p:ext uri="{BB962C8B-B14F-4D97-AF65-F5344CB8AC3E}">
        <p14:creationId xmlns:p14="http://schemas.microsoft.com/office/powerpoint/2010/main" val="4060933523"/>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Content Slide_Title Only">
    <p:spTree>
      <p:nvGrpSpPr>
        <p:cNvPr id="1" name=""/>
        <p:cNvGrpSpPr/>
        <p:nvPr/>
      </p:nvGrpSpPr>
      <p:grpSpPr>
        <a:xfrm>
          <a:off x="0" y="0"/>
          <a:ext cx="0" cy="0"/>
          <a:chOff x="0" y="0"/>
          <a:chExt cx="0" cy="0"/>
        </a:xfrm>
      </p:grpSpPr>
      <p:cxnSp>
        <p:nvCxnSpPr>
          <p:cNvPr id="5" name="Straight Connector 4"/>
          <p:cNvCxnSpPr/>
          <p:nvPr userDrawn="1"/>
        </p:nvCxnSpPr>
        <p:spPr>
          <a:xfrm>
            <a:off x="623888" y="1062038"/>
            <a:ext cx="11568112"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467475"/>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4">
            <a:extLst>
              <a:ext uri="{FF2B5EF4-FFF2-40B4-BE49-F238E27FC236}"/>
            </a:extLst>
          </p:cNvPr>
          <p:cNvSpPr txBox="1">
            <a:spLocks noChangeArrowheads="1"/>
          </p:cNvSpPr>
          <p:nvPr userDrawn="1"/>
        </p:nvSpPr>
        <p:spPr bwMode="auto">
          <a:xfrm>
            <a:off x="77788" y="6505575"/>
            <a:ext cx="120126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21" bIns="45721">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394" eaLnBrk="1" hangingPunct="1">
              <a:defRPr/>
            </a:pPr>
            <a:r>
              <a:rPr lang="en-US" sz="1100" b="1" dirty="0">
                <a:solidFill>
                  <a:srgbClr val="000000"/>
                </a:solidFill>
              </a:rPr>
              <a:t>22nd International AIDS Conference; July 23-27, 2018; Amsterdam, the Netherlands</a:t>
            </a:r>
          </a:p>
        </p:txBody>
      </p:sp>
      <p:sp>
        <p:nvSpPr>
          <p:cNvPr id="12" name="Rectangle 2"/>
          <p:cNvSpPr>
            <a:spLocks noGrp="1" noChangeArrowheads="1"/>
          </p:cNvSpPr>
          <p:nvPr>
            <p:ph type="title"/>
          </p:nvPr>
        </p:nvSpPr>
        <p:spPr bwMode="auto">
          <a:xfrm>
            <a:off x="711215" y="152401"/>
            <a:ext cx="10058398"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6" name="Text Placeholder 4"/>
          <p:cNvSpPr>
            <a:spLocks noGrp="1"/>
          </p:cNvSpPr>
          <p:nvPr>
            <p:ph type="body" sz="quarter" idx="11"/>
          </p:nvPr>
        </p:nvSpPr>
        <p:spPr>
          <a:xfrm>
            <a:off x="711200" y="6294120"/>
            <a:ext cx="11143488" cy="182880"/>
          </a:xfrm>
        </p:spPr>
        <p:txBody>
          <a:bodyPr/>
          <a:lstStyle>
            <a:lvl1pPr marL="0" indent="0" algn="r">
              <a:buNone/>
              <a:defRPr sz="1000"/>
            </a:lvl1pPr>
          </a:lstStyle>
          <a:p>
            <a:pPr lvl="0"/>
            <a:r>
              <a:rPr lang="en-US" dirty="0"/>
              <a:t>Click to edit Master text styles</a:t>
            </a:r>
          </a:p>
        </p:txBody>
      </p:sp>
      <p:sp>
        <p:nvSpPr>
          <p:cNvPr id="9" name="Text Placeholder 6"/>
          <p:cNvSpPr>
            <a:spLocks noGrp="1"/>
          </p:cNvSpPr>
          <p:nvPr>
            <p:ph type="body" sz="quarter" idx="13"/>
          </p:nvPr>
        </p:nvSpPr>
        <p:spPr>
          <a:xfrm>
            <a:off x="711200" y="5862320"/>
            <a:ext cx="11143488" cy="365760"/>
          </a:xfrm>
        </p:spPr>
        <p:txBody>
          <a:bodyPr anchor="b"/>
          <a:lstStyle>
            <a:lvl1pPr marL="0" indent="0">
              <a:buNone/>
              <a:defRPr sz="1300" baseline="0"/>
            </a:lvl1pPr>
          </a:lstStyle>
          <a:p>
            <a:pPr lvl="0"/>
            <a:r>
              <a:rPr lang="en-US"/>
              <a:t>Click to edit Master text styles</a:t>
            </a:r>
          </a:p>
        </p:txBody>
      </p:sp>
    </p:spTree>
    <p:extLst>
      <p:ext uri="{BB962C8B-B14F-4D97-AF65-F5344CB8AC3E}">
        <p14:creationId xmlns:p14="http://schemas.microsoft.com/office/powerpoint/2010/main" val="1538298482"/>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Logo Title Subhead and Content">
    <p:spTree>
      <p:nvGrpSpPr>
        <p:cNvPr id="1" name=""/>
        <p:cNvGrpSpPr/>
        <p:nvPr/>
      </p:nvGrpSpPr>
      <p:grpSpPr>
        <a:xfrm>
          <a:off x="0" y="0"/>
          <a:ext cx="0" cy="0"/>
          <a:chOff x="0" y="0"/>
          <a:chExt cx="0" cy="0"/>
        </a:xfrm>
      </p:grpSpPr>
      <p:cxnSp>
        <p:nvCxnSpPr>
          <p:cNvPr id="8" name="Straight Connector 7"/>
          <p:cNvCxnSpPr/>
          <p:nvPr userDrawn="1"/>
        </p:nvCxnSpPr>
        <p:spPr>
          <a:xfrm>
            <a:off x="623888" y="1062038"/>
            <a:ext cx="11568112"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pic>
        <p:nvPicPr>
          <p:cNvPr id="9"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467475"/>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4">
            <a:extLst>
              <a:ext uri="{FF2B5EF4-FFF2-40B4-BE49-F238E27FC236}"/>
            </a:extLst>
          </p:cNvPr>
          <p:cNvSpPr txBox="1">
            <a:spLocks noChangeArrowheads="1"/>
          </p:cNvSpPr>
          <p:nvPr userDrawn="1"/>
        </p:nvSpPr>
        <p:spPr bwMode="auto">
          <a:xfrm>
            <a:off x="77788" y="6505575"/>
            <a:ext cx="120126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21" bIns="45721">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394" eaLnBrk="1" hangingPunct="1">
              <a:defRPr/>
            </a:pPr>
            <a:r>
              <a:rPr lang="en-US" sz="1100" b="1" dirty="0">
                <a:solidFill>
                  <a:srgbClr val="000000"/>
                </a:solidFill>
              </a:rPr>
              <a:t>22nd International AIDS Conference; July 23-27, 2018; Amsterdam, the Netherlands</a:t>
            </a:r>
          </a:p>
        </p:txBody>
      </p:sp>
      <p:sp>
        <p:nvSpPr>
          <p:cNvPr id="7" name="Rectangle 2"/>
          <p:cNvSpPr>
            <a:spLocks noGrp="1" noChangeArrowheads="1"/>
          </p:cNvSpPr>
          <p:nvPr>
            <p:ph type="title"/>
          </p:nvPr>
        </p:nvSpPr>
        <p:spPr bwMode="auto">
          <a:xfrm>
            <a:off x="711215" y="152401"/>
            <a:ext cx="10058398"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11" name="Text Placeholder 2"/>
          <p:cNvSpPr>
            <a:spLocks noGrp="1"/>
          </p:cNvSpPr>
          <p:nvPr>
            <p:ph type="body" sz="quarter" idx="17"/>
          </p:nvPr>
        </p:nvSpPr>
        <p:spPr>
          <a:xfrm>
            <a:off x="711200" y="1371600"/>
            <a:ext cx="11143488" cy="381000"/>
          </a:xfrm>
        </p:spPr>
        <p:txBody>
          <a:bodyPr/>
          <a:lstStyle>
            <a:lvl1pPr marL="0" indent="0">
              <a:buNone/>
              <a:defRPr b="1">
                <a:solidFill>
                  <a:srgbClr val="008790"/>
                </a:solidFill>
              </a:defRPr>
            </a:lvl1pPr>
          </a:lstStyle>
          <a:p>
            <a:pPr lvl="0"/>
            <a:r>
              <a:rPr lang="en-US" dirty="0"/>
              <a:t>Click to edit Master text styles</a:t>
            </a:r>
          </a:p>
        </p:txBody>
      </p:sp>
      <p:sp>
        <p:nvSpPr>
          <p:cNvPr id="16" name="Content Placeholder 3"/>
          <p:cNvSpPr>
            <a:spLocks noGrp="1"/>
          </p:cNvSpPr>
          <p:nvPr>
            <p:ph sz="quarter" idx="14"/>
          </p:nvPr>
        </p:nvSpPr>
        <p:spPr>
          <a:xfrm>
            <a:off x="711200" y="1786128"/>
            <a:ext cx="11143488"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11"/>
          </p:nvPr>
        </p:nvSpPr>
        <p:spPr>
          <a:xfrm>
            <a:off x="711200" y="6294120"/>
            <a:ext cx="11143488" cy="182880"/>
          </a:xfrm>
        </p:spPr>
        <p:txBody>
          <a:bodyPr/>
          <a:lstStyle>
            <a:lvl1pPr marL="0" indent="0" algn="r">
              <a:buNone/>
              <a:defRPr sz="1000"/>
            </a:lvl1pPr>
          </a:lstStyle>
          <a:p>
            <a:pPr lvl="0"/>
            <a:r>
              <a:rPr lang="en-US" dirty="0"/>
              <a:t>Click to edit Master text styles</a:t>
            </a:r>
          </a:p>
        </p:txBody>
      </p:sp>
      <p:sp>
        <p:nvSpPr>
          <p:cNvPr id="13" name="Text Placeholder 6"/>
          <p:cNvSpPr>
            <a:spLocks noGrp="1"/>
          </p:cNvSpPr>
          <p:nvPr>
            <p:ph type="body" sz="quarter" idx="13"/>
          </p:nvPr>
        </p:nvSpPr>
        <p:spPr>
          <a:xfrm>
            <a:off x="711200" y="5862320"/>
            <a:ext cx="11143488" cy="365760"/>
          </a:xfrm>
        </p:spPr>
        <p:txBody>
          <a:bodyPr anchor="b"/>
          <a:lstStyle>
            <a:lvl1pPr marL="0" indent="0">
              <a:buNone/>
              <a:defRPr sz="1300" baseline="0"/>
            </a:lvl1pPr>
          </a:lstStyle>
          <a:p>
            <a:pPr lvl="0"/>
            <a:r>
              <a:rPr lang="en-US"/>
              <a:t>Click to edit Master text styles</a:t>
            </a:r>
          </a:p>
        </p:txBody>
      </p:sp>
    </p:spTree>
    <p:extLst>
      <p:ext uri="{BB962C8B-B14F-4D97-AF65-F5344CB8AC3E}">
        <p14:creationId xmlns:p14="http://schemas.microsoft.com/office/powerpoint/2010/main" val="266683282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Title_2Col Content">
    <p:spTree>
      <p:nvGrpSpPr>
        <p:cNvPr id="1" name=""/>
        <p:cNvGrpSpPr/>
        <p:nvPr/>
      </p:nvGrpSpPr>
      <p:grpSpPr>
        <a:xfrm>
          <a:off x="0" y="0"/>
          <a:ext cx="0" cy="0"/>
          <a:chOff x="0" y="0"/>
          <a:chExt cx="0" cy="0"/>
        </a:xfrm>
      </p:grpSpPr>
      <p:cxnSp>
        <p:nvCxnSpPr>
          <p:cNvPr id="7" name="Straight Connector 6"/>
          <p:cNvCxnSpPr/>
          <p:nvPr userDrawn="1"/>
        </p:nvCxnSpPr>
        <p:spPr>
          <a:xfrm>
            <a:off x="623888" y="1062038"/>
            <a:ext cx="11568112"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pic>
        <p:nvPicPr>
          <p:cNvPr id="11"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467475"/>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4">
            <a:extLst>
              <a:ext uri="{FF2B5EF4-FFF2-40B4-BE49-F238E27FC236}"/>
            </a:extLst>
          </p:cNvPr>
          <p:cNvSpPr txBox="1">
            <a:spLocks noChangeArrowheads="1"/>
          </p:cNvSpPr>
          <p:nvPr userDrawn="1"/>
        </p:nvSpPr>
        <p:spPr bwMode="auto">
          <a:xfrm>
            <a:off x="77788" y="6505575"/>
            <a:ext cx="120126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21" bIns="45721">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394" eaLnBrk="1" hangingPunct="1">
              <a:defRPr/>
            </a:pPr>
            <a:r>
              <a:rPr lang="en-US" sz="1100" b="1" dirty="0">
                <a:solidFill>
                  <a:srgbClr val="000000"/>
                </a:solidFill>
              </a:rPr>
              <a:t>22nd International AIDS Conference; July 23-27, 2018; Amsterdam, the Netherlands</a:t>
            </a:r>
          </a:p>
        </p:txBody>
      </p:sp>
      <p:sp>
        <p:nvSpPr>
          <p:cNvPr id="9" name="Rectangle 2"/>
          <p:cNvSpPr>
            <a:spLocks noGrp="1" noChangeArrowheads="1"/>
          </p:cNvSpPr>
          <p:nvPr>
            <p:ph type="title"/>
          </p:nvPr>
        </p:nvSpPr>
        <p:spPr bwMode="auto">
          <a:xfrm>
            <a:off x="711215" y="152401"/>
            <a:ext cx="10058398"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4" name="Content Placeholder 3"/>
          <p:cNvSpPr>
            <a:spLocks noGrp="1"/>
          </p:cNvSpPr>
          <p:nvPr>
            <p:ph sz="quarter" idx="14"/>
          </p:nvPr>
        </p:nvSpPr>
        <p:spPr>
          <a:xfrm>
            <a:off x="711202" y="1350963"/>
            <a:ext cx="5364480" cy="44988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3"/>
          <p:cNvSpPr>
            <a:spLocks noGrp="1"/>
          </p:cNvSpPr>
          <p:nvPr>
            <p:ph sz="quarter" idx="16"/>
          </p:nvPr>
        </p:nvSpPr>
        <p:spPr>
          <a:xfrm>
            <a:off x="6490208" y="1350963"/>
            <a:ext cx="5364480" cy="44988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11"/>
          </p:nvPr>
        </p:nvSpPr>
        <p:spPr>
          <a:xfrm>
            <a:off x="711200" y="6294120"/>
            <a:ext cx="11143488" cy="182880"/>
          </a:xfrm>
        </p:spPr>
        <p:txBody>
          <a:bodyPr/>
          <a:lstStyle>
            <a:lvl1pPr marL="0" indent="0" algn="r">
              <a:buNone/>
              <a:defRPr sz="1000"/>
            </a:lvl1pPr>
          </a:lstStyle>
          <a:p>
            <a:pPr lvl="0"/>
            <a:r>
              <a:rPr lang="en-US" dirty="0"/>
              <a:t>Click to edit Master text styles</a:t>
            </a:r>
          </a:p>
        </p:txBody>
      </p:sp>
      <p:sp>
        <p:nvSpPr>
          <p:cNvPr id="10" name="Text Placeholder 6"/>
          <p:cNvSpPr>
            <a:spLocks noGrp="1"/>
          </p:cNvSpPr>
          <p:nvPr>
            <p:ph type="body" sz="quarter" idx="13"/>
          </p:nvPr>
        </p:nvSpPr>
        <p:spPr>
          <a:xfrm>
            <a:off x="711200" y="5862320"/>
            <a:ext cx="11143488" cy="365760"/>
          </a:xfrm>
        </p:spPr>
        <p:txBody>
          <a:bodyPr anchor="b"/>
          <a:lstStyle>
            <a:lvl1pPr marL="0" indent="0">
              <a:buNone/>
              <a:defRPr sz="1300" baseline="0"/>
            </a:lvl1pPr>
          </a:lstStyle>
          <a:p>
            <a:pPr lvl="0"/>
            <a:r>
              <a:rPr lang="en-US"/>
              <a:t>Click to edit Master text styles</a:t>
            </a:r>
          </a:p>
        </p:txBody>
      </p:sp>
    </p:spTree>
    <p:extLst>
      <p:ext uri="{BB962C8B-B14F-4D97-AF65-F5344CB8AC3E}">
        <p14:creationId xmlns:p14="http://schemas.microsoft.com/office/powerpoint/2010/main" val="837041334"/>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Title_2Col Content_Teal Subs">
    <p:spTree>
      <p:nvGrpSpPr>
        <p:cNvPr id="1" name=""/>
        <p:cNvGrpSpPr/>
        <p:nvPr/>
      </p:nvGrpSpPr>
      <p:grpSpPr>
        <a:xfrm>
          <a:off x="0" y="0"/>
          <a:ext cx="0" cy="0"/>
          <a:chOff x="0" y="0"/>
          <a:chExt cx="0" cy="0"/>
        </a:xfrm>
      </p:grpSpPr>
      <p:cxnSp>
        <p:nvCxnSpPr>
          <p:cNvPr id="12" name="Straight Connector 11"/>
          <p:cNvCxnSpPr/>
          <p:nvPr userDrawn="1"/>
        </p:nvCxnSpPr>
        <p:spPr>
          <a:xfrm>
            <a:off x="623888" y="1062038"/>
            <a:ext cx="11568112"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pic>
        <p:nvPicPr>
          <p:cNvPr id="1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467475"/>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4">
            <a:extLst>
              <a:ext uri="{FF2B5EF4-FFF2-40B4-BE49-F238E27FC236}"/>
            </a:extLst>
          </p:cNvPr>
          <p:cNvSpPr txBox="1">
            <a:spLocks noChangeArrowheads="1"/>
          </p:cNvSpPr>
          <p:nvPr userDrawn="1"/>
        </p:nvSpPr>
        <p:spPr bwMode="auto">
          <a:xfrm>
            <a:off x="77788" y="6505575"/>
            <a:ext cx="120126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21" bIns="45721">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394" eaLnBrk="1" hangingPunct="1">
              <a:defRPr/>
            </a:pPr>
            <a:r>
              <a:rPr lang="en-US" sz="1100" b="1" dirty="0">
                <a:solidFill>
                  <a:srgbClr val="000000"/>
                </a:solidFill>
              </a:rPr>
              <a:t>22nd International AIDS Conference; July 23-27, 2018; Amsterdam, the Netherlands</a:t>
            </a:r>
          </a:p>
        </p:txBody>
      </p:sp>
      <p:sp>
        <p:nvSpPr>
          <p:cNvPr id="9" name="Rectangle 2"/>
          <p:cNvSpPr>
            <a:spLocks noGrp="1" noChangeArrowheads="1"/>
          </p:cNvSpPr>
          <p:nvPr>
            <p:ph type="title"/>
          </p:nvPr>
        </p:nvSpPr>
        <p:spPr bwMode="auto">
          <a:xfrm>
            <a:off x="711215" y="152401"/>
            <a:ext cx="10058398"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4" name="Content Placeholder 3"/>
          <p:cNvSpPr>
            <a:spLocks noGrp="1"/>
          </p:cNvSpPr>
          <p:nvPr>
            <p:ph sz="quarter" idx="14"/>
          </p:nvPr>
        </p:nvSpPr>
        <p:spPr>
          <a:xfrm>
            <a:off x="711202" y="1786128"/>
            <a:ext cx="5364480"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sz="quarter" idx="17"/>
          </p:nvPr>
        </p:nvSpPr>
        <p:spPr>
          <a:xfrm>
            <a:off x="711202" y="1371600"/>
            <a:ext cx="5364480" cy="381000"/>
          </a:xfrm>
        </p:spPr>
        <p:txBody>
          <a:bodyPr/>
          <a:lstStyle>
            <a:lvl1pPr marL="0" indent="0">
              <a:buNone/>
              <a:defRPr b="1">
                <a:solidFill>
                  <a:srgbClr val="008790"/>
                </a:solidFill>
              </a:defRPr>
            </a:lvl1pPr>
          </a:lstStyle>
          <a:p>
            <a:pPr lvl="0"/>
            <a:r>
              <a:rPr lang="en-US" dirty="0"/>
              <a:t>Click to edit Master text styles</a:t>
            </a:r>
          </a:p>
        </p:txBody>
      </p:sp>
      <p:sp>
        <p:nvSpPr>
          <p:cNvPr id="10" name="Content Placeholder 3"/>
          <p:cNvSpPr>
            <a:spLocks noGrp="1"/>
          </p:cNvSpPr>
          <p:nvPr>
            <p:ph sz="quarter" idx="18"/>
          </p:nvPr>
        </p:nvSpPr>
        <p:spPr>
          <a:xfrm>
            <a:off x="6490208" y="1786128"/>
            <a:ext cx="5364480"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sz="quarter" idx="19"/>
          </p:nvPr>
        </p:nvSpPr>
        <p:spPr>
          <a:xfrm>
            <a:off x="6490208" y="1371600"/>
            <a:ext cx="5364480" cy="381000"/>
          </a:xfrm>
        </p:spPr>
        <p:txBody>
          <a:bodyPr/>
          <a:lstStyle>
            <a:lvl1pPr marL="0" indent="0">
              <a:buNone/>
              <a:defRPr b="1">
                <a:solidFill>
                  <a:srgbClr val="008790"/>
                </a:solidFill>
              </a:defRPr>
            </a:lvl1pPr>
          </a:lstStyle>
          <a:p>
            <a:pPr lvl="0"/>
            <a:r>
              <a:rPr lang="en-US" dirty="0"/>
              <a:t>Click to edit Master text styles</a:t>
            </a:r>
          </a:p>
        </p:txBody>
      </p:sp>
      <p:sp>
        <p:nvSpPr>
          <p:cNvPr id="13" name="Text Placeholder 4"/>
          <p:cNvSpPr>
            <a:spLocks noGrp="1"/>
          </p:cNvSpPr>
          <p:nvPr>
            <p:ph type="body" sz="quarter" idx="11"/>
          </p:nvPr>
        </p:nvSpPr>
        <p:spPr>
          <a:xfrm>
            <a:off x="711200" y="6294120"/>
            <a:ext cx="11143488" cy="182880"/>
          </a:xfrm>
        </p:spPr>
        <p:txBody>
          <a:bodyPr/>
          <a:lstStyle>
            <a:lvl1pPr marL="0" indent="0" algn="r">
              <a:buNone/>
              <a:defRPr sz="1000"/>
            </a:lvl1pPr>
          </a:lstStyle>
          <a:p>
            <a:pPr lvl="0"/>
            <a:r>
              <a:rPr lang="en-US" dirty="0"/>
              <a:t>Click to edit Master text styles</a:t>
            </a:r>
          </a:p>
        </p:txBody>
      </p:sp>
      <p:sp>
        <p:nvSpPr>
          <p:cNvPr id="14" name="Text Placeholder 6"/>
          <p:cNvSpPr>
            <a:spLocks noGrp="1"/>
          </p:cNvSpPr>
          <p:nvPr>
            <p:ph type="body" sz="quarter" idx="13"/>
          </p:nvPr>
        </p:nvSpPr>
        <p:spPr>
          <a:xfrm>
            <a:off x="711200" y="5862320"/>
            <a:ext cx="11143488" cy="365760"/>
          </a:xfrm>
        </p:spPr>
        <p:txBody>
          <a:bodyPr anchor="b"/>
          <a:lstStyle>
            <a:lvl1pPr marL="0" indent="0">
              <a:buNone/>
              <a:defRPr sz="1300" baseline="0"/>
            </a:lvl1pPr>
          </a:lstStyle>
          <a:p>
            <a:pPr lvl="0"/>
            <a:r>
              <a:rPr lang="en-US"/>
              <a:t>Click to edit Master text styles</a:t>
            </a:r>
          </a:p>
        </p:txBody>
      </p:sp>
    </p:spTree>
    <p:extLst>
      <p:ext uri="{BB962C8B-B14F-4D97-AF65-F5344CB8AC3E}">
        <p14:creationId xmlns:p14="http://schemas.microsoft.com/office/powerpoint/2010/main" val="342458539"/>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1_Title_2Col Content_Teal Subs">
    <p:spTree>
      <p:nvGrpSpPr>
        <p:cNvPr id="1" name=""/>
        <p:cNvGrpSpPr/>
        <p:nvPr/>
      </p:nvGrpSpPr>
      <p:grpSpPr>
        <a:xfrm>
          <a:off x="0" y="0"/>
          <a:ext cx="0" cy="0"/>
          <a:chOff x="0" y="0"/>
          <a:chExt cx="0" cy="0"/>
        </a:xfrm>
      </p:grpSpPr>
      <p:cxnSp>
        <p:nvCxnSpPr>
          <p:cNvPr id="12" name="Straight Connector 11"/>
          <p:cNvCxnSpPr/>
          <p:nvPr userDrawn="1"/>
        </p:nvCxnSpPr>
        <p:spPr>
          <a:xfrm>
            <a:off x="623888" y="1062038"/>
            <a:ext cx="11568112"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pic>
        <p:nvPicPr>
          <p:cNvPr id="1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467475"/>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4">
            <a:extLst>
              <a:ext uri="{FF2B5EF4-FFF2-40B4-BE49-F238E27FC236}"/>
            </a:extLst>
          </p:cNvPr>
          <p:cNvSpPr txBox="1">
            <a:spLocks noChangeArrowheads="1"/>
          </p:cNvSpPr>
          <p:nvPr userDrawn="1"/>
        </p:nvSpPr>
        <p:spPr bwMode="auto">
          <a:xfrm>
            <a:off x="77788" y="6505575"/>
            <a:ext cx="120126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21" bIns="45721">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394" eaLnBrk="1" hangingPunct="1">
              <a:defRPr/>
            </a:pPr>
            <a:r>
              <a:rPr lang="en-US" sz="1100" b="1" dirty="0">
                <a:solidFill>
                  <a:srgbClr val="000000"/>
                </a:solidFill>
              </a:rPr>
              <a:t>22nd International AIDS Conference; July 23-27, 2018; Amsterdam, the Netherlands</a:t>
            </a:r>
          </a:p>
        </p:txBody>
      </p:sp>
      <p:sp>
        <p:nvSpPr>
          <p:cNvPr id="9" name="Rectangle 2"/>
          <p:cNvSpPr>
            <a:spLocks noGrp="1" noChangeArrowheads="1"/>
          </p:cNvSpPr>
          <p:nvPr>
            <p:ph type="title"/>
          </p:nvPr>
        </p:nvSpPr>
        <p:spPr bwMode="auto">
          <a:xfrm>
            <a:off x="711215" y="152401"/>
            <a:ext cx="10058398"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4" name="Content Placeholder 3"/>
          <p:cNvSpPr>
            <a:spLocks noGrp="1"/>
          </p:cNvSpPr>
          <p:nvPr>
            <p:ph sz="quarter" idx="14"/>
          </p:nvPr>
        </p:nvSpPr>
        <p:spPr>
          <a:xfrm>
            <a:off x="711202" y="1786128"/>
            <a:ext cx="5364480"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sz="quarter" idx="17"/>
          </p:nvPr>
        </p:nvSpPr>
        <p:spPr>
          <a:xfrm>
            <a:off x="711202" y="1371600"/>
            <a:ext cx="5364480" cy="381000"/>
          </a:xfrm>
        </p:spPr>
        <p:txBody>
          <a:bodyPr/>
          <a:lstStyle>
            <a:lvl1pPr marL="0" indent="0">
              <a:buNone/>
              <a:defRPr b="1">
                <a:solidFill>
                  <a:srgbClr val="008790"/>
                </a:solidFill>
              </a:defRPr>
            </a:lvl1pPr>
          </a:lstStyle>
          <a:p>
            <a:pPr lvl="0"/>
            <a:r>
              <a:rPr lang="en-US" dirty="0"/>
              <a:t>Click to edit Master text styles</a:t>
            </a:r>
          </a:p>
        </p:txBody>
      </p:sp>
      <p:sp>
        <p:nvSpPr>
          <p:cNvPr id="10" name="Content Placeholder 3"/>
          <p:cNvSpPr>
            <a:spLocks noGrp="1"/>
          </p:cNvSpPr>
          <p:nvPr>
            <p:ph sz="quarter" idx="18"/>
          </p:nvPr>
        </p:nvSpPr>
        <p:spPr>
          <a:xfrm>
            <a:off x="6490208" y="1786128"/>
            <a:ext cx="5364480"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sz="quarter" idx="19"/>
          </p:nvPr>
        </p:nvSpPr>
        <p:spPr>
          <a:xfrm>
            <a:off x="6490208" y="1371600"/>
            <a:ext cx="5364480" cy="381000"/>
          </a:xfrm>
        </p:spPr>
        <p:txBody>
          <a:bodyPr/>
          <a:lstStyle>
            <a:lvl1pPr marL="0" indent="0">
              <a:buNone/>
              <a:defRPr b="1">
                <a:solidFill>
                  <a:srgbClr val="E31836"/>
                </a:solidFill>
              </a:defRPr>
            </a:lvl1pPr>
          </a:lstStyle>
          <a:p>
            <a:pPr lvl="0"/>
            <a:r>
              <a:rPr lang="en-US" dirty="0"/>
              <a:t>Click to edit Master text styles</a:t>
            </a:r>
          </a:p>
        </p:txBody>
      </p:sp>
      <p:sp>
        <p:nvSpPr>
          <p:cNvPr id="13" name="Text Placeholder 4"/>
          <p:cNvSpPr>
            <a:spLocks noGrp="1"/>
          </p:cNvSpPr>
          <p:nvPr>
            <p:ph type="body" sz="quarter" idx="11"/>
          </p:nvPr>
        </p:nvSpPr>
        <p:spPr>
          <a:xfrm>
            <a:off x="711200" y="6294120"/>
            <a:ext cx="11143488" cy="182880"/>
          </a:xfrm>
        </p:spPr>
        <p:txBody>
          <a:bodyPr/>
          <a:lstStyle>
            <a:lvl1pPr marL="0" indent="0" algn="r">
              <a:buNone/>
              <a:defRPr sz="1000"/>
            </a:lvl1pPr>
          </a:lstStyle>
          <a:p>
            <a:pPr lvl="0"/>
            <a:r>
              <a:rPr lang="en-US" dirty="0"/>
              <a:t>Click to edit Master text styles</a:t>
            </a:r>
          </a:p>
        </p:txBody>
      </p:sp>
      <p:sp>
        <p:nvSpPr>
          <p:cNvPr id="14" name="Text Placeholder 6"/>
          <p:cNvSpPr>
            <a:spLocks noGrp="1"/>
          </p:cNvSpPr>
          <p:nvPr>
            <p:ph type="body" sz="quarter" idx="13"/>
          </p:nvPr>
        </p:nvSpPr>
        <p:spPr>
          <a:xfrm>
            <a:off x="711200" y="5862320"/>
            <a:ext cx="11143488" cy="365760"/>
          </a:xfrm>
        </p:spPr>
        <p:txBody>
          <a:bodyPr anchor="b"/>
          <a:lstStyle>
            <a:lvl1pPr marL="0" indent="0">
              <a:buNone/>
              <a:defRPr sz="1300" baseline="0"/>
            </a:lvl1pPr>
          </a:lstStyle>
          <a:p>
            <a:pPr lvl="0"/>
            <a:r>
              <a:rPr lang="en-US"/>
              <a:t>Click to edit Master text styles</a:t>
            </a:r>
          </a:p>
        </p:txBody>
      </p:sp>
    </p:spTree>
    <p:extLst>
      <p:ext uri="{BB962C8B-B14F-4D97-AF65-F5344CB8AC3E}">
        <p14:creationId xmlns:p14="http://schemas.microsoft.com/office/powerpoint/2010/main" val="481200600"/>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2_Title_2Col Content_Teal Subs">
    <p:spTree>
      <p:nvGrpSpPr>
        <p:cNvPr id="1" name=""/>
        <p:cNvGrpSpPr/>
        <p:nvPr/>
      </p:nvGrpSpPr>
      <p:grpSpPr>
        <a:xfrm>
          <a:off x="0" y="0"/>
          <a:ext cx="0" cy="0"/>
          <a:chOff x="0" y="0"/>
          <a:chExt cx="0" cy="0"/>
        </a:xfrm>
      </p:grpSpPr>
      <p:cxnSp>
        <p:nvCxnSpPr>
          <p:cNvPr id="12" name="Straight Connector 11"/>
          <p:cNvCxnSpPr/>
          <p:nvPr userDrawn="1"/>
        </p:nvCxnSpPr>
        <p:spPr>
          <a:xfrm>
            <a:off x="623888" y="1062038"/>
            <a:ext cx="11568112"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9" name="Rectangle 2"/>
          <p:cNvSpPr>
            <a:spLocks noGrp="1" noChangeArrowheads="1"/>
          </p:cNvSpPr>
          <p:nvPr>
            <p:ph type="title"/>
          </p:nvPr>
        </p:nvSpPr>
        <p:spPr bwMode="auto">
          <a:xfrm>
            <a:off x="711215" y="152401"/>
            <a:ext cx="10058398"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4" name="Content Placeholder 3"/>
          <p:cNvSpPr>
            <a:spLocks noGrp="1"/>
          </p:cNvSpPr>
          <p:nvPr>
            <p:ph sz="quarter" idx="14"/>
          </p:nvPr>
        </p:nvSpPr>
        <p:spPr>
          <a:xfrm>
            <a:off x="711202" y="1786128"/>
            <a:ext cx="5364480"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sz="quarter" idx="17"/>
          </p:nvPr>
        </p:nvSpPr>
        <p:spPr>
          <a:xfrm>
            <a:off x="711202" y="1371600"/>
            <a:ext cx="5364480" cy="381000"/>
          </a:xfrm>
        </p:spPr>
        <p:txBody>
          <a:bodyPr/>
          <a:lstStyle>
            <a:lvl1pPr marL="0" indent="0">
              <a:buNone/>
              <a:defRPr b="1">
                <a:solidFill>
                  <a:srgbClr val="E31836"/>
                </a:solidFill>
              </a:defRPr>
            </a:lvl1pPr>
          </a:lstStyle>
          <a:p>
            <a:pPr lvl="0"/>
            <a:r>
              <a:rPr lang="en-US" dirty="0"/>
              <a:t>Click to edit Master text styles</a:t>
            </a:r>
          </a:p>
        </p:txBody>
      </p:sp>
      <p:sp>
        <p:nvSpPr>
          <p:cNvPr id="10" name="Content Placeholder 3"/>
          <p:cNvSpPr>
            <a:spLocks noGrp="1"/>
          </p:cNvSpPr>
          <p:nvPr>
            <p:ph sz="quarter" idx="18"/>
          </p:nvPr>
        </p:nvSpPr>
        <p:spPr>
          <a:xfrm>
            <a:off x="6490208" y="1786128"/>
            <a:ext cx="5364480"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sz="quarter" idx="19"/>
          </p:nvPr>
        </p:nvSpPr>
        <p:spPr>
          <a:xfrm>
            <a:off x="6490208" y="1371600"/>
            <a:ext cx="5364480" cy="381000"/>
          </a:xfrm>
        </p:spPr>
        <p:txBody>
          <a:bodyPr/>
          <a:lstStyle>
            <a:lvl1pPr marL="0" indent="0">
              <a:buNone/>
              <a:defRPr b="1">
                <a:solidFill>
                  <a:srgbClr val="008790"/>
                </a:solidFill>
              </a:defRPr>
            </a:lvl1pPr>
          </a:lstStyle>
          <a:p>
            <a:pPr lvl="0"/>
            <a:r>
              <a:rPr lang="en-US" dirty="0"/>
              <a:t>Click to edit Master text styles</a:t>
            </a:r>
          </a:p>
        </p:txBody>
      </p:sp>
      <p:sp>
        <p:nvSpPr>
          <p:cNvPr id="13" name="Text Placeholder 4"/>
          <p:cNvSpPr>
            <a:spLocks noGrp="1"/>
          </p:cNvSpPr>
          <p:nvPr>
            <p:ph type="body" sz="quarter" idx="11"/>
          </p:nvPr>
        </p:nvSpPr>
        <p:spPr>
          <a:xfrm>
            <a:off x="711200" y="6294120"/>
            <a:ext cx="11143488" cy="182880"/>
          </a:xfrm>
        </p:spPr>
        <p:txBody>
          <a:bodyPr/>
          <a:lstStyle>
            <a:lvl1pPr marL="0" indent="0" algn="r">
              <a:buNone/>
              <a:defRPr sz="1000"/>
            </a:lvl1pPr>
          </a:lstStyle>
          <a:p>
            <a:pPr lvl="0"/>
            <a:r>
              <a:rPr lang="en-US" dirty="0"/>
              <a:t>Click to edit Master text styles</a:t>
            </a:r>
          </a:p>
        </p:txBody>
      </p:sp>
      <p:sp>
        <p:nvSpPr>
          <p:cNvPr id="14" name="Text Placeholder 6"/>
          <p:cNvSpPr>
            <a:spLocks noGrp="1"/>
          </p:cNvSpPr>
          <p:nvPr>
            <p:ph type="body" sz="quarter" idx="13"/>
          </p:nvPr>
        </p:nvSpPr>
        <p:spPr>
          <a:xfrm>
            <a:off x="711200" y="5862320"/>
            <a:ext cx="11143488" cy="365760"/>
          </a:xfrm>
        </p:spPr>
        <p:txBody>
          <a:bodyPr anchor="b"/>
          <a:lstStyle>
            <a:lvl1pPr marL="0" indent="0">
              <a:buNone/>
              <a:defRPr sz="1300" baseline="0"/>
            </a:lvl1pPr>
          </a:lstStyle>
          <a:p>
            <a:pPr lvl="0"/>
            <a:r>
              <a:rPr lang="en-US"/>
              <a:t>Click to edit Master text styles</a:t>
            </a:r>
          </a:p>
        </p:txBody>
      </p:sp>
    </p:spTree>
    <p:extLst>
      <p:ext uri="{BB962C8B-B14F-4D97-AF65-F5344CB8AC3E}">
        <p14:creationId xmlns:p14="http://schemas.microsoft.com/office/powerpoint/2010/main" val="1999332885"/>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1_Content Slide_Title Only">
    <p:spTree>
      <p:nvGrpSpPr>
        <p:cNvPr id="1" name=""/>
        <p:cNvGrpSpPr/>
        <p:nvPr/>
      </p:nvGrpSpPr>
      <p:grpSpPr>
        <a:xfrm>
          <a:off x="0" y="0"/>
          <a:ext cx="0" cy="0"/>
          <a:chOff x="0" y="0"/>
          <a:chExt cx="0" cy="0"/>
        </a:xfrm>
      </p:grpSpPr>
      <p:cxnSp>
        <p:nvCxnSpPr>
          <p:cNvPr id="7" name="Straight Connector 6"/>
          <p:cNvCxnSpPr/>
          <p:nvPr userDrawn="1"/>
        </p:nvCxnSpPr>
        <p:spPr>
          <a:xfrm>
            <a:off x="623888" y="1062038"/>
            <a:ext cx="11568112"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12" name="Rectangle 2"/>
          <p:cNvSpPr>
            <a:spLocks noGrp="1" noChangeArrowheads="1"/>
          </p:cNvSpPr>
          <p:nvPr>
            <p:ph type="title"/>
          </p:nvPr>
        </p:nvSpPr>
        <p:spPr bwMode="auto">
          <a:xfrm>
            <a:off x="711215" y="152401"/>
            <a:ext cx="10058398"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6" name="Text Placeholder 2"/>
          <p:cNvSpPr>
            <a:spLocks noGrp="1"/>
          </p:cNvSpPr>
          <p:nvPr>
            <p:ph type="body" sz="quarter" idx="14"/>
          </p:nvPr>
        </p:nvSpPr>
        <p:spPr>
          <a:xfrm>
            <a:off x="711202" y="1371600"/>
            <a:ext cx="11143488" cy="457200"/>
          </a:xfrm>
        </p:spPr>
        <p:txBody>
          <a:bodyPr/>
          <a:lstStyle>
            <a:lvl1pPr marL="0" indent="0">
              <a:buNone/>
              <a:defRPr sz="2200" b="1">
                <a:solidFill>
                  <a:srgbClr val="E31836"/>
                </a:solidFill>
              </a:defRPr>
            </a:lvl1pPr>
          </a:lstStyle>
          <a:p>
            <a:pPr lvl="0"/>
            <a:r>
              <a:rPr lang="en-US" dirty="0"/>
              <a:t>Click to edit Master text styles</a:t>
            </a:r>
          </a:p>
        </p:txBody>
      </p:sp>
      <p:sp>
        <p:nvSpPr>
          <p:cNvPr id="10" name="Text Placeholder 4"/>
          <p:cNvSpPr>
            <a:spLocks noGrp="1"/>
          </p:cNvSpPr>
          <p:nvPr>
            <p:ph type="body" sz="quarter" idx="11"/>
          </p:nvPr>
        </p:nvSpPr>
        <p:spPr>
          <a:xfrm>
            <a:off x="711200" y="6294120"/>
            <a:ext cx="11143488" cy="182880"/>
          </a:xfrm>
        </p:spPr>
        <p:txBody>
          <a:bodyPr/>
          <a:lstStyle>
            <a:lvl1pPr marL="0" indent="0" algn="r">
              <a:buNone/>
              <a:defRPr sz="1000"/>
            </a:lvl1pPr>
          </a:lstStyle>
          <a:p>
            <a:pPr lvl="0"/>
            <a:r>
              <a:rPr lang="en-US" dirty="0"/>
              <a:t>Click to edit Master text styles</a:t>
            </a:r>
          </a:p>
        </p:txBody>
      </p:sp>
      <p:sp>
        <p:nvSpPr>
          <p:cNvPr id="11" name="Text Placeholder 6"/>
          <p:cNvSpPr>
            <a:spLocks noGrp="1"/>
          </p:cNvSpPr>
          <p:nvPr>
            <p:ph type="body" sz="quarter" idx="13"/>
          </p:nvPr>
        </p:nvSpPr>
        <p:spPr>
          <a:xfrm>
            <a:off x="711200" y="5862320"/>
            <a:ext cx="11143488" cy="365760"/>
          </a:xfrm>
        </p:spPr>
        <p:txBody>
          <a:bodyPr anchor="b"/>
          <a:lstStyle>
            <a:lvl1pPr marL="0" indent="0">
              <a:buNone/>
              <a:defRPr sz="1300" baseline="0"/>
            </a:lvl1pPr>
          </a:lstStyle>
          <a:p>
            <a:pPr lvl="0"/>
            <a:r>
              <a:rPr lang="en-US"/>
              <a:t>Click to edit Master text styles</a:t>
            </a:r>
          </a:p>
        </p:txBody>
      </p:sp>
    </p:spTree>
    <p:extLst>
      <p:ext uri="{BB962C8B-B14F-4D97-AF65-F5344CB8AC3E}">
        <p14:creationId xmlns:p14="http://schemas.microsoft.com/office/powerpoint/2010/main" val="10132151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Logo Title28 and Content">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117599" y="1447819"/>
            <a:ext cx="10728960" cy="4571999"/>
          </a:xfrm>
        </p:spPr>
        <p:txBody>
          <a:bodyPr/>
          <a:lstStyle>
            <a:lvl1pPr>
              <a:defRPr sz="3200">
                <a:solidFill>
                  <a:schemeClr val="tx1"/>
                </a:solidFill>
              </a:defRPr>
            </a:lvl1pPr>
            <a:lvl2pPr>
              <a:defRPr sz="2900">
                <a:solidFill>
                  <a:schemeClr val="tx1"/>
                </a:solidFill>
              </a:defRPr>
            </a:lvl2pPr>
            <a:lvl3pPr>
              <a:defRPr sz="2700">
                <a:solidFill>
                  <a:schemeClr val="tx1"/>
                </a:solidFill>
              </a:defRPr>
            </a:lvl3pPr>
            <a:lvl4pPr>
              <a:defRPr sz="2400">
                <a:solidFill>
                  <a:schemeClr val="tx1"/>
                </a:solidFill>
              </a:defRPr>
            </a:lvl4pPr>
            <a:lvl5pPr>
              <a:defRPr sz="21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2"/>
          <p:cNvSpPr>
            <a:spLocks noGrp="1" noChangeArrowheads="1"/>
          </p:cNvSpPr>
          <p:nvPr>
            <p:ph type="title"/>
          </p:nvPr>
        </p:nvSpPr>
        <p:spPr bwMode="auto">
          <a:xfrm>
            <a:off x="1117603" y="404709"/>
            <a:ext cx="10725089" cy="718919"/>
          </a:xfrm>
          <a:prstGeom prst="rect">
            <a:avLst/>
          </a:prstGeom>
          <a:noFill/>
          <a:ln w="9525" algn="ctr">
            <a:noFill/>
            <a:miter lim="800000"/>
            <a:headEnd/>
            <a:tailEnd/>
          </a:ln>
          <a:effectLst/>
        </p:spPr>
        <p:txBody>
          <a:bodyPr>
            <a:noAutofit/>
          </a:bodyPr>
          <a:lstStyle>
            <a:lvl1pPr>
              <a:defRPr sz="3700" b="1">
                <a:solidFill>
                  <a:srgbClr val="E31836"/>
                </a:solidFill>
              </a:defRPr>
            </a:lvl1pPr>
          </a:lstStyle>
          <a:p>
            <a:pPr lvl="0"/>
            <a:r>
              <a:rPr lang="en-US" smtClean="0"/>
              <a:t>Click to edit Master title style</a:t>
            </a:r>
            <a:endParaRPr lang="en-GB" dirty="0" smtClean="0"/>
          </a:p>
        </p:txBody>
      </p:sp>
      <p:sp>
        <p:nvSpPr>
          <p:cNvPr id="6" name="Text Placeholder 4"/>
          <p:cNvSpPr>
            <a:spLocks noGrp="1"/>
          </p:cNvSpPr>
          <p:nvPr>
            <p:ph type="body" sz="quarter" idx="11"/>
          </p:nvPr>
        </p:nvSpPr>
        <p:spPr>
          <a:xfrm>
            <a:off x="1117600" y="6400800"/>
            <a:ext cx="10728960" cy="152400"/>
          </a:xfrm>
        </p:spPr>
        <p:txBody>
          <a:bodyPr/>
          <a:lstStyle>
            <a:lvl1pPr marL="0" indent="0" algn="r">
              <a:buNone/>
              <a:defRPr sz="1300"/>
            </a:lvl1pPr>
          </a:lstStyle>
          <a:p>
            <a:pPr lvl="0"/>
            <a:r>
              <a:rPr lang="en-US" smtClean="0"/>
              <a:t>Click to edit Master text styles</a:t>
            </a:r>
          </a:p>
        </p:txBody>
      </p:sp>
      <p:sp>
        <p:nvSpPr>
          <p:cNvPr id="9" name="Text Placeholder 6"/>
          <p:cNvSpPr>
            <a:spLocks noGrp="1"/>
          </p:cNvSpPr>
          <p:nvPr>
            <p:ph type="body" sz="quarter" idx="13"/>
          </p:nvPr>
        </p:nvSpPr>
        <p:spPr>
          <a:xfrm>
            <a:off x="1117600" y="6029425"/>
            <a:ext cx="10728960" cy="304800"/>
          </a:xfrm>
        </p:spPr>
        <p:txBody>
          <a:bodyPr anchor="b"/>
          <a:lstStyle>
            <a:lvl1pPr marL="0" indent="0">
              <a:buNone/>
              <a:defRPr sz="1300"/>
            </a:lvl1pPr>
          </a:lstStyle>
          <a:p>
            <a:pPr lvl="0"/>
            <a:r>
              <a:rPr lang="en-US" smtClean="0"/>
              <a:t>Click to edit Master text styles</a:t>
            </a:r>
          </a:p>
        </p:txBody>
      </p:sp>
    </p:spTree>
    <p:extLst>
      <p:ext uri="{BB962C8B-B14F-4D97-AF65-F5344CB8AC3E}">
        <p14:creationId xmlns:p14="http://schemas.microsoft.com/office/powerpoint/2010/main" val="934485353"/>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userDrawn="1">
  <p:cSld name="Title Only (no notes)">
    <p:spTree>
      <p:nvGrpSpPr>
        <p:cNvPr id="1" name=""/>
        <p:cNvGrpSpPr/>
        <p:nvPr/>
      </p:nvGrpSpPr>
      <p:grpSpPr>
        <a:xfrm>
          <a:off x="0" y="0"/>
          <a:ext cx="0" cy="0"/>
          <a:chOff x="0" y="0"/>
          <a:chExt cx="0" cy="0"/>
        </a:xfrm>
      </p:grpSpPr>
      <p:cxnSp>
        <p:nvCxnSpPr>
          <p:cNvPr id="3" name="Straight Connector 4"/>
          <p:cNvCxnSpPr/>
          <p:nvPr userDrawn="1"/>
        </p:nvCxnSpPr>
        <p:spPr>
          <a:xfrm>
            <a:off x="623888" y="1062038"/>
            <a:ext cx="11568112"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12" name="Rectangle 2"/>
          <p:cNvSpPr>
            <a:spLocks noGrp="1" noChangeArrowheads="1"/>
          </p:cNvSpPr>
          <p:nvPr>
            <p:ph type="title"/>
          </p:nvPr>
        </p:nvSpPr>
        <p:spPr bwMode="auto">
          <a:xfrm>
            <a:off x="711222" y="152401"/>
            <a:ext cx="10058398" cy="838200"/>
          </a:xfrm>
          <a:prstGeom prst="rect">
            <a:avLst/>
          </a:prstGeom>
          <a:noFill/>
          <a:ln>
            <a:noFill/>
          </a:ln>
          <a:extLst/>
        </p:spPr>
        <p:txBody>
          <a:bodyPr/>
          <a:lstStyle/>
          <a:p>
            <a:pPr lvl="0"/>
            <a:r>
              <a:rPr lang="en-US" altLang="en-US" dirty="0"/>
              <a:t>Click to edit Master title style</a:t>
            </a:r>
            <a:endParaRPr lang="en-GB" altLang="en-US" dirty="0"/>
          </a:p>
        </p:txBody>
      </p:sp>
    </p:spTree>
    <p:extLst>
      <p:ext uri="{BB962C8B-B14F-4D97-AF65-F5344CB8AC3E}">
        <p14:creationId xmlns:p14="http://schemas.microsoft.com/office/powerpoint/2010/main" val="993361110"/>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Red Box_Title_Bold Sub_Italic Sub">
    <p:spTree>
      <p:nvGrpSpPr>
        <p:cNvPr id="1" name=""/>
        <p:cNvGrpSpPr/>
        <p:nvPr/>
      </p:nvGrpSpPr>
      <p:grpSpPr>
        <a:xfrm>
          <a:off x="0" y="0"/>
          <a:ext cx="0" cy="0"/>
          <a:chOff x="0" y="0"/>
          <a:chExt cx="0" cy="0"/>
        </a:xfrm>
      </p:grpSpPr>
      <p:pic>
        <p:nvPicPr>
          <p:cNvPr id="7"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146300"/>
            <a:ext cx="1219200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467475"/>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4">
            <a:extLst>
              <a:ext uri="{FF2B5EF4-FFF2-40B4-BE49-F238E27FC236}"/>
            </a:extLst>
          </p:cNvPr>
          <p:cNvSpPr txBox="1">
            <a:spLocks noChangeArrowheads="1"/>
          </p:cNvSpPr>
          <p:nvPr userDrawn="1"/>
        </p:nvSpPr>
        <p:spPr bwMode="auto">
          <a:xfrm>
            <a:off x="77788" y="6505575"/>
            <a:ext cx="120126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21" bIns="45721">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394" eaLnBrk="1" hangingPunct="1">
              <a:defRPr/>
            </a:pPr>
            <a:r>
              <a:rPr lang="en-US" sz="1100" b="1" dirty="0">
                <a:solidFill>
                  <a:srgbClr val="000000"/>
                </a:solidFill>
              </a:rPr>
              <a:t>22nd International AIDS Conference; July 23-27, 2018; Amsterdam, the Netherlands</a:t>
            </a:r>
          </a:p>
        </p:txBody>
      </p:sp>
      <p:sp>
        <p:nvSpPr>
          <p:cNvPr id="4" name="Text Placeholder 19"/>
          <p:cNvSpPr>
            <a:spLocks noGrp="1"/>
          </p:cNvSpPr>
          <p:nvPr>
            <p:ph type="body" sz="quarter" idx="11"/>
          </p:nvPr>
        </p:nvSpPr>
        <p:spPr>
          <a:xfrm>
            <a:off x="1117600" y="5574792"/>
            <a:ext cx="8631936" cy="859536"/>
          </a:xfrm>
        </p:spPr>
        <p:txBody>
          <a:bodyPr/>
          <a:lstStyle>
            <a:lvl1pPr marL="0" indent="0">
              <a:buNone/>
              <a:defRPr sz="1300" i="1">
                <a:solidFill>
                  <a:schemeClr val="tx1"/>
                </a:solidFill>
              </a:defRPr>
            </a:lvl1pPr>
            <a:lvl2pPr marL="185738" indent="0">
              <a:buNone/>
              <a:defRPr/>
            </a:lvl2pPr>
            <a:lvl3pPr marL="381000" indent="0">
              <a:buNone/>
              <a:defRPr/>
            </a:lvl3pPr>
            <a:lvl4pPr marL="552450" indent="0">
              <a:buNone/>
              <a:defRPr/>
            </a:lvl4pPr>
            <a:lvl5pPr marL="715960" indent="0">
              <a:buNone/>
              <a:defRPr/>
            </a:lvl5pPr>
          </a:lstStyle>
          <a:p>
            <a:pPr lvl="0"/>
            <a:r>
              <a:rPr lang="en-US" dirty="0"/>
              <a:t>Click to edit Master text styles</a:t>
            </a:r>
          </a:p>
        </p:txBody>
      </p:sp>
      <p:sp>
        <p:nvSpPr>
          <p:cNvPr id="5" name="Title 1"/>
          <p:cNvSpPr>
            <a:spLocks noGrp="1"/>
          </p:cNvSpPr>
          <p:nvPr>
            <p:ph type="ctrTitle"/>
          </p:nvPr>
        </p:nvSpPr>
        <p:spPr>
          <a:xfrm>
            <a:off x="1117600" y="2693997"/>
            <a:ext cx="8636000" cy="1470025"/>
          </a:xfrm>
          <a:prstGeom prst="rect">
            <a:avLst/>
          </a:prstGeom>
        </p:spPr>
        <p:txBody>
          <a:bodyPr anchor="t">
            <a:normAutofit/>
          </a:bodyPr>
          <a:lstStyle>
            <a:lvl1pPr algn="l">
              <a:defRPr sz="3300">
                <a:solidFill>
                  <a:schemeClr val="bg1"/>
                </a:solidFill>
                <a:effectLst>
                  <a:outerShdw blurRad="38100" dist="38100" dir="2700000" algn="tl">
                    <a:srgbClr val="000000">
                      <a:alpha val="43137"/>
                    </a:srgbClr>
                  </a:outerShdw>
                </a:effectLst>
                <a:latin typeface="Arial"/>
                <a:cs typeface="Arial"/>
              </a:defRPr>
            </a:lvl1pPr>
          </a:lstStyle>
          <a:p>
            <a:r>
              <a:rPr lang="en-US" dirty="0"/>
              <a:t>Click to edit Master title style</a:t>
            </a:r>
          </a:p>
        </p:txBody>
      </p:sp>
      <p:sp>
        <p:nvSpPr>
          <p:cNvPr id="6" name="Subtitle 2"/>
          <p:cNvSpPr>
            <a:spLocks noGrp="1"/>
          </p:cNvSpPr>
          <p:nvPr>
            <p:ph type="subTitle" idx="1"/>
          </p:nvPr>
        </p:nvSpPr>
        <p:spPr>
          <a:xfrm>
            <a:off x="1117600" y="4509581"/>
            <a:ext cx="8631936" cy="1046923"/>
          </a:xfrm>
          <a:prstGeom prst="rect">
            <a:avLst/>
          </a:prstGeom>
        </p:spPr>
        <p:txBody>
          <a:bodyPr>
            <a:normAutofit/>
          </a:bodyPr>
          <a:lstStyle>
            <a:lvl1pPr marL="0" indent="0" algn="l">
              <a:buNone/>
              <a:defRPr sz="1600" b="1" i="0">
                <a:solidFill>
                  <a:schemeClr val="tx1"/>
                </a:solidFill>
                <a:effectLst/>
                <a:latin typeface="Arial"/>
                <a:cs typeface="Arial"/>
              </a:defRPr>
            </a:lvl1pPr>
            <a:lvl2pPr marL="457200" indent="0" algn="ctr">
              <a:buNone/>
              <a:defRPr>
                <a:solidFill>
                  <a:schemeClr val="tx1">
                    <a:tint val="75000"/>
                  </a:schemeClr>
                </a:solidFill>
              </a:defRPr>
            </a:lvl2pPr>
            <a:lvl3pPr marL="914394" indent="0" algn="ctr">
              <a:buNone/>
              <a:defRPr>
                <a:solidFill>
                  <a:schemeClr val="tx1">
                    <a:tint val="75000"/>
                  </a:schemeClr>
                </a:solidFill>
              </a:defRPr>
            </a:lvl3pPr>
            <a:lvl4pPr marL="1371594" indent="0" algn="ctr">
              <a:buNone/>
              <a:defRPr>
                <a:solidFill>
                  <a:schemeClr val="tx1">
                    <a:tint val="75000"/>
                  </a:schemeClr>
                </a:solidFill>
              </a:defRPr>
            </a:lvl4pPr>
            <a:lvl5pPr marL="1828793" indent="0" algn="ctr">
              <a:buNone/>
              <a:defRPr>
                <a:solidFill>
                  <a:schemeClr val="tx1">
                    <a:tint val="75000"/>
                  </a:schemeClr>
                </a:solidFill>
              </a:defRPr>
            </a:lvl5pPr>
            <a:lvl6pPr marL="2285991" indent="0" algn="ctr">
              <a:buNone/>
              <a:defRPr>
                <a:solidFill>
                  <a:schemeClr val="tx1">
                    <a:tint val="75000"/>
                  </a:schemeClr>
                </a:solidFill>
              </a:defRPr>
            </a:lvl6pPr>
            <a:lvl7pPr marL="2743188" indent="0" algn="ctr">
              <a:buNone/>
              <a:defRPr>
                <a:solidFill>
                  <a:schemeClr val="tx1">
                    <a:tint val="75000"/>
                  </a:schemeClr>
                </a:solidFill>
              </a:defRPr>
            </a:lvl7pPr>
            <a:lvl8pPr marL="3200387" indent="0" algn="ctr">
              <a:buNone/>
              <a:defRPr>
                <a:solidFill>
                  <a:schemeClr val="tx1">
                    <a:tint val="75000"/>
                  </a:schemeClr>
                </a:solidFill>
              </a:defRPr>
            </a:lvl8pPr>
            <a:lvl9pPr marL="3657584"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384838371"/>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Red Box_Title_Italic sub">
    <p:spTree>
      <p:nvGrpSpPr>
        <p:cNvPr id="1" name=""/>
        <p:cNvGrpSpPr/>
        <p:nvPr/>
      </p:nvGrpSpPr>
      <p:grpSpPr>
        <a:xfrm>
          <a:off x="0" y="0"/>
          <a:ext cx="0" cy="0"/>
          <a:chOff x="0" y="0"/>
          <a:chExt cx="0" cy="0"/>
        </a:xfrm>
      </p:grpSpPr>
      <p:pic>
        <p:nvPicPr>
          <p:cNvPr id="4"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146300"/>
            <a:ext cx="1219200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467475"/>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4">
            <a:extLst>
              <a:ext uri="{FF2B5EF4-FFF2-40B4-BE49-F238E27FC236}"/>
            </a:extLst>
          </p:cNvPr>
          <p:cNvSpPr txBox="1">
            <a:spLocks noChangeArrowheads="1"/>
          </p:cNvSpPr>
          <p:nvPr userDrawn="1"/>
        </p:nvSpPr>
        <p:spPr bwMode="auto">
          <a:xfrm>
            <a:off x="77788" y="6505575"/>
            <a:ext cx="120126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21" bIns="45721">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394" eaLnBrk="1" hangingPunct="1">
              <a:defRPr/>
            </a:pPr>
            <a:r>
              <a:rPr lang="en-US" sz="1100" b="1" dirty="0">
                <a:solidFill>
                  <a:srgbClr val="000000"/>
                </a:solidFill>
              </a:rPr>
              <a:t>22nd International AIDS Conference; July 23-27, 2018; Amsterdam, the Netherlands</a:t>
            </a:r>
          </a:p>
        </p:txBody>
      </p:sp>
      <p:sp>
        <p:nvSpPr>
          <p:cNvPr id="5" name="Title 1"/>
          <p:cNvSpPr>
            <a:spLocks noGrp="1"/>
          </p:cNvSpPr>
          <p:nvPr>
            <p:ph type="ctrTitle"/>
          </p:nvPr>
        </p:nvSpPr>
        <p:spPr>
          <a:xfrm>
            <a:off x="1117600" y="2693997"/>
            <a:ext cx="8636000" cy="1470025"/>
          </a:xfrm>
          <a:prstGeom prst="rect">
            <a:avLst/>
          </a:prstGeom>
        </p:spPr>
        <p:txBody>
          <a:bodyPr anchor="t">
            <a:normAutofit/>
          </a:bodyPr>
          <a:lstStyle>
            <a:lvl1pPr algn="l">
              <a:defRPr sz="3300">
                <a:solidFill>
                  <a:schemeClr val="bg1"/>
                </a:solidFill>
                <a:effectLst>
                  <a:outerShdw blurRad="38100" dist="38100" dir="2700000" algn="tl">
                    <a:srgbClr val="000000">
                      <a:alpha val="43137"/>
                    </a:srgbClr>
                  </a:outerShdw>
                </a:effectLst>
                <a:latin typeface="Arial"/>
                <a:cs typeface="Arial"/>
              </a:defRPr>
            </a:lvl1pPr>
          </a:lstStyle>
          <a:p>
            <a:r>
              <a:rPr lang="en-US" dirty="0"/>
              <a:t>Click to edit Master title style</a:t>
            </a:r>
          </a:p>
        </p:txBody>
      </p:sp>
      <p:sp>
        <p:nvSpPr>
          <p:cNvPr id="7" name="Subtitle 2"/>
          <p:cNvSpPr>
            <a:spLocks noGrp="1"/>
          </p:cNvSpPr>
          <p:nvPr>
            <p:ph type="subTitle" idx="1"/>
          </p:nvPr>
        </p:nvSpPr>
        <p:spPr>
          <a:xfrm>
            <a:off x="1117600" y="4511040"/>
            <a:ext cx="8631936" cy="1889760"/>
          </a:xfrm>
          <a:prstGeom prst="rect">
            <a:avLst/>
          </a:prstGeom>
        </p:spPr>
        <p:txBody>
          <a:bodyPr>
            <a:normAutofit/>
          </a:bodyPr>
          <a:lstStyle>
            <a:lvl1pPr marL="0" indent="0" algn="l">
              <a:buNone/>
              <a:defRPr sz="1600" b="0" i="1">
                <a:solidFill>
                  <a:schemeClr val="tx1"/>
                </a:solidFill>
                <a:effectLst/>
                <a:latin typeface="Arial"/>
                <a:cs typeface="Arial"/>
              </a:defRPr>
            </a:lvl1pPr>
            <a:lvl2pPr marL="457200" indent="0" algn="ctr">
              <a:buNone/>
              <a:defRPr>
                <a:solidFill>
                  <a:schemeClr val="tx1">
                    <a:tint val="75000"/>
                  </a:schemeClr>
                </a:solidFill>
              </a:defRPr>
            </a:lvl2pPr>
            <a:lvl3pPr marL="914394" indent="0" algn="ctr">
              <a:buNone/>
              <a:defRPr>
                <a:solidFill>
                  <a:schemeClr val="tx1">
                    <a:tint val="75000"/>
                  </a:schemeClr>
                </a:solidFill>
              </a:defRPr>
            </a:lvl3pPr>
            <a:lvl4pPr marL="1371594" indent="0" algn="ctr">
              <a:buNone/>
              <a:defRPr>
                <a:solidFill>
                  <a:schemeClr val="tx1">
                    <a:tint val="75000"/>
                  </a:schemeClr>
                </a:solidFill>
              </a:defRPr>
            </a:lvl4pPr>
            <a:lvl5pPr marL="1828793" indent="0" algn="ctr">
              <a:buNone/>
              <a:defRPr>
                <a:solidFill>
                  <a:schemeClr val="tx1">
                    <a:tint val="75000"/>
                  </a:schemeClr>
                </a:solidFill>
              </a:defRPr>
            </a:lvl5pPr>
            <a:lvl6pPr marL="2285991" indent="0" algn="ctr">
              <a:buNone/>
              <a:defRPr>
                <a:solidFill>
                  <a:schemeClr val="tx1">
                    <a:tint val="75000"/>
                  </a:schemeClr>
                </a:solidFill>
              </a:defRPr>
            </a:lvl6pPr>
            <a:lvl7pPr marL="2743188" indent="0" algn="ctr">
              <a:buNone/>
              <a:defRPr>
                <a:solidFill>
                  <a:schemeClr val="tx1">
                    <a:tint val="75000"/>
                  </a:schemeClr>
                </a:solidFill>
              </a:defRPr>
            </a:lvl7pPr>
            <a:lvl8pPr marL="3200387" indent="0" algn="ctr">
              <a:buNone/>
              <a:defRPr>
                <a:solidFill>
                  <a:schemeClr val="tx1">
                    <a:tint val="75000"/>
                  </a:schemeClr>
                </a:solidFill>
              </a:defRPr>
            </a:lvl8pPr>
            <a:lvl9pPr marL="3657584"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555157693"/>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Section Slide_Teal Sub_Bold Sub_Italic Sub">
    <p:spTree>
      <p:nvGrpSpPr>
        <p:cNvPr id="1" name=""/>
        <p:cNvGrpSpPr/>
        <p:nvPr/>
      </p:nvGrpSpPr>
      <p:grpSpPr>
        <a:xfrm>
          <a:off x="0" y="0"/>
          <a:ext cx="0" cy="0"/>
          <a:chOff x="0" y="0"/>
          <a:chExt cx="0" cy="0"/>
        </a:xfrm>
      </p:grpSpPr>
      <p:cxnSp>
        <p:nvCxnSpPr>
          <p:cNvPr id="8" name="Straight Connector 7"/>
          <p:cNvCxnSpPr/>
          <p:nvPr userDrawn="1"/>
        </p:nvCxnSpPr>
        <p:spPr>
          <a:xfrm>
            <a:off x="623888" y="3648075"/>
            <a:ext cx="11568112"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pic>
        <p:nvPicPr>
          <p:cNvPr id="9"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467475"/>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4">
            <a:extLst>
              <a:ext uri="{FF2B5EF4-FFF2-40B4-BE49-F238E27FC236}"/>
            </a:extLst>
          </p:cNvPr>
          <p:cNvSpPr txBox="1">
            <a:spLocks noChangeArrowheads="1"/>
          </p:cNvSpPr>
          <p:nvPr userDrawn="1"/>
        </p:nvSpPr>
        <p:spPr bwMode="auto">
          <a:xfrm>
            <a:off x="77788" y="6505575"/>
            <a:ext cx="120126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21" bIns="45721">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394" eaLnBrk="1" hangingPunct="1">
              <a:defRPr/>
            </a:pPr>
            <a:r>
              <a:rPr lang="en-US" sz="1100" b="1" dirty="0">
                <a:solidFill>
                  <a:srgbClr val="000000"/>
                </a:solidFill>
              </a:rPr>
              <a:t>22nd International AIDS Conference; July 23-27, 2018; Amsterdam, the Netherlands</a:t>
            </a:r>
          </a:p>
        </p:txBody>
      </p:sp>
      <p:sp>
        <p:nvSpPr>
          <p:cNvPr id="4" name="Title 1"/>
          <p:cNvSpPr>
            <a:spLocks noGrp="1"/>
          </p:cNvSpPr>
          <p:nvPr>
            <p:ph type="title"/>
          </p:nvPr>
        </p:nvSpPr>
        <p:spPr>
          <a:xfrm>
            <a:off x="1110149" y="3785617"/>
            <a:ext cx="10485120" cy="1014984"/>
          </a:xfrm>
        </p:spPr>
        <p:txBody>
          <a:bodyPr anchor="t">
            <a:normAutofit/>
          </a:bodyPr>
          <a:lstStyle>
            <a:lvl1pPr algn="l">
              <a:lnSpc>
                <a:spcPts val="2400"/>
              </a:lnSpc>
              <a:defRPr sz="2100" b="1" i="0" cap="none" baseline="0">
                <a:solidFill>
                  <a:srgbClr val="008790"/>
                </a:solidFill>
              </a:defRPr>
            </a:lvl1pPr>
          </a:lstStyle>
          <a:p>
            <a:pPr lvl="0"/>
            <a:r>
              <a:rPr lang="en-US" dirty="0"/>
              <a:t>Click to edit Master title style</a:t>
            </a:r>
          </a:p>
        </p:txBody>
      </p:sp>
      <p:sp>
        <p:nvSpPr>
          <p:cNvPr id="5" name="Text Placeholder 2"/>
          <p:cNvSpPr>
            <a:spLocks noGrp="1"/>
          </p:cNvSpPr>
          <p:nvPr>
            <p:ph type="body" idx="1"/>
          </p:nvPr>
        </p:nvSpPr>
        <p:spPr>
          <a:xfrm>
            <a:off x="1110149" y="990613"/>
            <a:ext cx="10485120" cy="2480563"/>
          </a:xfrm>
          <a:noFill/>
          <a:ln w="9525" algn="ctr">
            <a:noFill/>
            <a:miter lim="800000"/>
            <a:headEnd/>
            <a:tailEnd/>
          </a:ln>
          <a:effectLst/>
        </p:spPr>
        <p:txBody>
          <a:bodyPr anchor="b">
            <a:noAutofit/>
          </a:bodyPr>
          <a:lstStyle>
            <a:lvl1pPr marL="0" indent="0">
              <a:buNone/>
              <a:defRPr lang="en-US" sz="4000" b="1" dirty="0" smtClean="0">
                <a:solidFill>
                  <a:srgbClr val="E31836"/>
                </a:solidFill>
                <a:latin typeface="Arial" panose="020B0604020202020204" pitchFamily="34" charset="0"/>
                <a:ea typeface="+mj-ea"/>
                <a:cs typeface="Arial" panose="020B0604020202020204" pitchFamily="34" charset="0"/>
              </a:defRPr>
            </a:lvl1pPr>
            <a:lvl2pPr marL="457200" indent="0">
              <a:buNone/>
              <a:defRPr sz="1700">
                <a:solidFill>
                  <a:schemeClr val="tx1">
                    <a:tint val="75000"/>
                  </a:schemeClr>
                </a:solidFill>
              </a:defRPr>
            </a:lvl2pPr>
            <a:lvl3pPr marL="914394" indent="0">
              <a:buNone/>
              <a:defRPr sz="1600">
                <a:solidFill>
                  <a:schemeClr val="tx1">
                    <a:tint val="75000"/>
                  </a:schemeClr>
                </a:solidFill>
              </a:defRPr>
            </a:lvl3pPr>
            <a:lvl4pPr marL="1371594" indent="0">
              <a:buNone/>
              <a:defRPr sz="1400">
                <a:solidFill>
                  <a:schemeClr val="tx1">
                    <a:tint val="75000"/>
                  </a:schemeClr>
                </a:solidFill>
              </a:defRPr>
            </a:lvl4pPr>
            <a:lvl5pPr marL="1828793" indent="0">
              <a:buNone/>
              <a:defRPr sz="1400">
                <a:solidFill>
                  <a:schemeClr val="tx1">
                    <a:tint val="75000"/>
                  </a:schemeClr>
                </a:solidFill>
              </a:defRPr>
            </a:lvl5pPr>
            <a:lvl6pPr marL="2285991" indent="0">
              <a:buNone/>
              <a:defRPr sz="1400">
                <a:solidFill>
                  <a:schemeClr val="tx1">
                    <a:tint val="75000"/>
                  </a:schemeClr>
                </a:solidFill>
              </a:defRPr>
            </a:lvl6pPr>
            <a:lvl7pPr marL="2743188" indent="0">
              <a:buNone/>
              <a:defRPr sz="1400">
                <a:solidFill>
                  <a:schemeClr val="tx1">
                    <a:tint val="75000"/>
                  </a:schemeClr>
                </a:solidFill>
              </a:defRPr>
            </a:lvl7pPr>
            <a:lvl8pPr marL="3200387" indent="0">
              <a:buNone/>
              <a:defRPr sz="1400">
                <a:solidFill>
                  <a:schemeClr val="tx1">
                    <a:tint val="75000"/>
                  </a:schemeClr>
                </a:solidFill>
              </a:defRPr>
            </a:lvl8pPr>
            <a:lvl9pPr marL="3657584" indent="0">
              <a:buNone/>
              <a:defRPr sz="1400">
                <a:solidFill>
                  <a:schemeClr val="tx1">
                    <a:tint val="75000"/>
                  </a:schemeClr>
                </a:solidFill>
              </a:defRPr>
            </a:lvl9pPr>
          </a:lstStyle>
          <a:p>
            <a:pPr lvl="0"/>
            <a:r>
              <a:rPr lang="en-US" dirty="0"/>
              <a:t>Click to edit Master text styles</a:t>
            </a:r>
          </a:p>
        </p:txBody>
      </p:sp>
      <p:sp>
        <p:nvSpPr>
          <p:cNvPr id="6" name="Text Placeholder 3"/>
          <p:cNvSpPr>
            <a:spLocks noGrp="1"/>
          </p:cNvSpPr>
          <p:nvPr>
            <p:ph type="body" sz="quarter" idx="10"/>
          </p:nvPr>
        </p:nvSpPr>
        <p:spPr>
          <a:xfrm>
            <a:off x="1110149" y="4828881"/>
            <a:ext cx="10485120" cy="838200"/>
          </a:xfrm>
        </p:spPr>
        <p:txBody>
          <a:bodyPr/>
          <a:lstStyle>
            <a:lvl1pPr marL="0" indent="0">
              <a:buNone/>
              <a:defRPr sz="1600" b="1"/>
            </a:lvl1pPr>
            <a:lvl2pPr marL="185738" indent="0">
              <a:buNone/>
              <a:defRPr b="1"/>
            </a:lvl2pPr>
            <a:lvl3pPr marL="381000" indent="0">
              <a:buNone/>
              <a:defRPr b="1"/>
            </a:lvl3pPr>
            <a:lvl4pPr marL="552450" indent="0">
              <a:buNone/>
              <a:defRPr b="1"/>
            </a:lvl4pPr>
            <a:lvl5pPr marL="715960" indent="0">
              <a:buNone/>
              <a:defRPr b="1"/>
            </a:lvl5pPr>
          </a:lstStyle>
          <a:p>
            <a:pPr lvl="0"/>
            <a:r>
              <a:rPr lang="en-US" dirty="0"/>
              <a:t>Click to edit Master text styles</a:t>
            </a:r>
          </a:p>
        </p:txBody>
      </p:sp>
      <p:sp>
        <p:nvSpPr>
          <p:cNvPr id="7" name="Text Placeholder 19"/>
          <p:cNvSpPr>
            <a:spLocks noGrp="1"/>
          </p:cNvSpPr>
          <p:nvPr>
            <p:ph type="body" sz="quarter" idx="11"/>
          </p:nvPr>
        </p:nvSpPr>
        <p:spPr>
          <a:xfrm>
            <a:off x="1110149" y="5705578"/>
            <a:ext cx="10485120" cy="750063"/>
          </a:xfrm>
        </p:spPr>
        <p:txBody>
          <a:bodyPr/>
          <a:lstStyle>
            <a:lvl1pPr marL="0" indent="0">
              <a:buNone/>
              <a:defRPr sz="1300" i="1"/>
            </a:lvl1pPr>
            <a:lvl2pPr marL="185738" indent="0">
              <a:buNone/>
              <a:defRPr/>
            </a:lvl2pPr>
            <a:lvl3pPr marL="381000" indent="0">
              <a:buNone/>
              <a:defRPr/>
            </a:lvl3pPr>
            <a:lvl4pPr marL="552450" indent="0">
              <a:buNone/>
              <a:defRPr/>
            </a:lvl4pPr>
            <a:lvl5pPr marL="715960" indent="0">
              <a:buNone/>
              <a:defRPr/>
            </a:lvl5pPr>
          </a:lstStyle>
          <a:p>
            <a:pPr lvl="0"/>
            <a:r>
              <a:rPr lang="en-US" dirty="0"/>
              <a:t>Click to edit Master text styles</a:t>
            </a:r>
          </a:p>
        </p:txBody>
      </p:sp>
    </p:spTree>
    <p:extLst>
      <p:ext uri="{BB962C8B-B14F-4D97-AF65-F5344CB8AC3E}">
        <p14:creationId xmlns:p14="http://schemas.microsoft.com/office/powerpoint/2010/main" val="3663751071"/>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Title_Content">
    <p:spTree>
      <p:nvGrpSpPr>
        <p:cNvPr id="1" name=""/>
        <p:cNvGrpSpPr/>
        <p:nvPr/>
      </p:nvGrpSpPr>
      <p:grpSpPr>
        <a:xfrm>
          <a:off x="0" y="0"/>
          <a:ext cx="0" cy="0"/>
          <a:chOff x="0" y="0"/>
          <a:chExt cx="0" cy="0"/>
        </a:xfrm>
      </p:grpSpPr>
      <p:cxnSp>
        <p:nvCxnSpPr>
          <p:cNvPr id="6" name="Straight Connector 5"/>
          <p:cNvCxnSpPr/>
          <p:nvPr userDrawn="1"/>
        </p:nvCxnSpPr>
        <p:spPr>
          <a:xfrm>
            <a:off x="623888" y="1062038"/>
            <a:ext cx="11568112"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467475"/>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4">
            <a:extLst>
              <a:ext uri="{FF2B5EF4-FFF2-40B4-BE49-F238E27FC236}"/>
            </a:extLst>
          </p:cNvPr>
          <p:cNvSpPr txBox="1">
            <a:spLocks noChangeArrowheads="1"/>
          </p:cNvSpPr>
          <p:nvPr userDrawn="1"/>
        </p:nvSpPr>
        <p:spPr bwMode="auto">
          <a:xfrm>
            <a:off x="77788" y="6505575"/>
            <a:ext cx="120126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21" bIns="45721">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394" eaLnBrk="1" hangingPunct="1">
              <a:defRPr/>
            </a:pPr>
            <a:r>
              <a:rPr lang="en-US" sz="1100" b="1" dirty="0">
                <a:solidFill>
                  <a:srgbClr val="000000"/>
                </a:solidFill>
              </a:rPr>
              <a:t>22nd International AIDS Conference; July 23-27, 2018; Amsterdam, the Netherlands</a:t>
            </a:r>
          </a:p>
        </p:txBody>
      </p:sp>
      <p:sp>
        <p:nvSpPr>
          <p:cNvPr id="11" name="Rectangle 3"/>
          <p:cNvSpPr>
            <a:spLocks noGrp="1" noChangeArrowheads="1"/>
          </p:cNvSpPr>
          <p:nvPr>
            <p:ph idx="1"/>
          </p:nvPr>
        </p:nvSpPr>
        <p:spPr bwMode="auto">
          <a:xfrm>
            <a:off x="711208" y="1350963"/>
            <a:ext cx="11144251" cy="4498848"/>
          </a:xfrm>
          <a:prstGeom prst="rect">
            <a:avLst/>
          </a:prstGeom>
          <a:noFill/>
          <a:ln>
            <a:noFill/>
          </a:ln>
          <a:extLst/>
        </p:spPr>
        <p:txBody>
          <a:bodyPr/>
          <a:lstStyle/>
          <a:p>
            <a:pPr lvl="0"/>
            <a:r>
              <a:rPr lang="en-US" altLang="en-US" noProof="0" dirty="0"/>
              <a:t>Click to edit Master text styles</a:t>
            </a:r>
          </a:p>
          <a:p>
            <a:pPr lvl="1"/>
            <a:r>
              <a:rPr lang="en-US" altLang="en-US" noProof="0" dirty="0"/>
              <a:t>Second level</a:t>
            </a:r>
          </a:p>
          <a:p>
            <a:pPr lvl="2"/>
            <a:r>
              <a:rPr lang="en-US" altLang="en-US" noProof="0" dirty="0"/>
              <a:t>Third level</a:t>
            </a:r>
          </a:p>
          <a:p>
            <a:pPr lvl="3"/>
            <a:r>
              <a:rPr lang="en-US" altLang="en-US" noProof="0" dirty="0"/>
              <a:t>Fourth level</a:t>
            </a:r>
          </a:p>
          <a:p>
            <a:pPr lvl="4"/>
            <a:r>
              <a:rPr lang="en-US" altLang="en-US" noProof="0" dirty="0"/>
              <a:t>Fifth level</a:t>
            </a:r>
          </a:p>
        </p:txBody>
      </p:sp>
      <p:sp>
        <p:nvSpPr>
          <p:cNvPr id="12" name="Rectangle 2"/>
          <p:cNvSpPr>
            <a:spLocks noGrp="1" noChangeArrowheads="1"/>
          </p:cNvSpPr>
          <p:nvPr>
            <p:ph type="title"/>
          </p:nvPr>
        </p:nvSpPr>
        <p:spPr bwMode="auto">
          <a:xfrm>
            <a:off x="711213" y="152401"/>
            <a:ext cx="10058398"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8" name="Text Placeholder 4"/>
          <p:cNvSpPr>
            <a:spLocks noGrp="1"/>
          </p:cNvSpPr>
          <p:nvPr>
            <p:ph type="body" sz="quarter" idx="11"/>
          </p:nvPr>
        </p:nvSpPr>
        <p:spPr>
          <a:xfrm>
            <a:off x="711200" y="6294120"/>
            <a:ext cx="11143488" cy="182880"/>
          </a:xfrm>
        </p:spPr>
        <p:txBody>
          <a:bodyPr/>
          <a:lstStyle>
            <a:lvl1pPr marL="0" indent="0" algn="r">
              <a:buNone/>
              <a:defRPr sz="1000"/>
            </a:lvl1pPr>
          </a:lstStyle>
          <a:p>
            <a:pPr lvl="0"/>
            <a:r>
              <a:rPr lang="en-US" dirty="0"/>
              <a:t>Click to edit Master text styles</a:t>
            </a:r>
          </a:p>
        </p:txBody>
      </p:sp>
      <p:sp>
        <p:nvSpPr>
          <p:cNvPr id="10" name="Text Placeholder 6"/>
          <p:cNvSpPr>
            <a:spLocks noGrp="1"/>
          </p:cNvSpPr>
          <p:nvPr>
            <p:ph type="body" sz="quarter" idx="13"/>
          </p:nvPr>
        </p:nvSpPr>
        <p:spPr>
          <a:xfrm>
            <a:off x="711200" y="5862320"/>
            <a:ext cx="11143488" cy="365760"/>
          </a:xfrm>
        </p:spPr>
        <p:txBody>
          <a:bodyPr anchor="b"/>
          <a:lstStyle>
            <a:lvl1pPr marL="0" indent="0">
              <a:buNone/>
              <a:defRPr sz="1300" baseline="0"/>
            </a:lvl1pPr>
          </a:lstStyle>
          <a:p>
            <a:pPr lvl="0"/>
            <a:r>
              <a:rPr lang="en-US"/>
              <a:t>Click to edit Master text styles</a:t>
            </a:r>
          </a:p>
        </p:txBody>
      </p:sp>
    </p:spTree>
    <p:extLst>
      <p:ext uri="{BB962C8B-B14F-4D97-AF65-F5344CB8AC3E}">
        <p14:creationId xmlns:p14="http://schemas.microsoft.com/office/powerpoint/2010/main" val="2935298912"/>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Content Slide_Title Only">
    <p:spTree>
      <p:nvGrpSpPr>
        <p:cNvPr id="1" name=""/>
        <p:cNvGrpSpPr/>
        <p:nvPr/>
      </p:nvGrpSpPr>
      <p:grpSpPr>
        <a:xfrm>
          <a:off x="0" y="0"/>
          <a:ext cx="0" cy="0"/>
          <a:chOff x="0" y="0"/>
          <a:chExt cx="0" cy="0"/>
        </a:xfrm>
      </p:grpSpPr>
      <p:cxnSp>
        <p:nvCxnSpPr>
          <p:cNvPr id="5" name="Straight Connector 4"/>
          <p:cNvCxnSpPr/>
          <p:nvPr userDrawn="1"/>
        </p:nvCxnSpPr>
        <p:spPr>
          <a:xfrm>
            <a:off x="623888" y="1062038"/>
            <a:ext cx="11568112"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467475"/>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4">
            <a:extLst>
              <a:ext uri="{FF2B5EF4-FFF2-40B4-BE49-F238E27FC236}"/>
            </a:extLst>
          </p:cNvPr>
          <p:cNvSpPr txBox="1">
            <a:spLocks noChangeArrowheads="1"/>
          </p:cNvSpPr>
          <p:nvPr userDrawn="1"/>
        </p:nvSpPr>
        <p:spPr bwMode="auto">
          <a:xfrm>
            <a:off x="77788" y="6505575"/>
            <a:ext cx="120126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21" bIns="45721">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394" eaLnBrk="1" hangingPunct="1">
              <a:defRPr/>
            </a:pPr>
            <a:r>
              <a:rPr lang="en-US" sz="1100" b="1" dirty="0">
                <a:solidFill>
                  <a:srgbClr val="000000"/>
                </a:solidFill>
              </a:rPr>
              <a:t>22nd International AIDS Conference; July 23-27, 2018; Amsterdam, the Netherlands</a:t>
            </a:r>
          </a:p>
        </p:txBody>
      </p:sp>
      <p:sp>
        <p:nvSpPr>
          <p:cNvPr id="12" name="Rectangle 2"/>
          <p:cNvSpPr>
            <a:spLocks noGrp="1" noChangeArrowheads="1"/>
          </p:cNvSpPr>
          <p:nvPr>
            <p:ph type="title"/>
          </p:nvPr>
        </p:nvSpPr>
        <p:spPr bwMode="auto">
          <a:xfrm>
            <a:off x="711213" y="152401"/>
            <a:ext cx="10058398"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6" name="Text Placeholder 4"/>
          <p:cNvSpPr>
            <a:spLocks noGrp="1"/>
          </p:cNvSpPr>
          <p:nvPr>
            <p:ph type="body" sz="quarter" idx="11"/>
          </p:nvPr>
        </p:nvSpPr>
        <p:spPr>
          <a:xfrm>
            <a:off x="711200" y="6294120"/>
            <a:ext cx="11143488" cy="182880"/>
          </a:xfrm>
        </p:spPr>
        <p:txBody>
          <a:bodyPr/>
          <a:lstStyle>
            <a:lvl1pPr marL="0" indent="0" algn="r">
              <a:buNone/>
              <a:defRPr sz="1000"/>
            </a:lvl1pPr>
          </a:lstStyle>
          <a:p>
            <a:pPr lvl="0"/>
            <a:r>
              <a:rPr lang="en-US" dirty="0"/>
              <a:t>Click to edit Master text styles</a:t>
            </a:r>
          </a:p>
        </p:txBody>
      </p:sp>
      <p:sp>
        <p:nvSpPr>
          <p:cNvPr id="9" name="Text Placeholder 6"/>
          <p:cNvSpPr>
            <a:spLocks noGrp="1"/>
          </p:cNvSpPr>
          <p:nvPr>
            <p:ph type="body" sz="quarter" idx="13"/>
          </p:nvPr>
        </p:nvSpPr>
        <p:spPr>
          <a:xfrm>
            <a:off x="711200" y="5862320"/>
            <a:ext cx="11143488" cy="365760"/>
          </a:xfrm>
        </p:spPr>
        <p:txBody>
          <a:bodyPr anchor="b"/>
          <a:lstStyle>
            <a:lvl1pPr marL="0" indent="0">
              <a:buNone/>
              <a:defRPr sz="1300" baseline="0"/>
            </a:lvl1pPr>
          </a:lstStyle>
          <a:p>
            <a:pPr lvl="0"/>
            <a:r>
              <a:rPr lang="en-US"/>
              <a:t>Click to edit Master text styles</a:t>
            </a:r>
          </a:p>
        </p:txBody>
      </p:sp>
    </p:spTree>
    <p:extLst>
      <p:ext uri="{BB962C8B-B14F-4D97-AF65-F5344CB8AC3E}">
        <p14:creationId xmlns:p14="http://schemas.microsoft.com/office/powerpoint/2010/main" val="1740242747"/>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Logo Title Subhead and Content">
    <p:spTree>
      <p:nvGrpSpPr>
        <p:cNvPr id="1" name=""/>
        <p:cNvGrpSpPr/>
        <p:nvPr/>
      </p:nvGrpSpPr>
      <p:grpSpPr>
        <a:xfrm>
          <a:off x="0" y="0"/>
          <a:ext cx="0" cy="0"/>
          <a:chOff x="0" y="0"/>
          <a:chExt cx="0" cy="0"/>
        </a:xfrm>
      </p:grpSpPr>
      <p:cxnSp>
        <p:nvCxnSpPr>
          <p:cNvPr id="8" name="Straight Connector 7"/>
          <p:cNvCxnSpPr/>
          <p:nvPr userDrawn="1"/>
        </p:nvCxnSpPr>
        <p:spPr>
          <a:xfrm>
            <a:off x="623888" y="1062038"/>
            <a:ext cx="11568112"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pic>
        <p:nvPicPr>
          <p:cNvPr id="9"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467475"/>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4">
            <a:extLst>
              <a:ext uri="{FF2B5EF4-FFF2-40B4-BE49-F238E27FC236}"/>
            </a:extLst>
          </p:cNvPr>
          <p:cNvSpPr txBox="1">
            <a:spLocks noChangeArrowheads="1"/>
          </p:cNvSpPr>
          <p:nvPr userDrawn="1"/>
        </p:nvSpPr>
        <p:spPr bwMode="auto">
          <a:xfrm>
            <a:off x="77788" y="6505575"/>
            <a:ext cx="120126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21" bIns="45721">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394" eaLnBrk="1" hangingPunct="1">
              <a:defRPr/>
            </a:pPr>
            <a:r>
              <a:rPr lang="en-US" sz="1100" b="1" dirty="0">
                <a:solidFill>
                  <a:srgbClr val="000000"/>
                </a:solidFill>
              </a:rPr>
              <a:t>22nd International AIDS Conference; July 23-27, 2018; Amsterdam, the Netherlands</a:t>
            </a:r>
          </a:p>
        </p:txBody>
      </p:sp>
      <p:sp>
        <p:nvSpPr>
          <p:cNvPr id="7" name="Rectangle 2"/>
          <p:cNvSpPr>
            <a:spLocks noGrp="1" noChangeArrowheads="1"/>
          </p:cNvSpPr>
          <p:nvPr>
            <p:ph type="title"/>
          </p:nvPr>
        </p:nvSpPr>
        <p:spPr bwMode="auto">
          <a:xfrm>
            <a:off x="711213" y="152401"/>
            <a:ext cx="10058398"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11" name="Text Placeholder 2"/>
          <p:cNvSpPr>
            <a:spLocks noGrp="1"/>
          </p:cNvSpPr>
          <p:nvPr>
            <p:ph type="body" sz="quarter" idx="17"/>
          </p:nvPr>
        </p:nvSpPr>
        <p:spPr>
          <a:xfrm>
            <a:off x="711200" y="1371600"/>
            <a:ext cx="11143488" cy="381000"/>
          </a:xfrm>
        </p:spPr>
        <p:txBody>
          <a:bodyPr/>
          <a:lstStyle>
            <a:lvl1pPr marL="0" indent="0">
              <a:buNone/>
              <a:defRPr b="1">
                <a:solidFill>
                  <a:srgbClr val="008790"/>
                </a:solidFill>
              </a:defRPr>
            </a:lvl1pPr>
          </a:lstStyle>
          <a:p>
            <a:pPr lvl="0"/>
            <a:r>
              <a:rPr lang="en-US" dirty="0"/>
              <a:t>Click to edit Master text styles</a:t>
            </a:r>
          </a:p>
        </p:txBody>
      </p:sp>
      <p:sp>
        <p:nvSpPr>
          <p:cNvPr id="16" name="Content Placeholder 3"/>
          <p:cNvSpPr>
            <a:spLocks noGrp="1"/>
          </p:cNvSpPr>
          <p:nvPr>
            <p:ph sz="quarter" idx="14"/>
          </p:nvPr>
        </p:nvSpPr>
        <p:spPr>
          <a:xfrm>
            <a:off x="711200" y="1786128"/>
            <a:ext cx="11143488"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11"/>
          </p:nvPr>
        </p:nvSpPr>
        <p:spPr>
          <a:xfrm>
            <a:off x="711200" y="6294120"/>
            <a:ext cx="11143488" cy="182880"/>
          </a:xfrm>
        </p:spPr>
        <p:txBody>
          <a:bodyPr/>
          <a:lstStyle>
            <a:lvl1pPr marL="0" indent="0" algn="r">
              <a:buNone/>
              <a:defRPr sz="1000"/>
            </a:lvl1pPr>
          </a:lstStyle>
          <a:p>
            <a:pPr lvl="0"/>
            <a:r>
              <a:rPr lang="en-US" dirty="0"/>
              <a:t>Click to edit Master text styles</a:t>
            </a:r>
          </a:p>
        </p:txBody>
      </p:sp>
      <p:sp>
        <p:nvSpPr>
          <p:cNvPr id="13" name="Text Placeholder 6"/>
          <p:cNvSpPr>
            <a:spLocks noGrp="1"/>
          </p:cNvSpPr>
          <p:nvPr>
            <p:ph type="body" sz="quarter" idx="13"/>
          </p:nvPr>
        </p:nvSpPr>
        <p:spPr>
          <a:xfrm>
            <a:off x="711200" y="5862320"/>
            <a:ext cx="11143488" cy="365760"/>
          </a:xfrm>
        </p:spPr>
        <p:txBody>
          <a:bodyPr anchor="b"/>
          <a:lstStyle>
            <a:lvl1pPr marL="0" indent="0">
              <a:buNone/>
              <a:defRPr sz="1300" baseline="0"/>
            </a:lvl1pPr>
          </a:lstStyle>
          <a:p>
            <a:pPr lvl="0"/>
            <a:r>
              <a:rPr lang="en-US"/>
              <a:t>Click to edit Master text styles</a:t>
            </a:r>
          </a:p>
        </p:txBody>
      </p:sp>
    </p:spTree>
    <p:extLst>
      <p:ext uri="{BB962C8B-B14F-4D97-AF65-F5344CB8AC3E}">
        <p14:creationId xmlns:p14="http://schemas.microsoft.com/office/powerpoint/2010/main" val="2958859175"/>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Title_2Col Content">
    <p:spTree>
      <p:nvGrpSpPr>
        <p:cNvPr id="1" name=""/>
        <p:cNvGrpSpPr/>
        <p:nvPr/>
      </p:nvGrpSpPr>
      <p:grpSpPr>
        <a:xfrm>
          <a:off x="0" y="0"/>
          <a:ext cx="0" cy="0"/>
          <a:chOff x="0" y="0"/>
          <a:chExt cx="0" cy="0"/>
        </a:xfrm>
      </p:grpSpPr>
      <p:cxnSp>
        <p:nvCxnSpPr>
          <p:cNvPr id="7" name="Straight Connector 6"/>
          <p:cNvCxnSpPr/>
          <p:nvPr userDrawn="1"/>
        </p:nvCxnSpPr>
        <p:spPr>
          <a:xfrm>
            <a:off x="623888" y="1062038"/>
            <a:ext cx="11568112"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pic>
        <p:nvPicPr>
          <p:cNvPr id="11"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467475"/>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4">
            <a:extLst>
              <a:ext uri="{FF2B5EF4-FFF2-40B4-BE49-F238E27FC236}"/>
            </a:extLst>
          </p:cNvPr>
          <p:cNvSpPr txBox="1">
            <a:spLocks noChangeArrowheads="1"/>
          </p:cNvSpPr>
          <p:nvPr userDrawn="1"/>
        </p:nvSpPr>
        <p:spPr bwMode="auto">
          <a:xfrm>
            <a:off x="77788" y="6505575"/>
            <a:ext cx="120126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21" bIns="45721">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394" eaLnBrk="1" hangingPunct="1">
              <a:defRPr/>
            </a:pPr>
            <a:r>
              <a:rPr lang="en-US" sz="1100" b="1" dirty="0">
                <a:solidFill>
                  <a:srgbClr val="000000"/>
                </a:solidFill>
              </a:rPr>
              <a:t>22nd International AIDS Conference; July 23-27, 2018; Amsterdam, the Netherlands</a:t>
            </a:r>
          </a:p>
        </p:txBody>
      </p:sp>
      <p:sp>
        <p:nvSpPr>
          <p:cNvPr id="9" name="Rectangle 2"/>
          <p:cNvSpPr>
            <a:spLocks noGrp="1" noChangeArrowheads="1"/>
          </p:cNvSpPr>
          <p:nvPr>
            <p:ph type="title"/>
          </p:nvPr>
        </p:nvSpPr>
        <p:spPr bwMode="auto">
          <a:xfrm>
            <a:off x="711213" y="152401"/>
            <a:ext cx="10058398"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4" name="Content Placeholder 3"/>
          <p:cNvSpPr>
            <a:spLocks noGrp="1"/>
          </p:cNvSpPr>
          <p:nvPr>
            <p:ph sz="quarter" idx="14"/>
          </p:nvPr>
        </p:nvSpPr>
        <p:spPr>
          <a:xfrm>
            <a:off x="711202" y="1350963"/>
            <a:ext cx="5364480" cy="44988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3"/>
          <p:cNvSpPr>
            <a:spLocks noGrp="1"/>
          </p:cNvSpPr>
          <p:nvPr>
            <p:ph sz="quarter" idx="16"/>
          </p:nvPr>
        </p:nvSpPr>
        <p:spPr>
          <a:xfrm>
            <a:off x="6490208" y="1350963"/>
            <a:ext cx="5364480" cy="44988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11"/>
          </p:nvPr>
        </p:nvSpPr>
        <p:spPr>
          <a:xfrm>
            <a:off x="711200" y="6294120"/>
            <a:ext cx="11143488" cy="182880"/>
          </a:xfrm>
        </p:spPr>
        <p:txBody>
          <a:bodyPr/>
          <a:lstStyle>
            <a:lvl1pPr marL="0" indent="0" algn="r">
              <a:buNone/>
              <a:defRPr sz="1000"/>
            </a:lvl1pPr>
          </a:lstStyle>
          <a:p>
            <a:pPr lvl="0"/>
            <a:r>
              <a:rPr lang="en-US" dirty="0"/>
              <a:t>Click to edit Master text styles</a:t>
            </a:r>
          </a:p>
        </p:txBody>
      </p:sp>
      <p:sp>
        <p:nvSpPr>
          <p:cNvPr id="10" name="Text Placeholder 6"/>
          <p:cNvSpPr>
            <a:spLocks noGrp="1"/>
          </p:cNvSpPr>
          <p:nvPr>
            <p:ph type="body" sz="quarter" idx="13"/>
          </p:nvPr>
        </p:nvSpPr>
        <p:spPr>
          <a:xfrm>
            <a:off x="711200" y="5862320"/>
            <a:ext cx="11143488" cy="365760"/>
          </a:xfrm>
        </p:spPr>
        <p:txBody>
          <a:bodyPr anchor="b"/>
          <a:lstStyle>
            <a:lvl1pPr marL="0" indent="0">
              <a:buNone/>
              <a:defRPr sz="1300" baseline="0"/>
            </a:lvl1pPr>
          </a:lstStyle>
          <a:p>
            <a:pPr lvl="0"/>
            <a:r>
              <a:rPr lang="en-US"/>
              <a:t>Click to edit Master text styles</a:t>
            </a:r>
          </a:p>
        </p:txBody>
      </p:sp>
    </p:spTree>
    <p:extLst>
      <p:ext uri="{BB962C8B-B14F-4D97-AF65-F5344CB8AC3E}">
        <p14:creationId xmlns:p14="http://schemas.microsoft.com/office/powerpoint/2010/main" val="1728803669"/>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Title_2Col Content_Teal Subs">
    <p:spTree>
      <p:nvGrpSpPr>
        <p:cNvPr id="1" name=""/>
        <p:cNvGrpSpPr/>
        <p:nvPr/>
      </p:nvGrpSpPr>
      <p:grpSpPr>
        <a:xfrm>
          <a:off x="0" y="0"/>
          <a:ext cx="0" cy="0"/>
          <a:chOff x="0" y="0"/>
          <a:chExt cx="0" cy="0"/>
        </a:xfrm>
      </p:grpSpPr>
      <p:cxnSp>
        <p:nvCxnSpPr>
          <p:cNvPr id="12" name="Straight Connector 11"/>
          <p:cNvCxnSpPr/>
          <p:nvPr userDrawn="1"/>
        </p:nvCxnSpPr>
        <p:spPr>
          <a:xfrm>
            <a:off x="623888" y="1062038"/>
            <a:ext cx="11568112"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pic>
        <p:nvPicPr>
          <p:cNvPr id="1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467475"/>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4">
            <a:extLst>
              <a:ext uri="{FF2B5EF4-FFF2-40B4-BE49-F238E27FC236}"/>
            </a:extLst>
          </p:cNvPr>
          <p:cNvSpPr txBox="1">
            <a:spLocks noChangeArrowheads="1"/>
          </p:cNvSpPr>
          <p:nvPr userDrawn="1"/>
        </p:nvSpPr>
        <p:spPr bwMode="auto">
          <a:xfrm>
            <a:off x="77788" y="6505575"/>
            <a:ext cx="120126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21" bIns="45721">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394" eaLnBrk="1" hangingPunct="1">
              <a:defRPr/>
            </a:pPr>
            <a:r>
              <a:rPr lang="en-US" sz="1100" b="1" dirty="0">
                <a:solidFill>
                  <a:srgbClr val="000000"/>
                </a:solidFill>
              </a:rPr>
              <a:t>22nd International AIDS Conference; July 23-27, 2018; Amsterdam, the Netherlands</a:t>
            </a:r>
          </a:p>
        </p:txBody>
      </p:sp>
      <p:sp>
        <p:nvSpPr>
          <p:cNvPr id="9" name="Rectangle 2"/>
          <p:cNvSpPr>
            <a:spLocks noGrp="1" noChangeArrowheads="1"/>
          </p:cNvSpPr>
          <p:nvPr>
            <p:ph type="title"/>
          </p:nvPr>
        </p:nvSpPr>
        <p:spPr bwMode="auto">
          <a:xfrm>
            <a:off x="711213" y="152401"/>
            <a:ext cx="10058398"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4" name="Content Placeholder 3"/>
          <p:cNvSpPr>
            <a:spLocks noGrp="1"/>
          </p:cNvSpPr>
          <p:nvPr>
            <p:ph sz="quarter" idx="14"/>
          </p:nvPr>
        </p:nvSpPr>
        <p:spPr>
          <a:xfrm>
            <a:off x="711202" y="1786128"/>
            <a:ext cx="5364480"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sz="quarter" idx="17"/>
          </p:nvPr>
        </p:nvSpPr>
        <p:spPr>
          <a:xfrm>
            <a:off x="711202" y="1371600"/>
            <a:ext cx="5364480" cy="381000"/>
          </a:xfrm>
        </p:spPr>
        <p:txBody>
          <a:bodyPr/>
          <a:lstStyle>
            <a:lvl1pPr marL="0" indent="0">
              <a:buNone/>
              <a:defRPr b="1">
                <a:solidFill>
                  <a:srgbClr val="008790"/>
                </a:solidFill>
              </a:defRPr>
            </a:lvl1pPr>
          </a:lstStyle>
          <a:p>
            <a:pPr lvl="0"/>
            <a:r>
              <a:rPr lang="en-US" dirty="0"/>
              <a:t>Click to edit Master text styles</a:t>
            </a:r>
          </a:p>
        </p:txBody>
      </p:sp>
      <p:sp>
        <p:nvSpPr>
          <p:cNvPr id="10" name="Content Placeholder 3"/>
          <p:cNvSpPr>
            <a:spLocks noGrp="1"/>
          </p:cNvSpPr>
          <p:nvPr>
            <p:ph sz="quarter" idx="18"/>
          </p:nvPr>
        </p:nvSpPr>
        <p:spPr>
          <a:xfrm>
            <a:off x="6490208" y="1786128"/>
            <a:ext cx="5364480"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sz="quarter" idx="19"/>
          </p:nvPr>
        </p:nvSpPr>
        <p:spPr>
          <a:xfrm>
            <a:off x="6490208" y="1371600"/>
            <a:ext cx="5364480" cy="381000"/>
          </a:xfrm>
        </p:spPr>
        <p:txBody>
          <a:bodyPr/>
          <a:lstStyle>
            <a:lvl1pPr marL="0" indent="0">
              <a:buNone/>
              <a:defRPr b="1">
                <a:solidFill>
                  <a:srgbClr val="008790"/>
                </a:solidFill>
              </a:defRPr>
            </a:lvl1pPr>
          </a:lstStyle>
          <a:p>
            <a:pPr lvl="0"/>
            <a:r>
              <a:rPr lang="en-US" dirty="0"/>
              <a:t>Click to edit Master text styles</a:t>
            </a:r>
          </a:p>
        </p:txBody>
      </p:sp>
      <p:sp>
        <p:nvSpPr>
          <p:cNvPr id="13" name="Text Placeholder 4"/>
          <p:cNvSpPr>
            <a:spLocks noGrp="1"/>
          </p:cNvSpPr>
          <p:nvPr>
            <p:ph type="body" sz="quarter" idx="11"/>
          </p:nvPr>
        </p:nvSpPr>
        <p:spPr>
          <a:xfrm>
            <a:off x="711200" y="6294120"/>
            <a:ext cx="11143488" cy="182880"/>
          </a:xfrm>
        </p:spPr>
        <p:txBody>
          <a:bodyPr/>
          <a:lstStyle>
            <a:lvl1pPr marL="0" indent="0" algn="r">
              <a:buNone/>
              <a:defRPr sz="1000"/>
            </a:lvl1pPr>
          </a:lstStyle>
          <a:p>
            <a:pPr lvl="0"/>
            <a:r>
              <a:rPr lang="en-US" dirty="0"/>
              <a:t>Click to edit Master text styles</a:t>
            </a:r>
          </a:p>
        </p:txBody>
      </p:sp>
      <p:sp>
        <p:nvSpPr>
          <p:cNvPr id="14" name="Text Placeholder 6"/>
          <p:cNvSpPr>
            <a:spLocks noGrp="1"/>
          </p:cNvSpPr>
          <p:nvPr>
            <p:ph type="body" sz="quarter" idx="13"/>
          </p:nvPr>
        </p:nvSpPr>
        <p:spPr>
          <a:xfrm>
            <a:off x="711200" y="5862320"/>
            <a:ext cx="11143488" cy="365760"/>
          </a:xfrm>
        </p:spPr>
        <p:txBody>
          <a:bodyPr anchor="b"/>
          <a:lstStyle>
            <a:lvl1pPr marL="0" indent="0">
              <a:buNone/>
              <a:defRPr sz="1300" baseline="0"/>
            </a:lvl1pPr>
          </a:lstStyle>
          <a:p>
            <a:pPr lvl="0"/>
            <a:r>
              <a:rPr lang="en-US"/>
              <a:t>Click to edit Master text styles</a:t>
            </a:r>
          </a:p>
        </p:txBody>
      </p:sp>
    </p:spTree>
    <p:extLst>
      <p:ext uri="{BB962C8B-B14F-4D97-AF65-F5344CB8AC3E}">
        <p14:creationId xmlns:p14="http://schemas.microsoft.com/office/powerpoint/2010/main" val="3788030577"/>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1_Title_2Col Content_Teal Subs">
    <p:spTree>
      <p:nvGrpSpPr>
        <p:cNvPr id="1" name=""/>
        <p:cNvGrpSpPr/>
        <p:nvPr/>
      </p:nvGrpSpPr>
      <p:grpSpPr>
        <a:xfrm>
          <a:off x="0" y="0"/>
          <a:ext cx="0" cy="0"/>
          <a:chOff x="0" y="0"/>
          <a:chExt cx="0" cy="0"/>
        </a:xfrm>
      </p:grpSpPr>
      <p:cxnSp>
        <p:nvCxnSpPr>
          <p:cNvPr id="12" name="Straight Connector 11"/>
          <p:cNvCxnSpPr/>
          <p:nvPr userDrawn="1"/>
        </p:nvCxnSpPr>
        <p:spPr>
          <a:xfrm>
            <a:off x="623888" y="1062038"/>
            <a:ext cx="11568112"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pic>
        <p:nvPicPr>
          <p:cNvPr id="1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467475"/>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4">
            <a:extLst>
              <a:ext uri="{FF2B5EF4-FFF2-40B4-BE49-F238E27FC236}"/>
            </a:extLst>
          </p:cNvPr>
          <p:cNvSpPr txBox="1">
            <a:spLocks noChangeArrowheads="1"/>
          </p:cNvSpPr>
          <p:nvPr userDrawn="1"/>
        </p:nvSpPr>
        <p:spPr bwMode="auto">
          <a:xfrm>
            <a:off x="77788" y="6505575"/>
            <a:ext cx="120126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21" bIns="45721">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394" eaLnBrk="1" hangingPunct="1">
              <a:defRPr/>
            </a:pPr>
            <a:r>
              <a:rPr lang="en-US" sz="1100" b="1" dirty="0">
                <a:solidFill>
                  <a:srgbClr val="000000"/>
                </a:solidFill>
              </a:rPr>
              <a:t>22nd International AIDS Conference; July 23-27, 2018; Amsterdam, the Netherlands</a:t>
            </a:r>
          </a:p>
        </p:txBody>
      </p:sp>
      <p:sp>
        <p:nvSpPr>
          <p:cNvPr id="9" name="Rectangle 2"/>
          <p:cNvSpPr>
            <a:spLocks noGrp="1" noChangeArrowheads="1"/>
          </p:cNvSpPr>
          <p:nvPr>
            <p:ph type="title"/>
          </p:nvPr>
        </p:nvSpPr>
        <p:spPr bwMode="auto">
          <a:xfrm>
            <a:off x="711213" y="152401"/>
            <a:ext cx="10058398"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4" name="Content Placeholder 3"/>
          <p:cNvSpPr>
            <a:spLocks noGrp="1"/>
          </p:cNvSpPr>
          <p:nvPr>
            <p:ph sz="quarter" idx="14"/>
          </p:nvPr>
        </p:nvSpPr>
        <p:spPr>
          <a:xfrm>
            <a:off x="711202" y="1786128"/>
            <a:ext cx="5364480"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sz="quarter" idx="17"/>
          </p:nvPr>
        </p:nvSpPr>
        <p:spPr>
          <a:xfrm>
            <a:off x="711202" y="1371600"/>
            <a:ext cx="5364480" cy="381000"/>
          </a:xfrm>
        </p:spPr>
        <p:txBody>
          <a:bodyPr/>
          <a:lstStyle>
            <a:lvl1pPr marL="0" indent="0">
              <a:buNone/>
              <a:defRPr b="1">
                <a:solidFill>
                  <a:srgbClr val="008790"/>
                </a:solidFill>
              </a:defRPr>
            </a:lvl1pPr>
          </a:lstStyle>
          <a:p>
            <a:pPr lvl="0"/>
            <a:r>
              <a:rPr lang="en-US" dirty="0"/>
              <a:t>Click to edit Master text styles</a:t>
            </a:r>
          </a:p>
        </p:txBody>
      </p:sp>
      <p:sp>
        <p:nvSpPr>
          <p:cNvPr id="10" name="Content Placeholder 3"/>
          <p:cNvSpPr>
            <a:spLocks noGrp="1"/>
          </p:cNvSpPr>
          <p:nvPr>
            <p:ph sz="quarter" idx="18"/>
          </p:nvPr>
        </p:nvSpPr>
        <p:spPr>
          <a:xfrm>
            <a:off x="6490208" y="1786128"/>
            <a:ext cx="5364480"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sz="quarter" idx="19"/>
          </p:nvPr>
        </p:nvSpPr>
        <p:spPr>
          <a:xfrm>
            <a:off x="6490208" y="1371600"/>
            <a:ext cx="5364480" cy="381000"/>
          </a:xfrm>
        </p:spPr>
        <p:txBody>
          <a:bodyPr/>
          <a:lstStyle>
            <a:lvl1pPr marL="0" indent="0">
              <a:buNone/>
              <a:defRPr b="1">
                <a:solidFill>
                  <a:srgbClr val="E31836"/>
                </a:solidFill>
              </a:defRPr>
            </a:lvl1pPr>
          </a:lstStyle>
          <a:p>
            <a:pPr lvl="0"/>
            <a:r>
              <a:rPr lang="en-US" dirty="0"/>
              <a:t>Click to edit Master text styles</a:t>
            </a:r>
          </a:p>
        </p:txBody>
      </p:sp>
      <p:sp>
        <p:nvSpPr>
          <p:cNvPr id="13" name="Text Placeholder 4"/>
          <p:cNvSpPr>
            <a:spLocks noGrp="1"/>
          </p:cNvSpPr>
          <p:nvPr>
            <p:ph type="body" sz="quarter" idx="11"/>
          </p:nvPr>
        </p:nvSpPr>
        <p:spPr>
          <a:xfrm>
            <a:off x="711200" y="6294120"/>
            <a:ext cx="11143488" cy="182880"/>
          </a:xfrm>
        </p:spPr>
        <p:txBody>
          <a:bodyPr/>
          <a:lstStyle>
            <a:lvl1pPr marL="0" indent="0" algn="r">
              <a:buNone/>
              <a:defRPr sz="1000"/>
            </a:lvl1pPr>
          </a:lstStyle>
          <a:p>
            <a:pPr lvl="0"/>
            <a:r>
              <a:rPr lang="en-US" dirty="0"/>
              <a:t>Click to edit Master text styles</a:t>
            </a:r>
          </a:p>
        </p:txBody>
      </p:sp>
      <p:sp>
        <p:nvSpPr>
          <p:cNvPr id="14" name="Text Placeholder 6"/>
          <p:cNvSpPr>
            <a:spLocks noGrp="1"/>
          </p:cNvSpPr>
          <p:nvPr>
            <p:ph type="body" sz="quarter" idx="13"/>
          </p:nvPr>
        </p:nvSpPr>
        <p:spPr>
          <a:xfrm>
            <a:off x="711200" y="5862320"/>
            <a:ext cx="11143488" cy="365760"/>
          </a:xfrm>
        </p:spPr>
        <p:txBody>
          <a:bodyPr anchor="b"/>
          <a:lstStyle>
            <a:lvl1pPr marL="0" indent="0">
              <a:buNone/>
              <a:defRPr sz="1300" baseline="0"/>
            </a:lvl1pPr>
          </a:lstStyle>
          <a:p>
            <a:pPr lvl="0"/>
            <a:r>
              <a:rPr lang="en-US"/>
              <a:t>Click to edit Master text styles</a:t>
            </a:r>
          </a:p>
        </p:txBody>
      </p:sp>
    </p:spTree>
    <p:extLst>
      <p:ext uri="{BB962C8B-B14F-4D97-AF65-F5344CB8AC3E}">
        <p14:creationId xmlns:p14="http://schemas.microsoft.com/office/powerpoint/2010/main" val="368685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5" y="2130462"/>
            <a:ext cx="10363200" cy="1470025"/>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pPr>
              <a:defRPr/>
            </a:pPr>
            <a:fld id="{4D593BA2-7981-4210-81A4-BA2EAB132C14}" type="datetime1">
              <a:rPr lang="en-US"/>
              <a:pPr>
                <a:defRPr/>
              </a:pPr>
              <a:t>11/23/2018</a:t>
            </a:fld>
            <a:endParaRPr lang="en-US"/>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260A73B7-AEE8-464D-99C0-39D6577BE202}" type="slidenum">
              <a:rPr lang="en-US"/>
              <a:pPr>
                <a:defRPr/>
              </a:pPr>
              <a:t>‹Nº›</a:t>
            </a:fld>
            <a:endParaRPr lang="en-US"/>
          </a:p>
        </p:txBody>
      </p:sp>
    </p:spTree>
    <p:extLst>
      <p:ext uri="{BB962C8B-B14F-4D97-AF65-F5344CB8AC3E}">
        <p14:creationId xmlns:p14="http://schemas.microsoft.com/office/powerpoint/2010/main" val="3105179918"/>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2_Title_2Col Content_Teal Subs">
    <p:spTree>
      <p:nvGrpSpPr>
        <p:cNvPr id="1" name=""/>
        <p:cNvGrpSpPr/>
        <p:nvPr/>
      </p:nvGrpSpPr>
      <p:grpSpPr>
        <a:xfrm>
          <a:off x="0" y="0"/>
          <a:ext cx="0" cy="0"/>
          <a:chOff x="0" y="0"/>
          <a:chExt cx="0" cy="0"/>
        </a:xfrm>
      </p:grpSpPr>
      <p:cxnSp>
        <p:nvCxnSpPr>
          <p:cNvPr id="12" name="Straight Connector 11"/>
          <p:cNvCxnSpPr/>
          <p:nvPr userDrawn="1"/>
        </p:nvCxnSpPr>
        <p:spPr>
          <a:xfrm>
            <a:off x="623888" y="1062038"/>
            <a:ext cx="11568112"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9" name="Rectangle 2"/>
          <p:cNvSpPr>
            <a:spLocks noGrp="1" noChangeArrowheads="1"/>
          </p:cNvSpPr>
          <p:nvPr>
            <p:ph type="title"/>
          </p:nvPr>
        </p:nvSpPr>
        <p:spPr bwMode="auto">
          <a:xfrm>
            <a:off x="711213" y="152401"/>
            <a:ext cx="10058398"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4" name="Content Placeholder 3"/>
          <p:cNvSpPr>
            <a:spLocks noGrp="1"/>
          </p:cNvSpPr>
          <p:nvPr>
            <p:ph sz="quarter" idx="14"/>
          </p:nvPr>
        </p:nvSpPr>
        <p:spPr>
          <a:xfrm>
            <a:off x="711202" y="1786128"/>
            <a:ext cx="5364480"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sz="quarter" idx="17"/>
          </p:nvPr>
        </p:nvSpPr>
        <p:spPr>
          <a:xfrm>
            <a:off x="711202" y="1371600"/>
            <a:ext cx="5364480" cy="381000"/>
          </a:xfrm>
        </p:spPr>
        <p:txBody>
          <a:bodyPr/>
          <a:lstStyle>
            <a:lvl1pPr marL="0" indent="0">
              <a:buNone/>
              <a:defRPr b="1">
                <a:solidFill>
                  <a:srgbClr val="E31836"/>
                </a:solidFill>
              </a:defRPr>
            </a:lvl1pPr>
          </a:lstStyle>
          <a:p>
            <a:pPr lvl="0"/>
            <a:r>
              <a:rPr lang="en-US" dirty="0"/>
              <a:t>Click to edit Master text styles</a:t>
            </a:r>
          </a:p>
        </p:txBody>
      </p:sp>
      <p:sp>
        <p:nvSpPr>
          <p:cNvPr id="10" name="Content Placeholder 3"/>
          <p:cNvSpPr>
            <a:spLocks noGrp="1"/>
          </p:cNvSpPr>
          <p:nvPr>
            <p:ph sz="quarter" idx="18"/>
          </p:nvPr>
        </p:nvSpPr>
        <p:spPr>
          <a:xfrm>
            <a:off x="6490208" y="1786128"/>
            <a:ext cx="5364480"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sz="quarter" idx="19"/>
          </p:nvPr>
        </p:nvSpPr>
        <p:spPr>
          <a:xfrm>
            <a:off x="6490208" y="1371600"/>
            <a:ext cx="5364480" cy="381000"/>
          </a:xfrm>
        </p:spPr>
        <p:txBody>
          <a:bodyPr/>
          <a:lstStyle>
            <a:lvl1pPr marL="0" indent="0">
              <a:buNone/>
              <a:defRPr b="1">
                <a:solidFill>
                  <a:srgbClr val="008790"/>
                </a:solidFill>
              </a:defRPr>
            </a:lvl1pPr>
          </a:lstStyle>
          <a:p>
            <a:pPr lvl="0"/>
            <a:r>
              <a:rPr lang="en-US" dirty="0"/>
              <a:t>Click to edit Master text styles</a:t>
            </a:r>
          </a:p>
        </p:txBody>
      </p:sp>
      <p:sp>
        <p:nvSpPr>
          <p:cNvPr id="13" name="Text Placeholder 4"/>
          <p:cNvSpPr>
            <a:spLocks noGrp="1"/>
          </p:cNvSpPr>
          <p:nvPr>
            <p:ph type="body" sz="quarter" idx="11"/>
          </p:nvPr>
        </p:nvSpPr>
        <p:spPr>
          <a:xfrm>
            <a:off x="711200" y="6294120"/>
            <a:ext cx="11143488" cy="182880"/>
          </a:xfrm>
        </p:spPr>
        <p:txBody>
          <a:bodyPr/>
          <a:lstStyle>
            <a:lvl1pPr marL="0" indent="0" algn="r">
              <a:buNone/>
              <a:defRPr sz="1000"/>
            </a:lvl1pPr>
          </a:lstStyle>
          <a:p>
            <a:pPr lvl="0"/>
            <a:r>
              <a:rPr lang="en-US" dirty="0"/>
              <a:t>Click to edit Master text styles</a:t>
            </a:r>
          </a:p>
        </p:txBody>
      </p:sp>
      <p:sp>
        <p:nvSpPr>
          <p:cNvPr id="14" name="Text Placeholder 6"/>
          <p:cNvSpPr>
            <a:spLocks noGrp="1"/>
          </p:cNvSpPr>
          <p:nvPr>
            <p:ph type="body" sz="quarter" idx="13"/>
          </p:nvPr>
        </p:nvSpPr>
        <p:spPr>
          <a:xfrm>
            <a:off x="711200" y="5862320"/>
            <a:ext cx="11143488" cy="365760"/>
          </a:xfrm>
        </p:spPr>
        <p:txBody>
          <a:bodyPr anchor="b"/>
          <a:lstStyle>
            <a:lvl1pPr marL="0" indent="0">
              <a:buNone/>
              <a:defRPr sz="1300" baseline="0"/>
            </a:lvl1pPr>
          </a:lstStyle>
          <a:p>
            <a:pPr lvl="0"/>
            <a:r>
              <a:rPr lang="en-US"/>
              <a:t>Click to edit Master text styles</a:t>
            </a:r>
          </a:p>
        </p:txBody>
      </p:sp>
    </p:spTree>
    <p:extLst>
      <p:ext uri="{BB962C8B-B14F-4D97-AF65-F5344CB8AC3E}">
        <p14:creationId xmlns:p14="http://schemas.microsoft.com/office/powerpoint/2010/main" val="1872312059"/>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1_Content Slide_Title Only">
    <p:spTree>
      <p:nvGrpSpPr>
        <p:cNvPr id="1" name=""/>
        <p:cNvGrpSpPr/>
        <p:nvPr/>
      </p:nvGrpSpPr>
      <p:grpSpPr>
        <a:xfrm>
          <a:off x="0" y="0"/>
          <a:ext cx="0" cy="0"/>
          <a:chOff x="0" y="0"/>
          <a:chExt cx="0" cy="0"/>
        </a:xfrm>
      </p:grpSpPr>
      <p:cxnSp>
        <p:nvCxnSpPr>
          <p:cNvPr id="7" name="Straight Connector 6"/>
          <p:cNvCxnSpPr/>
          <p:nvPr userDrawn="1"/>
        </p:nvCxnSpPr>
        <p:spPr>
          <a:xfrm>
            <a:off x="623888" y="1062038"/>
            <a:ext cx="11568112"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12" name="Rectangle 2"/>
          <p:cNvSpPr>
            <a:spLocks noGrp="1" noChangeArrowheads="1"/>
          </p:cNvSpPr>
          <p:nvPr>
            <p:ph type="title"/>
          </p:nvPr>
        </p:nvSpPr>
        <p:spPr bwMode="auto">
          <a:xfrm>
            <a:off x="711213" y="152401"/>
            <a:ext cx="10058398"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6" name="Text Placeholder 2"/>
          <p:cNvSpPr>
            <a:spLocks noGrp="1"/>
          </p:cNvSpPr>
          <p:nvPr>
            <p:ph type="body" sz="quarter" idx="14"/>
          </p:nvPr>
        </p:nvSpPr>
        <p:spPr>
          <a:xfrm>
            <a:off x="711202" y="1371600"/>
            <a:ext cx="11143488" cy="457200"/>
          </a:xfrm>
        </p:spPr>
        <p:txBody>
          <a:bodyPr/>
          <a:lstStyle>
            <a:lvl1pPr marL="0" indent="0">
              <a:buNone/>
              <a:defRPr sz="2200" b="1">
                <a:solidFill>
                  <a:srgbClr val="E31836"/>
                </a:solidFill>
              </a:defRPr>
            </a:lvl1pPr>
          </a:lstStyle>
          <a:p>
            <a:pPr lvl="0"/>
            <a:r>
              <a:rPr lang="en-US" dirty="0"/>
              <a:t>Click to edit Master text styles</a:t>
            </a:r>
          </a:p>
        </p:txBody>
      </p:sp>
      <p:sp>
        <p:nvSpPr>
          <p:cNvPr id="10" name="Text Placeholder 4"/>
          <p:cNvSpPr>
            <a:spLocks noGrp="1"/>
          </p:cNvSpPr>
          <p:nvPr>
            <p:ph type="body" sz="quarter" idx="11"/>
          </p:nvPr>
        </p:nvSpPr>
        <p:spPr>
          <a:xfrm>
            <a:off x="711200" y="6294120"/>
            <a:ext cx="11143488" cy="182880"/>
          </a:xfrm>
        </p:spPr>
        <p:txBody>
          <a:bodyPr/>
          <a:lstStyle>
            <a:lvl1pPr marL="0" indent="0" algn="r">
              <a:buNone/>
              <a:defRPr sz="1000"/>
            </a:lvl1pPr>
          </a:lstStyle>
          <a:p>
            <a:pPr lvl="0"/>
            <a:r>
              <a:rPr lang="en-US" dirty="0"/>
              <a:t>Click to edit Master text styles</a:t>
            </a:r>
          </a:p>
        </p:txBody>
      </p:sp>
      <p:sp>
        <p:nvSpPr>
          <p:cNvPr id="11" name="Text Placeholder 6"/>
          <p:cNvSpPr>
            <a:spLocks noGrp="1"/>
          </p:cNvSpPr>
          <p:nvPr>
            <p:ph type="body" sz="quarter" idx="13"/>
          </p:nvPr>
        </p:nvSpPr>
        <p:spPr>
          <a:xfrm>
            <a:off x="711200" y="5862320"/>
            <a:ext cx="11143488" cy="365760"/>
          </a:xfrm>
        </p:spPr>
        <p:txBody>
          <a:bodyPr anchor="b"/>
          <a:lstStyle>
            <a:lvl1pPr marL="0" indent="0">
              <a:buNone/>
              <a:defRPr sz="1300" baseline="0"/>
            </a:lvl1pPr>
          </a:lstStyle>
          <a:p>
            <a:pPr lvl="0"/>
            <a:r>
              <a:rPr lang="en-US"/>
              <a:t>Click to edit Master text styles</a:t>
            </a:r>
          </a:p>
        </p:txBody>
      </p:sp>
    </p:spTree>
    <p:extLst>
      <p:ext uri="{BB962C8B-B14F-4D97-AF65-F5344CB8AC3E}">
        <p14:creationId xmlns:p14="http://schemas.microsoft.com/office/powerpoint/2010/main" val="2397309468"/>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userDrawn="1">
  <p:cSld name="Title Only (no notes)">
    <p:spTree>
      <p:nvGrpSpPr>
        <p:cNvPr id="1" name=""/>
        <p:cNvGrpSpPr/>
        <p:nvPr/>
      </p:nvGrpSpPr>
      <p:grpSpPr>
        <a:xfrm>
          <a:off x="0" y="0"/>
          <a:ext cx="0" cy="0"/>
          <a:chOff x="0" y="0"/>
          <a:chExt cx="0" cy="0"/>
        </a:xfrm>
      </p:grpSpPr>
      <p:cxnSp>
        <p:nvCxnSpPr>
          <p:cNvPr id="3" name="Straight Connector 4"/>
          <p:cNvCxnSpPr/>
          <p:nvPr userDrawn="1"/>
        </p:nvCxnSpPr>
        <p:spPr>
          <a:xfrm>
            <a:off x="623888" y="1062038"/>
            <a:ext cx="11568112"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12" name="Rectangle 2"/>
          <p:cNvSpPr>
            <a:spLocks noGrp="1" noChangeArrowheads="1"/>
          </p:cNvSpPr>
          <p:nvPr>
            <p:ph type="title"/>
          </p:nvPr>
        </p:nvSpPr>
        <p:spPr bwMode="auto">
          <a:xfrm>
            <a:off x="711215" y="152401"/>
            <a:ext cx="10058398" cy="838200"/>
          </a:xfrm>
          <a:prstGeom prst="rect">
            <a:avLst/>
          </a:prstGeom>
          <a:noFill/>
          <a:ln>
            <a:noFill/>
          </a:ln>
          <a:extLst/>
        </p:spPr>
        <p:txBody>
          <a:bodyPr/>
          <a:lstStyle/>
          <a:p>
            <a:pPr lvl="0"/>
            <a:r>
              <a:rPr lang="en-US" altLang="en-US" dirty="0"/>
              <a:t>Click to edit Master title style</a:t>
            </a:r>
            <a:endParaRPr lang="en-GB" altLang="en-US" dirty="0"/>
          </a:p>
        </p:txBody>
      </p:sp>
    </p:spTree>
    <p:extLst>
      <p:ext uri="{BB962C8B-B14F-4D97-AF65-F5344CB8AC3E}">
        <p14:creationId xmlns:p14="http://schemas.microsoft.com/office/powerpoint/2010/main" val="3432565765"/>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Red Box_Title_Bold Sub_Italic Sub">
    <p:spTree>
      <p:nvGrpSpPr>
        <p:cNvPr id="1" name=""/>
        <p:cNvGrpSpPr/>
        <p:nvPr/>
      </p:nvGrpSpPr>
      <p:grpSpPr>
        <a:xfrm>
          <a:off x="0" y="0"/>
          <a:ext cx="0" cy="0"/>
          <a:chOff x="0" y="0"/>
          <a:chExt cx="0" cy="0"/>
        </a:xfrm>
      </p:grpSpPr>
      <p:pic>
        <p:nvPicPr>
          <p:cNvPr id="7"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146300"/>
            <a:ext cx="1219200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467475"/>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4">
            <a:extLst>
              <a:ext uri="{FF2B5EF4-FFF2-40B4-BE49-F238E27FC236}"/>
            </a:extLst>
          </p:cNvPr>
          <p:cNvSpPr txBox="1">
            <a:spLocks noChangeArrowheads="1"/>
          </p:cNvSpPr>
          <p:nvPr userDrawn="1"/>
        </p:nvSpPr>
        <p:spPr bwMode="auto">
          <a:xfrm>
            <a:off x="77788" y="6505575"/>
            <a:ext cx="120126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21" bIns="45721">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394" eaLnBrk="1" hangingPunct="1">
              <a:defRPr/>
            </a:pPr>
            <a:r>
              <a:rPr lang="en-US" sz="1100" b="1" dirty="0">
                <a:solidFill>
                  <a:srgbClr val="000000"/>
                </a:solidFill>
              </a:rPr>
              <a:t>22nd International AIDS Conference; July 23-27, 2018; Amsterdam, the Netherlands</a:t>
            </a:r>
          </a:p>
        </p:txBody>
      </p:sp>
      <p:sp>
        <p:nvSpPr>
          <p:cNvPr id="4" name="Text Placeholder 19"/>
          <p:cNvSpPr>
            <a:spLocks noGrp="1"/>
          </p:cNvSpPr>
          <p:nvPr>
            <p:ph type="body" sz="quarter" idx="11"/>
          </p:nvPr>
        </p:nvSpPr>
        <p:spPr>
          <a:xfrm>
            <a:off x="1117600" y="5574792"/>
            <a:ext cx="8631936" cy="859536"/>
          </a:xfrm>
        </p:spPr>
        <p:txBody>
          <a:bodyPr/>
          <a:lstStyle>
            <a:lvl1pPr marL="0" indent="0">
              <a:buNone/>
              <a:defRPr sz="1300" i="1">
                <a:solidFill>
                  <a:schemeClr val="tx1"/>
                </a:solidFill>
              </a:defRPr>
            </a:lvl1pPr>
            <a:lvl2pPr marL="185738" indent="0">
              <a:buNone/>
              <a:defRPr/>
            </a:lvl2pPr>
            <a:lvl3pPr marL="381000" indent="0">
              <a:buNone/>
              <a:defRPr/>
            </a:lvl3pPr>
            <a:lvl4pPr marL="552450" indent="0">
              <a:buNone/>
              <a:defRPr/>
            </a:lvl4pPr>
            <a:lvl5pPr marL="715960" indent="0">
              <a:buNone/>
              <a:defRPr/>
            </a:lvl5pPr>
          </a:lstStyle>
          <a:p>
            <a:pPr lvl="0"/>
            <a:r>
              <a:rPr lang="en-US" dirty="0"/>
              <a:t>Click to edit Master text styles</a:t>
            </a:r>
          </a:p>
        </p:txBody>
      </p:sp>
      <p:sp>
        <p:nvSpPr>
          <p:cNvPr id="5" name="Title 1"/>
          <p:cNvSpPr>
            <a:spLocks noGrp="1"/>
          </p:cNvSpPr>
          <p:nvPr>
            <p:ph type="ctrTitle"/>
          </p:nvPr>
        </p:nvSpPr>
        <p:spPr>
          <a:xfrm>
            <a:off x="1117600" y="2693997"/>
            <a:ext cx="8636000" cy="1470025"/>
          </a:xfrm>
          <a:prstGeom prst="rect">
            <a:avLst/>
          </a:prstGeom>
        </p:spPr>
        <p:txBody>
          <a:bodyPr anchor="t">
            <a:normAutofit/>
          </a:bodyPr>
          <a:lstStyle>
            <a:lvl1pPr algn="l">
              <a:defRPr sz="3300">
                <a:solidFill>
                  <a:schemeClr val="bg1"/>
                </a:solidFill>
                <a:effectLst>
                  <a:outerShdw blurRad="38100" dist="38100" dir="2700000" algn="tl">
                    <a:srgbClr val="000000">
                      <a:alpha val="43137"/>
                    </a:srgbClr>
                  </a:outerShdw>
                </a:effectLst>
                <a:latin typeface="Arial"/>
                <a:cs typeface="Arial"/>
              </a:defRPr>
            </a:lvl1pPr>
          </a:lstStyle>
          <a:p>
            <a:r>
              <a:rPr lang="en-US" dirty="0"/>
              <a:t>Click to edit Master title style</a:t>
            </a:r>
          </a:p>
        </p:txBody>
      </p:sp>
      <p:sp>
        <p:nvSpPr>
          <p:cNvPr id="6" name="Subtitle 2"/>
          <p:cNvSpPr>
            <a:spLocks noGrp="1"/>
          </p:cNvSpPr>
          <p:nvPr>
            <p:ph type="subTitle" idx="1"/>
          </p:nvPr>
        </p:nvSpPr>
        <p:spPr>
          <a:xfrm>
            <a:off x="1117600" y="4509581"/>
            <a:ext cx="8631936" cy="1046923"/>
          </a:xfrm>
          <a:prstGeom prst="rect">
            <a:avLst/>
          </a:prstGeom>
        </p:spPr>
        <p:txBody>
          <a:bodyPr>
            <a:normAutofit/>
          </a:bodyPr>
          <a:lstStyle>
            <a:lvl1pPr marL="0" indent="0" algn="l">
              <a:buNone/>
              <a:defRPr sz="1600" b="1" i="0">
                <a:solidFill>
                  <a:schemeClr val="tx1"/>
                </a:solidFill>
                <a:effectLst/>
                <a:latin typeface="Arial"/>
                <a:cs typeface="Arial"/>
              </a:defRPr>
            </a:lvl1pPr>
            <a:lvl2pPr marL="457200" indent="0" algn="ctr">
              <a:buNone/>
              <a:defRPr>
                <a:solidFill>
                  <a:schemeClr val="tx1">
                    <a:tint val="75000"/>
                  </a:schemeClr>
                </a:solidFill>
              </a:defRPr>
            </a:lvl2pPr>
            <a:lvl3pPr marL="914394" indent="0" algn="ctr">
              <a:buNone/>
              <a:defRPr>
                <a:solidFill>
                  <a:schemeClr val="tx1">
                    <a:tint val="75000"/>
                  </a:schemeClr>
                </a:solidFill>
              </a:defRPr>
            </a:lvl3pPr>
            <a:lvl4pPr marL="1371594" indent="0" algn="ctr">
              <a:buNone/>
              <a:defRPr>
                <a:solidFill>
                  <a:schemeClr val="tx1">
                    <a:tint val="75000"/>
                  </a:schemeClr>
                </a:solidFill>
              </a:defRPr>
            </a:lvl4pPr>
            <a:lvl5pPr marL="1828793" indent="0" algn="ctr">
              <a:buNone/>
              <a:defRPr>
                <a:solidFill>
                  <a:schemeClr val="tx1">
                    <a:tint val="75000"/>
                  </a:schemeClr>
                </a:solidFill>
              </a:defRPr>
            </a:lvl5pPr>
            <a:lvl6pPr marL="2285991" indent="0" algn="ctr">
              <a:buNone/>
              <a:defRPr>
                <a:solidFill>
                  <a:schemeClr val="tx1">
                    <a:tint val="75000"/>
                  </a:schemeClr>
                </a:solidFill>
              </a:defRPr>
            </a:lvl6pPr>
            <a:lvl7pPr marL="2743188" indent="0" algn="ctr">
              <a:buNone/>
              <a:defRPr>
                <a:solidFill>
                  <a:schemeClr val="tx1">
                    <a:tint val="75000"/>
                  </a:schemeClr>
                </a:solidFill>
              </a:defRPr>
            </a:lvl7pPr>
            <a:lvl8pPr marL="3200387" indent="0" algn="ctr">
              <a:buNone/>
              <a:defRPr>
                <a:solidFill>
                  <a:schemeClr val="tx1">
                    <a:tint val="75000"/>
                  </a:schemeClr>
                </a:solidFill>
              </a:defRPr>
            </a:lvl8pPr>
            <a:lvl9pPr marL="3657584"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932176006"/>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Red Box_Title_Italic sub">
    <p:spTree>
      <p:nvGrpSpPr>
        <p:cNvPr id="1" name=""/>
        <p:cNvGrpSpPr/>
        <p:nvPr/>
      </p:nvGrpSpPr>
      <p:grpSpPr>
        <a:xfrm>
          <a:off x="0" y="0"/>
          <a:ext cx="0" cy="0"/>
          <a:chOff x="0" y="0"/>
          <a:chExt cx="0" cy="0"/>
        </a:xfrm>
      </p:grpSpPr>
      <p:pic>
        <p:nvPicPr>
          <p:cNvPr id="4"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146300"/>
            <a:ext cx="1219200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467475"/>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4">
            <a:extLst>
              <a:ext uri="{FF2B5EF4-FFF2-40B4-BE49-F238E27FC236}"/>
            </a:extLst>
          </p:cNvPr>
          <p:cNvSpPr txBox="1">
            <a:spLocks noChangeArrowheads="1"/>
          </p:cNvSpPr>
          <p:nvPr userDrawn="1"/>
        </p:nvSpPr>
        <p:spPr bwMode="auto">
          <a:xfrm>
            <a:off x="77788" y="6505575"/>
            <a:ext cx="120126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21" bIns="45721">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394" eaLnBrk="1" hangingPunct="1">
              <a:defRPr/>
            </a:pPr>
            <a:r>
              <a:rPr lang="en-US" sz="1100" b="1" dirty="0">
                <a:solidFill>
                  <a:srgbClr val="000000"/>
                </a:solidFill>
              </a:rPr>
              <a:t>22nd International AIDS Conference; July 23-27, 2018; Amsterdam, the Netherlands</a:t>
            </a:r>
          </a:p>
        </p:txBody>
      </p:sp>
      <p:sp>
        <p:nvSpPr>
          <p:cNvPr id="5" name="Title 1"/>
          <p:cNvSpPr>
            <a:spLocks noGrp="1"/>
          </p:cNvSpPr>
          <p:nvPr>
            <p:ph type="ctrTitle"/>
          </p:nvPr>
        </p:nvSpPr>
        <p:spPr>
          <a:xfrm>
            <a:off x="1117600" y="2693997"/>
            <a:ext cx="8636000" cy="1470025"/>
          </a:xfrm>
          <a:prstGeom prst="rect">
            <a:avLst/>
          </a:prstGeom>
        </p:spPr>
        <p:txBody>
          <a:bodyPr anchor="t">
            <a:normAutofit/>
          </a:bodyPr>
          <a:lstStyle>
            <a:lvl1pPr algn="l">
              <a:defRPr sz="3300">
                <a:solidFill>
                  <a:schemeClr val="bg1"/>
                </a:solidFill>
                <a:effectLst>
                  <a:outerShdw blurRad="38100" dist="38100" dir="2700000" algn="tl">
                    <a:srgbClr val="000000">
                      <a:alpha val="43137"/>
                    </a:srgbClr>
                  </a:outerShdw>
                </a:effectLst>
                <a:latin typeface="Arial"/>
                <a:cs typeface="Arial"/>
              </a:defRPr>
            </a:lvl1pPr>
          </a:lstStyle>
          <a:p>
            <a:r>
              <a:rPr lang="en-US" dirty="0"/>
              <a:t>Click to edit Master title style</a:t>
            </a:r>
          </a:p>
        </p:txBody>
      </p:sp>
      <p:sp>
        <p:nvSpPr>
          <p:cNvPr id="7" name="Subtitle 2"/>
          <p:cNvSpPr>
            <a:spLocks noGrp="1"/>
          </p:cNvSpPr>
          <p:nvPr>
            <p:ph type="subTitle" idx="1"/>
          </p:nvPr>
        </p:nvSpPr>
        <p:spPr>
          <a:xfrm>
            <a:off x="1117600" y="4511040"/>
            <a:ext cx="8631936" cy="1889760"/>
          </a:xfrm>
          <a:prstGeom prst="rect">
            <a:avLst/>
          </a:prstGeom>
        </p:spPr>
        <p:txBody>
          <a:bodyPr>
            <a:normAutofit/>
          </a:bodyPr>
          <a:lstStyle>
            <a:lvl1pPr marL="0" indent="0" algn="l">
              <a:buNone/>
              <a:defRPr sz="1600" b="0" i="1">
                <a:solidFill>
                  <a:schemeClr val="tx1"/>
                </a:solidFill>
                <a:effectLst/>
                <a:latin typeface="Arial"/>
                <a:cs typeface="Arial"/>
              </a:defRPr>
            </a:lvl1pPr>
            <a:lvl2pPr marL="457200" indent="0" algn="ctr">
              <a:buNone/>
              <a:defRPr>
                <a:solidFill>
                  <a:schemeClr val="tx1">
                    <a:tint val="75000"/>
                  </a:schemeClr>
                </a:solidFill>
              </a:defRPr>
            </a:lvl2pPr>
            <a:lvl3pPr marL="914394" indent="0" algn="ctr">
              <a:buNone/>
              <a:defRPr>
                <a:solidFill>
                  <a:schemeClr val="tx1">
                    <a:tint val="75000"/>
                  </a:schemeClr>
                </a:solidFill>
              </a:defRPr>
            </a:lvl3pPr>
            <a:lvl4pPr marL="1371594" indent="0" algn="ctr">
              <a:buNone/>
              <a:defRPr>
                <a:solidFill>
                  <a:schemeClr val="tx1">
                    <a:tint val="75000"/>
                  </a:schemeClr>
                </a:solidFill>
              </a:defRPr>
            </a:lvl4pPr>
            <a:lvl5pPr marL="1828793" indent="0" algn="ctr">
              <a:buNone/>
              <a:defRPr>
                <a:solidFill>
                  <a:schemeClr val="tx1">
                    <a:tint val="75000"/>
                  </a:schemeClr>
                </a:solidFill>
              </a:defRPr>
            </a:lvl5pPr>
            <a:lvl6pPr marL="2285991" indent="0" algn="ctr">
              <a:buNone/>
              <a:defRPr>
                <a:solidFill>
                  <a:schemeClr val="tx1">
                    <a:tint val="75000"/>
                  </a:schemeClr>
                </a:solidFill>
              </a:defRPr>
            </a:lvl6pPr>
            <a:lvl7pPr marL="2743188" indent="0" algn="ctr">
              <a:buNone/>
              <a:defRPr>
                <a:solidFill>
                  <a:schemeClr val="tx1">
                    <a:tint val="75000"/>
                  </a:schemeClr>
                </a:solidFill>
              </a:defRPr>
            </a:lvl7pPr>
            <a:lvl8pPr marL="3200387" indent="0" algn="ctr">
              <a:buNone/>
              <a:defRPr>
                <a:solidFill>
                  <a:schemeClr val="tx1">
                    <a:tint val="75000"/>
                  </a:schemeClr>
                </a:solidFill>
              </a:defRPr>
            </a:lvl8pPr>
            <a:lvl9pPr marL="3657584"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732050761"/>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Section Slide_Teal Sub_Bold Sub_Italic Sub">
    <p:spTree>
      <p:nvGrpSpPr>
        <p:cNvPr id="1" name=""/>
        <p:cNvGrpSpPr/>
        <p:nvPr/>
      </p:nvGrpSpPr>
      <p:grpSpPr>
        <a:xfrm>
          <a:off x="0" y="0"/>
          <a:ext cx="0" cy="0"/>
          <a:chOff x="0" y="0"/>
          <a:chExt cx="0" cy="0"/>
        </a:xfrm>
      </p:grpSpPr>
      <p:cxnSp>
        <p:nvCxnSpPr>
          <p:cNvPr id="8" name="Straight Connector 7"/>
          <p:cNvCxnSpPr/>
          <p:nvPr userDrawn="1"/>
        </p:nvCxnSpPr>
        <p:spPr>
          <a:xfrm>
            <a:off x="623888" y="3648075"/>
            <a:ext cx="11568112"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pic>
        <p:nvPicPr>
          <p:cNvPr id="9"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467475"/>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4">
            <a:extLst>
              <a:ext uri="{FF2B5EF4-FFF2-40B4-BE49-F238E27FC236}"/>
            </a:extLst>
          </p:cNvPr>
          <p:cNvSpPr txBox="1">
            <a:spLocks noChangeArrowheads="1"/>
          </p:cNvSpPr>
          <p:nvPr userDrawn="1"/>
        </p:nvSpPr>
        <p:spPr bwMode="auto">
          <a:xfrm>
            <a:off x="77788" y="6505575"/>
            <a:ext cx="120126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21" bIns="45721">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394" eaLnBrk="1" hangingPunct="1">
              <a:defRPr/>
            </a:pPr>
            <a:r>
              <a:rPr lang="en-US" sz="1100" b="1" dirty="0">
                <a:solidFill>
                  <a:srgbClr val="000000"/>
                </a:solidFill>
              </a:rPr>
              <a:t>22nd International AIDS Conference; July 23-27, 2018; Amsterdam, the Netherlands</a:t>
            </a:r>
          </a:p>
        </p:txBody>
      </p:sp>
      <p:sp>
        <p:nvSpPr>
          <p:cNvPr id="4" name="Title 1"/>
          <p:cNvSpPr>
            <a:spLocks noGrp="1"/>
          </p:cNvSpPr>
          <p:nvPr>
            <p:ph type="title"/>
          </p:nvPr>
        </p:nvSpPr>
        <p:spPr>
          <a:xfrm>
            <a:off x="1110149" y="3785617"/>
            <a:ext cx="10485120" cy="1014984"/>
          </a:xfrm>
        </p:spPr>
        <p:txBody>
          <a:bodyPr anchor="t">
            <a:normAutofit/>
          </a:bodyPr>
          <a:lstStyle>
            <a:lvl1pPr algn="l">
              <a:lnSpc>
                <a:spcPts val="2400"/>
              </a:lnSpc>
              <a:defRPr sz="2100" b="1" i="0" cap="none" baseline="0">
                <a:solidFill>
                  <a:srgbClr val="008790"/>
                </a:solidFill>
              </a:defRPr>
            </a:lvl1pPr>
          </a:lstStyle>
          <a:p>
            <a:pPr lvl="0"/>
            <a:r>
              <a:rPr lang="en-US" dirty="0"/>
              <a:t>Click to edit Master title style</a:t>
            </a:r>
          </a:p>
        </p:txBody>
      </p:sp>
      <p:sp>
        <p:nvSpPr>
          <p:cNvPr id="5" name="Text Placeholder 2"/>
          <p:cNvSpPr>
            <a:spLocks noGrp="1"/>
          </p:cNvSpPr>
          <p:nvPr>
            <p:ph type="body" idx="1"/>
          </p:nvPr>
        </p:nvSpPr>
        <p:spPr>
          <a:xfrm>
            <a:off x="1110149" y="990605"/>
            <a:ext cx="10485120" cy="2480563"/>
          </a:xfrm>
          <a:noFill/>
          <a:ln w="9525" algn="ctr">
            <a:noFill/>
            <a:miter lim="800000"/>
            <a:headEnd/>
            <a:tailEnd/>
          </a:ln>
          <a:effectLst/>
        </p:spPr>
        <p:txBody>
          <a:bodyPr anchor="b">
            <a:noAutofit/>
          </a:bodyPr>
          <a:lstStyle>
            <a:lvl1pPr marL="0" indent="0">
              <a:buNone/>
              <a:defRPr lang="en-US" sz="4000" b="1" dirty="0" smtClean="0">
                <a:solidFill>
                  <a:srgbClr val="E31836"/>
                </a:solidFill>
                <a:latin typeface="Arial" panose="020B0604020202020204" pitchFamily="34" charset="0"/>
                <a:ea typeface="+mj-ea"/>
                <a:cs typeface="Arial" panose="020B0604020202020204" pitchFamily="34" charset="0"/>
              </a:defRPr>
            </a:lvl1pPr>
            <a:lvl2pPr marL="457200" indent="0">
              <a:buNone/>
              <a:defRPr sz="1700">
                <a:solidFill>
                  <a:schemeClr val="tx1">
                    <a:tint val="75000"/>
                  </a:schemeClr>
                </a:solidFill>
              </a:defRPr>
            </a:lvl2pPr>
            <a:lvl3pPr marL="914394" indent="0">
              <a:buNone/>
              <a:defRPr sz="1600">
                <a:solidFill>
                  <a:schemeClr val="tx1">
                    <a:tint val="75000"/>
                  </a:schemeClr>
                </a:solidFill>
              </a:defRPr>
            </a:lvl3pPr>
            <a:lvl4pPr marL="1371594" indent="0">
              <a:buNone/>
              <a:defRPr sz="1400">
                <a:solidFill>
                  <a:schemeClr val="tx1">
                    <a:tint val="75000"/>
                  </a:schemeClr>
                </a:solidFill>
              </a:defRPr>
            </a:lvl4pPr>
            <a:lvl5pPr marL="1828793" indent="0">
              <a:buNone/>
              <a:defRPr sz="1400">
                <a:solidFill>
                  <a:schemeClr val="tx1">
                    <a:tint val="75000"/>
                  </a:schemeClr>
                </a:solidFill>
              </a:defRPr>
            </a:lvl5pPr>
            <a:lvl6pPr marL="2285991" indent="0">
              <a:buNone/>
              <a:defRPr sz="1400">
                <a:solidFill>
                  <a:schemeClr val="tx1">
                    <a:tint val="75000"/>
                  </a:schemeClr>
                </a:solidFill>
              </a:defRPr>
            </a:lvl6pPr>
            <a:lvl7pPr marL="2743188" indent="0">
              <a:buNone/>
              <a:defRPr sz="1400">
                <a:solidFill>
                  <a:schemeClr val="tx1">
                    <a:tint val="75000"/>
                  </a:schemeClr>
                </a:solidFill>
              </a:defRPr>
            </a:lvl7pPr>
            <a:lvl8pPr marL="3200387" indent="0">
              <a:buNone/>
              <a:defRPr sz="1400">
                <a:solidFill>
                  <a:schemeClr val="tx1">
                    <a:tint val="75000"/>
                  </a:schemeClr>
                </a:solidFill>
              </a:defRPr>
            </a:lvl8pPr>
            <a:lvl9pPr marL="3657584" indent="0">
              <a:buNone/>
              <a:defRPr sz="1400">
                <a:solidFill>
                  <a:schemeClr val="tx1">
                    <a:tint val="75000"/>
                  </a:schemeClr>
                </a:solidFill>
              </a:defRPr>
            </a:lvl9pPr>
          </a:lstStyle>
          <a:p>
            <a:pPr lvl="0"/>
            <a:r>
              <a:rPr lang="en-US" dirty="0"/>
              <a:t>Click to edit Master text styles</a:t>
            </a:r>
          </a:p>
        </p:txBody>
      </p:sp>
      <p:sp>
        <p:nvSpPr>
          <p:cNvPr id="6" name="Text Placeholder 3"/>
          <p:cNvSpPr>
            <a:spLocks noGrp="1"/>
          </p:cNvSpPr>
          <p:nvPr>
            <p:ph type="body" sz="quarter" idx="10"/>
          </p:nvPr>
        </p:nvSpPr>
        <p:spPr>
          <a:xfrm>
            <a:off x="1110149" y="4828881"/>
            <a:ext cx="10485120" cy="838200"/>
          </a:xfrm>
        </p:spPr>
        <p:txBody>
          <a:bodyPr/>
          <a:lstStyle>
            <a:lvl1pPr marL="0" indent="0">
              <a:buNone/>
              <a:defRPr sz="1600" b="1"/>
            </a:lvl1pPr>
            <a:lvl2pPr marL="185738" indent="0">
              <a:buNone/>
              <a:defRPr b="1"/>
            </a:lvl2pPr>
            <a:lvl3pPr marL="381000" indent="0">
              <a:buNone/>
              <a:defRPr b="1"/>
            </a:lvl3pPr>
            <a:lvl4pPr marL="552450" indent="0">
              <a:buNone/>
              <a:defRPr b="1"/>
            </a:lvl4pPr>
            <a:lvl5pPr marL="715960" indent="0">
              <a:buNone/>
              <a:defRPr b="1"/>
            </a:lvl5pPr>
          </a:lstStyle>
          <a:p>
            <a:pPr lvl="0"/>
            <a:r>
              <a:rPr lang="en-US" dirty="0"/>
              <a:t>Click to edit Master text styles</a:t>
            </a:r>
          </a:p>
        </p:txBody>
      </p:sp>
      <p:sp>
        <p:nvSpPr>
          <p:cNvPr id="7" name="Text Placeholder 19"/>
          <p:cNvSpPr>
            <a:spLocks noGrp="1"/>
          </p:cNvSpPr>
          <p:nvPr>
            <p:ph type="body" sz="quarter" idx="11"/>
          </p:nvPr>
        </p:nvSpPr>
        <p:spPr>
          <a:xfrm>
            <a:off x="1110149" y="5705578"/>
            <a:ext cx="10485120" cy="750063"/>
          </a:xfrm>
        </p:spPr>
        <p:txBody>
          <a:bodyPr/>
          <a:lstStyle>
            <a:lvl1pPr marL="0" indent="0">
              <a:buNone/>
              <a:defRPr sz="1300" i="1"/>
            </a:lvl1pPr>
            <a:lvl2pPr marL="185738" indent="0">
              <a:buNone/>
              <a:defRPr/>
            </a:lvl2pPr>
            <a:lvl3pPr marL="381000" indent="0">
              <a:buNone/>
              <a:defRPr/>
            </a:lvl3pPr>
            <a:lvl4pPr marL="552450" indent="0">
              <a:buNone/>
              <a:defRPr/>
            </a:lvl4pPr>
            <a:lvl5pPr marL="715960" indent="0">
              <a:buNone/>
              <a:defRPr/>
            </a:lvl5pPr>
          </a:lstStyle>
          <a:p>
            <a:pPr lvl="0"/>
            <a:r>
              <a:rPr lang="en-US" dirty="0"/>
              <a:t>Click to edit Master text styles</a:t>
            </a:r>
          </a:p>
        </p:txBody>
      </p:sp>
    </p:spTree>
    <p:extLst>
      <p:ext uri="{BB962C8B-B14F-4D97-AF65-F5344CB8AC3E}">
        <p14:creationId xmlns:p14="http://schemas.microsoft.com/office/powerpoint/2010/main" val="4109572060"/>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Title_Content">
    <p:spTree>
      <p:nvGrpSpPr>
        <p:cNvPr id="1" name=""/>
        <p:cNvGrpSpPr/>
        <p:nvPr/>
      </p:nvGrpSpPr>
      <p:grpSpPr>
        <a:xfrm>
          <a:off x="0" y="0"/>
          <a:ext cx="0" cy="0"/>
          <a:chOff x="0" y="0"/>
          <a:chExt cx="0" cy="0"/>
        </a:xfrm>
      </p:grpSpPr>
      <p:cxnSp>
        <p:nvCxnSpPr>
          <p:cNvPr id="6" name="Straight Connector 5"/>
          <p:cNvCxnSpPr/>
          <p:nvPr userDrawn="1"/>
        </p:nvCxnSpPr>
        <p:spPr>
          <a:xfrm>
            <a:off x="623888" y="1062038"/>
            <a:ext cx="11568112"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467475"/>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4">
            <a:extLst>
              <a:ext uri="{FF2B5EF4-FFF2-40B4-BE49-F238E27FC236}"/>
            </a:extLst>
          </p:cNvPr>
          <p:cNvSpPr txBox="1">
            <a:spLocks noChangeArrowheads="1"/>
          </p:cNvSpPr>
          <p:nvPr userDrawn="1"/>
        </p:nvSpPr>
        <p:spPr bwMode="auto">
          <a:xfrm>
            <a:off x="77788" y="6505575"/>
            <a:ext cx="120126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21" bIns="45721">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394" eaLnBrk="1" hangingPunct="1">
              <a:defRPr/>
            </a:pPr>
            <a:r>
              <a:rPr lang="en-US" sz="1100" b="1" dirty="0">
                <a:solidFill>
                  <a:srgbClr val="000000"/>
                </a:solidFill>
              </a:rPr>
              <a:t>22nd International AIDS Conference; July 23-27, 2018; Amsterdam, the Netherlands</a:t>
            </a:r>
          </a:p>
        </p:txBody>
      </p:sp>
      <p:sp>
        <p:nvSpPr>
          <p:cNvPr id="11" name="Rectangle 3"/>
          <p:cNvSpPr>
            <a:spLocks noGrp="1" noChangeArrowheads="1"/>
          </p:cNvSpPr>
          <p:nvPr>
            <p:ph idx="1"/>
          </p:nvPr>
        </p:nvSpPr>
        <p:spPr bwMode="auto">
          <a:xfrm>
            <a:off x="711208" y="1350963"/>
            <a:ext cx="11144251" cy="4498848"/>
          </a:xfrm>
          <a:prstGeom prst="rect">
            <a:avLst/>
          </a:prstGeom>
          <a:noFill/>
          <a:ln>
            <a:noFill/>
          </a:ln>
          <a:extLst/>
        </p:spPr>
        <p:txBody>
          <a:bodyPr/>
          <a:lstStyle/>
          <a:p>
            <a:pPr lvl="0"/>
            <a:r>
              <a:rPr lang="en-US" altLang="en-US" noProof="0" dirty="0"/>
              <a:t>Click to edit Master text styles</a:t>
            </a:r>
          </a:p>
          <a:p>
            <a:pPr lvl="1"/>
            <a:r>
              <a:rPr lang="en-US" altLang="en-US" noProof="0" dirty="0"/>
              <a:t>Second level</a:t>
            </a:r>
          </a:p>
          <a:p>
            <a:pPr lvl="2"/>
            <a:r>
              <a:rPr lang="en-US" altLang="en-US" noProof="0" dirty="0"/>
              <a:t>Third level</a:t>
            </a:r>
          </a:p>
          <a:p>
            <a:pPr lvl="3"/>
            <a:r>
              <a:rPr lang="en-US" altLang="en-US" noProof="0" dirty="0"/>
              <a:t>Fourth level</a:t>
            </a:r>
          </a:p>
          <a:p>
            <a:pPr lvl="4"/>
            <a:r>
              <a:rPr lang="en-US" altLang="en-US" noProof="0" dirty="0"/>
              <a:t>Fifth level</a:t>
            </a:r>
          </a:p>
        </p:txBody>
      </p:sp>
      <p:sp>
        <p:nvSpPr>
          <p:cNvPr id="12" name="Rectangle 2"/>
          <p:cNvSpPr>
            <a:spLocks noGrp="1" noChangeArrowheads="1"/>
          </p:cNvSpPr>
          <p:nvPr>
            <p:ph type="title"/>
          </p:nvPr>
        </p:nvSpPr>
        <p:spPr bwMode="auto">
          <a:xfrm>
            <a:off x="711206" y="152401"/>
            <a:ext cx="10058398"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8" name="Text Placeholder 4"/>
          <p:cNvSpPr>
            <a:spLocks noGrp="1"/>
          </p:cNvSpPr>
          <p:nvPr>
            <p:ph type="body" sz="quarter" idx="11"/>
          </p:nvPr>
        </p:nvSpPr>
        <p:spPr>
          <a:xfrm>
            <a:off x="711200" y="6294120"/>
            <a:ext cx="11143488" cy="182880"/>
          </a:xfrm>
        </p:spPr>
        <p:txBody>
          <a:bodyPr/>
          <a:lstStyle>
            <a:lvl1pPr marL="0" indent="0" algn="r">
              <a:buNone/>
              <a:defRPr sz="1000"/>
            </a:lvl1pPr>
          </a:lstStyle>
          <a:p>
            <a:pPr lvl="0"/>
            <a:r>
              <a:rPr lang="en-US" dirty="0"/>
              <a:t>Click to edit Master text styles</a:t>
            </a:r>
          </a:p>
        </p:txBody>
      </p:sp>
      <p:sp>
        <p:nvSpPr>
          <p:cNvPr id="10" name="Text Placeholder 6"/>
          <p:cNvSpPr>
            <a:spLocks noGrp="1"/>
          </p:cNvSpPr>
          <p:nvPr>
            <p:ph type="body" sz="quarter" idx="13"/>
          </p:nvPr>
        </p:nvSpPr>
        <p:spPr>
          <a:xfrm>
            <a:off x="711200" y="5862320"/>
            <a:ext cx="11143488" cy="365760"/>
          </a:xfrm>
        </p:spPr>
        <p:txBody>
          <a:bodyPr anchor="b"/>
          <a:lstStyle>
            <a:lvl1pPr marL="0" indent="0">
              <a:buNone/>
              <a:defRPr sz="1300" baseline="0"/>
            </a:lvl1pPr>
          </a:lstStyle>
          <a:p>
            <a:pPr lvl="0"/>
            <a:r>
              <a:rPr lang="en-US"/>
              <a:t>Click to edit Master text styles</a:t>
            </a:r>
          </a:p>
        </p:txBody>
      </p:sp>
    </p:spTree>
    <p:extLst>
      <p:ext uri="{BB962C8B-B14F-4D97-AF65-F5344CB8AC3E}">
        <p14:creationId xmlns:p14="http://schemas.microsoft.com/office/powerpoint/2010/main" val="946599819"/>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Content Slide_Title Only">
    <p:spTree>
      <p:nvGrpSpPr>
        <p:cNvPr id="1" name=""/>
        <p:cNvGrpSpPr/>
        <p:nvPr/>
      </p:nvGrpSpPr>
      <p:grpSpPr>
        <a:xfrm>
          <a:off x="0" y="0"/>
          <a:ext cx="0" cy="0"/>
          <a:chOff x="0" y="0"/>
          <a:chExt cx="0" cy="0"/>
        </a:xfrm>
      </p:grpSpPr>
      <p:cxnSp>
        <p:nvCxnSpPr>
          <p:cNvPr id="5" name="Straight Connector 4"/>
          <p:cNvCxnSpPr/>
          <p:nvPr userDrawn="1"/>
        </p:nvCxnSpPr>
        <p:spPr>
          <a:xfrm>
            <a:off x="623888" y="1062038"/>
            <a:ext cx="11568112"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467475"/>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4">
            <a:extLst>
              <a:ext uri="{FF2B5EF4-FFF2-40B4-BE49-F238E27FC236}"/>
            </a:extLst>
          </p:cNvPr>
          <p:cNvSpPr txBox="1">
            <a:spLocks noChangeArrowheads="1"/>
          </p:cNvSpPr>
          <p:nvPr userDrawn="1"/>
        </p:nvSpPr>
        <p:spPr bwMode="auto">
          <a:xfrm>
            <a:off x="77788" y="6505575"/>
            <a:ext cx="120126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21" bIns="45721">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394" eaLnBrk="1" hangingPunct="1">
              <a:defRPr/>
            </a:pPr>
            <a:r>
              <a:rPr lang="en-US" sz="1100" b="1" dirty="0">
                <a:solidFill>
                  <a:srgbClr val="000000"/>
                </a:solidFill>
              </a:rPr>
              <a:t>22nd International AIDS Conference; July 23-27, 2018; Amsterdam, the Netherlands</a:t>
            </a:r>
          </a:p>
        </p:txBody>
      </p:sp>
      <p:sp>
        <p:nvSpPr>
          <p:cNvPr id="12" name="Rectangle 2"/>
          <p:cNvSpPr>
            <a:spLocks noGrp="1" noChangeArrowheads="1"/>
          </p:cNvSpPr>
          <p:nvPr>
            <p:ph type="title"/>
          </p:nvPr>
        </p:nvSpPr>
        <p:spPr bwMode="auto">
          <a:xfrm>
            <a:off x="711206" y="152401"/>
            <a:ext cx="10058398"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6" name="Text Placeholder 4"/>
          <p:cNvSpPr>
            <a:spLocks noGrp="1"/>
          </p:cNvSpPr>
          <p:nvPr>
            <p:ph type="body" sz="quarter" idx="11"/>
          </p:nvPr>
        </p:nvSpPr>
        <p:spPr>
          <a:xfrm>
            <a:off x="711200" y="6294120"/>
            <a:ext cx="11143488" cy="182880"/>
          </a:xfrm>
        </p:spPr>
        <p:txBody>
          <a:bodyPr/>
          <a:lstStyle>
            <a:lvl1pPr marL="0" indent="0" algn="r">
              <a:buNone/>
              <a:defRPr sz="1000"/>
            </a:lvl1pPr>
          </a:lstStyle>
          <a:p>
            <a:pPr lvl="0"/>
            <a:r>
              <a:rPr lang="en-US" dirty="0"/>
              <a:t>Click to edit Master text styles</a:t>
            </a:r>
          </a:p>
        </p:txBody>
      </p:sp>
      <p:sp>
        <p:nvSpPr>
          <p:cNvPr id="9" name="Text Placeholder 6"/>
          <p:cNvSpPr>
            <a:spLocks noGrp="1"/>
          </p:cNvSpPr>
          <p:nvPr>
            <p:ph type="body" sz="quarter" idx="13"/>
          </p:nvPr>
        </p:nvSpPr>
        <p:spPr>
          <a:xfrm>
            <a:off x="711200" y="5862320"/>
            <a:ext cx="11143488" cy="365760"/>
          </a:xfrm>
        </p:spPr>
        <p:txBody>
          <a:bodyPr anchor="b"/>
          <a:lstStyle>
            <a:lvl1pPr marL="0" indent="0">
              <a:buNone/>
              <a:defRPr sz="1300" baseline="0"/>
            </a:lvl1pPr>
          </a:lstStyle>
          <a:p>
            <a:pPr lvl="0"/>
            <a:r>
              <a:rPr lang="en-US"/>
              <a:t>Click to edit Master text styles</a:t>
            </a:r>
          </a:p>
        </p:txBody>
      </p:sp>
    </p:spTree>
    <p:extLst>
      <p:ext uri="{BB962C8B-B14F-4D97-AF65-F5344CB8AC3E}">
        <p14:creationId xmlns:p14="http://schemas.microsoft.com/office/powerpoint/2010/main" val="3483651001"/>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Logo Title Subhead and Content">
    <p:spTree>
      <p:nvGrpSpPr>
        <p:cNvPr id="1" name=""/>
        <p:cNvGrpSpPr/>
        <p:nvPr/>
      </p:nvGrpSpPr>
      <p:grpSpPr>
        <a:xfrm>
          <a:off x="0" y="0"/>
          <a:ext cx="0" cy="0"/>
          <a:chOff x="0" y="0"/>
          <a:chExt cx="0" cy="0"/>
        </a:xfrm>
      </p:grpSpPr>
      <p:cxnSp>
        <p:nvCxnSpPr>
          <p:cNvPr id="8" name="Straight Connector 7"/>
          <p:cNvCxnSpPr/>
          <p:nvPr userDrawn="1"/>
        </p:nvCxnSpPr>
        <p:spPr>
          <a:xfrm>
            <a:off x="623888" y="1062038"/>
            <a:ext cx="11568112"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pic>
        <p:nvPicPr>
          <p:cNvPr id="9"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467475"/>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4">
            <a:extLst>
              <a:ext uri="{FF2B5EF4-FFF2-40B4-BE49-F238E27FC236}"/>
            </a:extLst>
          </p:cNvPr>
          <p:cNvSpPr txBox="1">
            <a:spLocks noChangeArrowheads="1"/>
          </p:cNvSpPr>
          <p:nvPr userDrawn="1"/>
        </p:nvSpPr>
        <p:spPr bwMode="auto">
          <a:xfrm>
            <a:off x="77788" y="6505575"/>
            <a:ext cx="120126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21" bIns="45721">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394" eaLnBrk="1" hangingPunct="1">
              <a:defRPr/>
            </a:pPr>
            <a:r>
              <a:rPr lang="en-US" sz="1100" b="1" dirty="0">
                <a:solidFill>
                  <a:srgbClr val="000000"/>
                </a:solidFill>
              </a:rPr>
              <a:t>22nd International AIDS Conference; July 23-27, 2018; Amsterdam, the Netherlands</a:t>
            </a:r>
          </a:p>
        </p:txBody>
      </p:sp>
      <p:sp>
        <p:nvSpPr>
          <p:cNvPr id="7" name="Rectangle 2"/>
          <p:cNvSpPr>
            <a:spLocks noGrp="1" noChangeArrowheads="1"/>
          </p:cNvSpPr>
          <p:nvPr>
            <p:ph type="title"/>
          </p:nvPr>
        </p:nvSpPr>
        <p:spPr bwMode="auto">
          <a:xfrm>
            <a:off x="711206" y="152401"/>
            <a:ext cx="10058398"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11" name="Text Placeholder 2"/>
          <p:cNvSpPr>
            <a:spLocks noGrp="1"/>
          </p:cNvSpPr>
          <p:nvPr>
            <p:ph type="body" sz="quarter" idx="17"/>
          </p:nvPr>
        </p:nvSpPr>
        <p:spPr>
          <a:xfrm>
            <a:off x="711200" y="1371600"/>
            <a:ext cx="11143488" cy="381000"/>
          </a:xfrm>
        </p:spPr>
        <p:txBody>
          <a:bodyPr/>
          <a:lstStyle>
            <a:lvl1pPr marL="0" indent="0">
              <a:buNone/>
              <a:defRPr b="1">
                <a:solidFill>
                  <a:srgbClr val="008790"/>
                </a:solidFill>
              </a:defRPr>
            </a:lvl1pPr>
          </a:lstStyle>
          <a:p>
            <a:pPr lvl="0"/>
            <a:r>
              <a:rPr lang="en-US" dirty="0"/>
              <a:t>Click to edit Master text styles</a:t>
            </a:r>
          </a:p>
        </p:txBody>
      </p:sp>
      <p:sp>
        <p:nvSpPr>
          <p:cNvPr id="16" name="Content Placeholder 3"/>
          <p:cNvSpPr>
            <a:spLocks noGrp="1"/>
          </p:cNvSpPr>
          <p:nvPr>
            <p:ph sz="quarter" idx="14"/>
          </p:nvPr>
        </p:nvSpPr>
        <p:spPr>
          <a:xfrm>
            <a:off x="711200" y="1786128"/>
            <a:ext cx="11143488"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11"/>
          </p:nvPr>
        </p:nvSpPr>
        <p:spPr>
          <a:xfrm>
            <a:off x="711200" y="6294120"/>
            <a:ext cx="11143488" cy="182880"/>
          </a:xfrm>
        </p:spPr>
        <p:txBody>
          <a:bodyPr/>
          <a:lstStyle>
            <a:lvl1pPr marL="0" indent="0" algn="r">
              <a:buNone/>
              <a:defRPr sz="1000"/>
            </a:lvl1pPr>
          </a:lstStyle>
          <a:p>
            <a:pPr lvl="0"/>
            <a:r>
              <a:rPr lang="en-US" dirty="0"/>
              <a:t>Click to edit Master text styles</a:t>
            </a:r>
          </a:p>
        </p:txBody>
      </p:sp>
      <p:sp>
        <p:nvSpPr>
          <p:cNvPr id="13" name="Text Placeholder 6"/>
          <p:cNvSpPr>
            <a:spLocks noGrp="1"/>
          </p:cNvSpPr>
          <p:nvPr>
            <p:ph type="body" sz="quarter" idx="13"/>
          </p:nvPr>
        </p:nvSpPr>
        <p:spPr>
          <a:xfrm>
            <a:off x="711200" y="5862320"/>
            <a:ext cx="11143488" cy="365760"/>
          </a:xfrm>
        </p:spPr>
        <p:txBody>
          <a:bodyPr anchor="b"/>
          <a:lstStyle>
            <a:lvl1pPr marL="0" indent="0">
              <a:buNone/>
              <a:defRPr sz="1300" baseline="0"/>
            </a:lvl1pPr>
          </a:lstStyle>
          <a:p>
            <a:pPr lvl="0"/>
            <a:r>
              <a:rPr lang="en-US"/>
              <a:t>Click to edit Master text styles</a:t>
            </a:r>
          </a:p>
        </p:txBody>
      </p:sp>
    </p:spTree>
    <p:extLst>
      <p:ext uri="{BB962C8B-B14F-4D97-AF65-F5344CB8AC3E}">
        <p14:creationId xmlns:p14="http://schemas.microsoft.com/office/powerpoint/2010/main" val="1267659237"/>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Title_2Col Content">
    <p:spTree>
      <p:nvGrpSpPr>
        <p:cNvPr id="1" name=""/>
        <p:cNvGrpSpPr/>
        <p:nvPr/>
      </p:nvGrpSpPr>
      <p:grpSpPr>
        <a:xfrm>
          <a:off x="0" y="0"/>
          <a:ext cx="0" cy="0"/>
          <a:chOff x="0" y="0"/>
          <a:chExt cx="0" cy="0"/>
        </a:xfrm>
      </p:grpSpPr>
      <p:cxnSp>
        <p:nvCxnSpPr>
          <p:cNvPr id="7" name="Straight Connector 6"/>
          <p:cNvCxnSpPr/>
          <p:nvPr userDrawn="1"/>
        </p:nvCxnSpPr>
        <p:spPr>
          <a:xfrm>
            <a:off x="623888" y="1062038"/>
            <a:ext cx="11568112"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pic>
        <p:nvPicPr>
          <p:cNvPr id="11"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467475"/>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4">
            <a:extLst>
              <a:ext uri="{FF2B5EF4-FFF2-40B4-BE49-F238E27FC236}"/>
            </a:extLst>
          </p:cNvPr>
          <p:cNvSpPr txBox="1">
            <a:spLocks noChangeArrowheads="1"/>
          </p:cNvSpPr>
          <p:nvPr userDrawn="1"/>
        </p:nvSpPr>
        <p:spPr bwMode="auto">
          <a:xfrm>
            <a:off x="77788" y="6505575"/>
            <a:ext cx="120126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21" bIns="45721">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394" eaLnBrk="1" hangingPunct="1">
              <a:defRPr/>
            </a:pPr>
            <a:r>
              <a:rPr lang="en-US" sz="1100" b="1" dirty="0">
                <a:solidFill>
                  <a:srgbClr val="000000"/>
                </a:solidFill>
              </a:rPr>
              <a:t>22nd International AIDS Conference; July 23-27, 2018; Amsterdam, the Netherlands</a:t>
            </a:r>
          </a:p>
        </p:txBody>
      </p:sp>
      <p:sp>
        <p:nvSpPr>
          <p:cNvPr id="9" name="Rectangle 2"/>
          <p:cNvSpPr>
            <a:spLocks noGrp="1" noChangeArrowheads="1"/>
          </p:cNvSpPr>
          <p:nvPr>
            <p:ph type="title"/>
          </p:nvPr>
        </p:nvSpPr>
        <p:spPr bwMode="auto">
          <a:xfrm>
            <a:off x="711206" y="152401"/>
            <a:ext cx="10058398"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4" name="Content Placeholder 3"/>
          <p:cNvSpPr>
            <a:spLocks noGrp="1"/>
          </p:cNvSpPr>
          <p:nvPr>
            <p:ph sz="quarter" idx="14"/>
          </p:nvPr>
        </p:nvSpPr>
        <p:spPr>
          <a:xfrm>
            <a:off x="711202" y="1350963"/>
            <a:ext cx="5364480" cy="44988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3"/>
          <p:cNvSpPr>
            <a:spLocks noGrp="1"/>
          </p:cNvSpPr>
          <p:nvPr>
            <p:ph sz="quarter" idx="16"/>
          </p:nvPr>
        </p:nvSpPr>
        <p:spPr>
          <a:xfrm>
            <a:off x="6490208" y="1350963"/>
            <a:ext cx="5364480" cy="44988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11"/>
          </p:nvPr>
        </p:nvSpPr>
        <p:spPr>
          <a:xfrm>
            <a:off x="711200" y="6294120"/>
            <a:ext cx="11143488" cy="182880"/>
          </a:xfrm>
        </p:spPr>
        <p:txBody>
          <a:bodyPr/>
          <a:lstStyle>
            <a:lvl1pPr marL="0" indent="0" algn="r">
              <a:buNone/>
              <a:defRPr sz="1000"/>
            </a:lvl1pPr>
          </a:lstStyle>
          <a:p>
            <a:pPr lvl="0"/>
            <a:r>
              <a:rPr lang="en-US" dirty="0"/>
              <a:t>Click to edit Master text styles</a:t>
            </a:r>
          </a:p>
        </p:txBody>
      </p:sp>
      <p:sp>
        <p:nvSpPr>
          <p:cNvPr id="10" name="Text Placeholder 6"/>
          <p:cNvSpPr>
            <a:spLocks noGrp="1"/>
          </p:cNvSpPr>
          <p:nvPr>
            <p:ph type="body" sz="quarter" idx="13"/>
          </p:nvPr>
        </p:nvSpPr>
        <p:spPr>
          <a:xfrm>
            <a:off x="711200" y="5862320"/>
            <a:ext cx="11143488" cy="365760"/>
          </a:xfrm>
        </p:spPr>
        <p:txBody>
          <a:bodyPr anchor="b"/>
          <a:lstStyle>
            <a:lvl1pPr marL="0" indent="0">
              <a:buNone/>
              <a:defRPr sz="1300" baseline="0"/>
            </a:lvl1pPr>
          </a:lstStyle>
          <a:p>
            <a:pPr lvl="0"/>
            <a:r>
              <a:rPr lang="en-US"/>
              <a:t>Click to edit Master text styles</a:t>
            </a:r>
          </a:p>
        </p:txBody>
      </p:sp>
    </p:spTree>
    <p:extLst>
      <p:ext uri="{BB962C8B-B14F-4D97-AF65-F5344CB8AC3E}">
        <p14:creationId xmlns:p14="http://schemas.microsoft.com/office/powerpoint/2010/main" val="1945113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09646" y="1535117"/>
            <a:ext cx="5386919" cy="639763"/>
          </a:xfrm>
        </p:spPr>
        <p:txBody>
          <a:bodyPr anchor="b"/>
          <a:lstStyle>
            <a:lvl1pPr marL="0" indent="0">
              <a:buNone/>
              <a:defRPr sz="2400" b="1"/>
            </a:lvl1pPr>
            <a:lvl2pPr marL="457087" indent="0">
              <a:buNone/>
              <a:defRPr sz="2000" b="1"/>
            </a:lvl2pPr>
            <a:lvl3pPr marL="914178" indent="0">
              <a:buNone/>
              <a:defRPr sz="1900" b="1"/>
            </a:lvl3pPr>
            <a:lvl4pPr marL="1371268" indent="0">
              <a:buNone/>
              <a:defRPr sz="1600" b="1"/>
            </a:lvl4pPr>
            <a:lvl5pPr marL="1828357" indent="0">
              <a:buNone/>
              <a:defRPr sz="1600" b="1"/>
            </a:lvl5pPr>
            <a:lvl6pPr marL="2285450" indent="0">
              <a:buNone/>
              <a:defRPr sz="1600" b="1"/>
            </a:lvl6pPr>
            <a:lvl7pPr marL="2742534" indent="0">
              <a:buNone/>
              <a:defRPr sz="1600" b="1"/>
            </a:lvl7pPr>
            <a:lvl8pPr marL="3199616" indent="0">
              <a:buNone/>
              <a:defRPr sz="1600" b="1"/>
            </a:lvl8pPr>
            <a:lvl9pPr marL="3656703"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46" y="2174875"/>
            <a:ext cx="5386919"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6193417" y="1535117"/>
            <a:ext cx="5389033" cy="639763"/>
          </a:xfrm>
        </p:spPr>
        <p:txBody>
          <a:bodyPr anchor="b"/>
          <a:lstStyle>
            <a:lvl1pPr marL="0" indent="0">
              <a:buNone/>
              <a:defRPr sz="2400" b="1"/>
            </a:lvl1pPr>
            <a:lvl2pPr marL="457087" indent="0">
              <a:buNone/>
              <a:defRPr sz="2000" b="1"/>
            </a:lvl2pPr>
            <a:lvl3pPr marL="914178" indent="0">
              <a:buNone/>
              <a:defRPr sz="1900" b="1"/>
            </a:lvl3pPr>
            <a:lvl4pPr marL="1371268" indent="0">
              <a:buNone/>
              <a:defRPr sz="1600" b="1"/>
            </a:lvl4pPr>
            <a:lvl5pPr marL="1828357" indent="0">
              <a:buNone/>
              <a:defRPr sz="1600" b="1"/>
            </a:lvl5pPr>
            <a:lvl6pPr marL="2285450" indent="0">
              <a:buNone/>
              <a:defRPr sz="1600" b="1"/>
            </a:lvl6pPr>
            <a:lvl7pPr marL="2742534" indent="0">
              <a:buNone/>
              <a:defRPr sz="1600" b="1"/>
            </a:lvl7pPr>
            <a:lvl8pPr marL="3199616" indent="0">
              <a:buNone/>
              <a:defRPr sz="1600" b="1"/>
            </a:lvl8pPr>
            <a:lvl9pPr marL="3656703"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417"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0FD68ABD-95DC-40F6-85F7-D8310AED7A3C}" type="slidenum">
              <a:rPr lang="en-US" altLang="es-AR"/>
              <a:pPr>
                <a:defRPr/>
              </a:pPr>
              <a:t>‹Nº›</a:t>
            </a:fld>
            <a:endParaRPr lang="en-US" altLang="es-AR"/>
          </a:p>
        </p:txBody>
      </p:sp>
    </p:spTree>
    <p:extLst>
      <p:ext uri="{BB962C8B-B14F-4D97-AF65-F5344CB8AC3E}">
        <p14:creationId xmlns:p14="http://schemas.microsoft.com/office/powerpoint/2010/main" val="23966830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57F6F9A5-303E-4F5B-9996-209ABDDF3F2F}" type="datetime1">
              <a:rPr lang="en-US"/>
              <a:pPr>
                <a:defRPr/>
              </a:pPr>
              <a:t>11/23/2018</a:t>
            </a:fld>
            <a:endParaRPr lang="en-US"/>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29265698-38AE-49F1-A3E2-D49D19811E15}" type="slidenum">
              <a:rPr lang="en-US"/>
              <a:pPr>
                <a:defRPr/>
              </a:pPr>
              <a:t>‹Nº›</a:t>
            </a:fld>
            <a:endParaRPr lang="en-US"/>
          </a:p>
        </p:txBody>
      </p:sp>
    </p:spTree>
    <p:extLst>
      <p:ext uri="{BB962C8B-B14F-4D97-AF65-F5344CB8AC3E}">
        <p14:creationId xmlns:p14="http://schemas.microsoft.com/office/powerpoint/2010/main" val="836025019"/>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Title_2Col Content_Teal Subs">
    <p:spTree>
      <p:nvGrpSpPr>
        <p:cNvPr id="1" name=""/>
        <p:cNvGrpSpPr/>
        <p:nvPr/>
      </p:nvGrpSpPr>
      <p:grpSpPr>
        <a:xfrm>
          <a:off x="0" y="0"/>
          <a:ext cx="0" cy="0"/>
          <a:chOff x="0" y="0"/>
          <a:chExt cx="0" cy="0"/>
        </a:xfrm>
      </p:grpSpPr>
      <p:cxnSp>
        <p:nvCxnSpPr>
          <p:cNvPr id="12" name="Straight Connector 11"/>
          <p:cNvCxnSpPr/>
          <p:nvPr userDrawn="1"/>
        </p:nvCxnSpPr>
        <p:spPr>
          <a:xfrm>
            <a:off x="623888" y="1062038"/>
            <a:ext cx="11568112"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pic>
        <p:nvPicPr>
          <p:cNvPr id="1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467475"/>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4">
            <a:extLst>
              <a:ext uri="{FF2B5EF4-FFF2-40B4-BE49-F238E27FC236}"/>
            </a:extLst>
          </p:cNvPr>
          <p:cNvSpPr txBox="1">
            <a:spLocks noChangeArrowheads="1"/>
          </p:cNvSpPr>
          <p:nvPr userDrawn="1"/>
        </p:nvSpPr>
        <p:spPr bwMode="auto">
          <a:xfrm>
            <a:off x="77788" y="6505575"/>
            <a:ext cx="120126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21" bIns="45721">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394" eaLnBrk="1" hangingPunct="1">
              <a:defRPr/>
            </a:pPr>
            <a:r>
              <a:rPr lang="en-US" sz="1100" b="1" dirty="0">
                <a:solidFill>
                  <a:srgbClr val="000000"/>
                </a:solidFill>
              </a:rPr>
              <a:t>22nd International AIDS Conference; July 23-27, 2018; Amsterdam, the Netherlands</a:t>
            </a:r>
          </a:p>
        </p:txBody>
      </p:sp>
      <p:sp>
        <p:nvSpPr>
          <p:cNvPr id="9" name="Rectangle 2"/>
          <p:cNvSpPr>
            <a:spLocks noGrp="1" noChangeArrowheads="1"/>
          </p:cNvSpPr>
          <p:nvPr>
            <p:ph type="title"/>
          </p:nvPr>
        </p:nvSpPr>
        <p:spPr bwMode="auto">
          <a:xfrm>
            <a:off x="711206" y="152401"/>
            <a:ext cx="10058398"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4" name="Content Placeholder 3"/>
          <p:cNvSpPr>
            <a:spLocks noGrp="1"/>
          </p:cNvSpPr>
          <p:nvPr>
            <p:ph sz="quarter" idx="14"/>
          </p:nvPr>
        </p:nvSpPr>
        <p:spPr>
          <a:xfrm>
            <a:off x="711202" y="1786128"/>
            <a:ext cx="5364480"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sz="quarter" idx="17"/>
          </p:nvPr>
        </p:nvSpPr>
        <p:spPr>
          <a:xfrm>
            <a:off x="711202" y="1371600"/>
            <a:ext cx="5364480" cy="381000"/>
          </a:xfrm>
        </p:spPr>
        <p:txBody>
          <a:bodyPr/>
          <a:lstStyle>
            <a:lvl1pPr marL="0" indent="0">
              <a:buNone/>
              <a:defRPr b="1">
                <a:solidFill>
                  <a:srgbClr val="008790"/>
                </a:solidFill>
              </a:defRPr>
            </a:lvl1pPr>
          </a:lstStyle>
          <a:p>
            <a:pPr lvl="0"/>
            <a:r>
              <a:rPr lang="en-US" dirty="0"/>
              <a:t>Click to edit Master text styles</a:t>
            </a:r>
          </a:p>
        </p:txBody>
      </p:sp>
      <p:sp>
        <p:nvSpPr>
          <p:cNvPr id="10" name="Content Placeholder 3"/>
          <p:cNvSpPr>
            <a:spLocks noGrp="1"/>
          </p:cNvSpPr>
          <p:nvPr>
            <p:ph sz="quarter" idx="18"/>
          </p:nvPr>
        </p:nvSpPr>
        <p:spPr>
          <a:xfrm>
            <a:off x="6490208" y="1786128"/>
            <a:ext cx="5364480"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sz="quarter" idx="19"/>
          </p:nvPr>
        </p:nvSpPr>
        <p:spPr>
          <a:xfrm>
            <a:off x="6490208" y="1371600"/>
            <a:ext cx="5364480" cy="381000"/>
          </a:xfrm>
        </p:spPr>
        <p:txBody>
          <a:bodyPr/>
          <a:lstStyle>
            <a:lvl1pPr marL="0" indent="0">
              <a:buNone/>
              <a:defRPr b="1">
                <a:solidFill>
                  <a:srgbClr val="008790"/>
                </a:solidFill>
              </a:defRPr>
            </a:lvl1pPr>
          </a:lstStyle>
          <a:p>
            <a:pPr lvl="0"/>
            <a:r>
              <a:rPr lang="en-US" dirty="0"/>
              <a:t>Click to edit Master text styles</a:t>
            </a:r>
          </a:p>
        </p:txBody>
      </p:sp>
      <p:sp>
        <p:nvSpPr>
          <p:cNvPr id="13" name="Text Placeholder 4"/>
          <p:cNvSpPr>
            <a:spLocks noGrp="1"/>
          </p:cNvSpPr>
          <p:nvPr>
            <p:ph type="body" sz="quarter" idx="11"/>
          </p:nvPr>
        </p:nvSpPr>
        <p:spPr>
          <a:xfrm>
            <a:off x="711200" y="6294120"/>
            <a:ext cx="11143488" cy="182880"/>
          </a:xfrm>
        </p:spPr>
        <p:txBody>
          <a:bodyPr/>
          <a:lstStyle>
            <a:lvl1pPr marL="0" indent="0" algn="r">
              <a:buNone/>
              <a:defRPr sz="1000"/>
            </a:lvl1pPr>
          </a:lstStyle>
          <a:p>
            <a:pPr lvl="0"/>
            <a:r>
              <a:rPr lang="en-US" dirty="0"/>
              <a:t>Click to edit Master text styles</a:t>
            </a:r>
          </a:p>
        </p:txBody>
      </p:sp>
      <p:sp>
        <p:nvSpPr>
          <p:cNvPr id="14" name="Text Placeholder 6"/>
          <p:cNvSpPr>
            <a:spLocks noGrp="1"/>
          </p:cNvSpPr>
          <p:nvPr>
            <p:ph type="body" sz="quarter" idx="13"/>
          </p:nvPr>
        </p:nvSpPr>
        <p:spPr>
          <a:xfrm>
            <a:off x="711200" y="5862320"/>
            <a:ext cx="11143488" cy="365760"/>
          </a:xfrm>
        </p:spPr>
        <p:txBody>
          <a:bodyPr anchor="b"/>
          <a:lstStyle>
            <a:lvl1pPr marL="0" indent="0">
              <a:buNone/>
              <a:defRPr sz="1300" baseline="0"/>
            </a:lvl1pPr>
          </a:lstStyle>
          <a:p>
            <a:pPr lvl="0"/>
            <a:r>
              <a:rPr lang="en-US"/>
              <a:t>Click to edit Master text styles</a:t>
            </a:r>
          </a:p>
        </p:txBody>
      </p:sp>
    </p:spTree>
    <p:extLst>
      <p:ext uri="{BB962C8B-B14F-4D97-AF65-F5344CB8AC3E}">
        <p14:creationId xmlns:p14="http://schemas.microsoft.com/office/powerpoint/2010/main" val="3437475786"/>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1_Title_2Col Content_Teal Subs">
    <p:spTree>
      <p:nvGrpSpPr>
        <p:cNvPr id="1" name=""/>
        <p:cNvGrpSpPr/>
        <p:nvPr/>
      </p:nvGrpSpPr>
      <p:grpSpPr>
        <a:xfrm>
          <a:off x="0" y="0"/>
          <a:ext cx="0" cy="0"/>
          <a:chOff x="0" y="0"/>
          <a:chExt cx="0" cy="0"/>
        </a:xfrm>
      </p:grpSpPr>
      <p:cxnSp>
        <p:nvCxnSpPr>
          <p:cNvPr id="12" name="Straight Connector 11"/>
          <p:cNvCxnSpPr/>
          <p:nvPr userDrawn="1"/>
        </p:nvCxnSpPr>
        <p:spPr>
          <a:xfrm>
            <a:off x="623888" y="1062038"/>
            <a:ext cx="11568112"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pic>
        <p:nvPicPr>
          <p:cNvPr id="1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467475"/>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4">
            <a:extLst>
              <a:ext uri="{FF2B5EF4-FFF2-40B4-BE49-F238E27FC236}"/>
            </a:extLst>
          </p:cNvPr>
          <p:cNvSpPr txBox="1">
            <a:spLocks noChangeArrowheads="1"/>
          </p:cNvSpPr>
          <p:nvPr userDrawn="1"/>
        </p:nvSpPr>
        <p:spPr bwMode="auto">
          <a:xfrm>
            <a:off x="77788" y="6505575"/>
            <a:ext cx="120126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21" bIns="45721">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394" eaLnBrk="1" hangingPunct="1">
              <a:defRPr/>
            </a:pPr>
            <a:r>
              <a:rPr lang="en-US" sz="1100" b="1" dirty="0">
                <a:solidFill>
                  <a:srgbClr val="000000"/>
                </a:solidFill>
              </a:rPr>
              <a:t>22nd International AIDS Conference; July 23-27, 2018; Amsterdam, the Netherlands</a:t>
            </a:r>
          </a:p>
        </p:txBody>
      </p:sp>
      <p:sp>
        <p:nvSpPr>
          <p:cNvPr id="9" name="Rectangle 2"/>
          <p:cNvSpPr>
            <a:spLocks noGrp="1" noChangeArrowheads="1"/>
          </p:cNvSpPr>
          <p:nvPr>
            <p:ph type="title"/>
          </p:nvPr>
        </p:nvSpPr>
        <p:spPr bwMode="auto">
          <a:xfrm>
            <a:off x="711206" y="152401"/>
            <a:ext cx="10058398"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4" name="Content Placeholder 3"/>
          <p:cNvSpPr>
            <a:spLocks noGrp="1"/>
          </p:cNvSpPr>
          <p:nvPr>
            <p:ph sz="quarter" idx="14"/>
          </p:nvPr>
        </p:nvSpPr>
        <p:spPr>
          <a:xfrm>
            <a:off x="711202" y="1786128"/>
            <a:ext cx="5364480"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sz="quarter" idx="17"/>
          </p:nvPr>
        </p:nvSpPr>
        <p:spPr>
          <a:xfrm>
            <a:off x="711202" y="1371600"/>
            <a:ext cx="5364480" cy="381000"/>
          </a:xfrm>
        </p:spPr>
        <p:txBody>
          <a:bodyPr/>
          <a:lstStyle>
            <a:lvl1pPr marL="0" indent="0">
              <a:buNone/>
              <a:defRPr b="1">
                <a:solidFill>
                  <a:srgbClr val="008790"/>
                </a:solidFill>
              </a:defRPr>
            </a:lvl1pPr>
          </a:lstStyle>
          <a:p>
            <a:pPr lvl="0"/>
            <a:r>
              <a:rPr lang="en-US" dirty="0"/>
              <a:t>Click to edit Master text styles</a:t>
            </a:r>
          </a:p>
        </p:txBody>
      </p:sp>
      <p:sp>
        <p:nvSpPr>
          <p:cNvPr id="10" name="Content Placeholder 3"/>
          <p:cNvSpPr>
            <a:spLocks noGrp="1"/>
          </p:cNvSpPr>
          <p:nvPr>
            <p:ph sz="quarter" idx="18"/>
          </p:nvPr>
        </p:nvSpPr>
        <p:spPr>
          <a:xfrm>
            <a:off x="6490208" y="1786128"/>
            <a:ext cx="5364480"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sz="quarter" idx="19"/>
          </p:nvPr>
        </p:nvSpPr>
        <p:spPr>
          <a:xfrm>
            <a:off x="6490208" y="1371600"/>
            <a:ext cx="5364480" cy="381000"/>
          </a:xfrm>
        </p:spPr>
        <p:txBody>
          <a:bodyPr/>
          <a:lstStyle>
            <a:lvl1pPr marL="0" indent="0">
              <a:buNone/>
              <a:defRPr b="1">
                <a:solidFill>
                  <a:srgbClr val="E31836"/>
                </a:solidFill>
              </a:defRPr>
            </a:lvl1pPr>
          </a:lstStyle>
          <a:p>
            <a:pPr lvl="0"/>
            <a:r>
              <a:rPr lang="en-US" dirty="0"/>
              <a:t>Click to edit Master text styles</a:t>
            </a:r>
          </a:p>
        </p:txBody>
      </p:sp>
      <p:sp>
        <p:nvSpPr>
          <p:cNvPr id="13" name="Text Placeholder 4"/>
          <p:cNvSpPr>
            <a:spLocks noGrp="1"/>
          </p:cNvSpPr>
          <p:nvPr>
            <p:ph type="body" sz="quarter" idx="11"/>
          </p:nvPr>
        </p:nvSpPr>
        <p:spPr>
          <a:xfrm>
            <a:off x="711200" y="6294120"/>
            <a:ext cx="11143488" cy="182880"/>
          </a:xfrm>
        </p:spPr>
        <p:txBody>
          <a:bodyPr/>
          <a:lstStyle>
            <a:lvl1pPr marL="0" indent="0" algn="r">
              <a:buNone/>
              <a:defRPr sz="1000"/>
            </a:lvl1pPr>
          </a:lstStyle>
          <a:p>
            <a:pPr lvl="0"/>
            <a:r>
              <a:rPr lang="en-US" dirty="0"/>
              <a:t>Click to edit Master text styles</a:t>
            </a:r>
          </a:p>
        </p:txBody>
      </p:sp>
      <p:sp>
        <p:nvSpPr>
          <p:cNvPr id="14" name="Text Placeholder 6"/>
          <p:cNvSpPr>
            <a:spLocks noGrp="1"/>
          </p:cNvSpPr>
          <p:nvPr>
            <p:ph type="body" sz="quarter" idx="13"/>
          </p:nvPr>
        </p:nvSpPr>
        <p:spPr>
          <a:xfrm>
            <a:off x="711200" y="5862320"/>
            <a:ext cx="11143488" cy="365760"/>
          </a:xfrm>
        </p:spPr>
        <p:txBody>
          <a:bodyPr anchor="b"/>
          <a:lstStyle>
            <a:lvl1pPr marL="0" indent="0">
              <a:buNone/>
              <a:defRPr sz="1300" baseline="0"/>
            </a:lvl1pPr>
          </a:lstStyle>
          <a:p>
            <a:pPr lvl="0"/>
            <a:r>
              <a:rPr lang="en-US"/>
              <a:t>Click to edit Master text styles</a:t>
            </a:r>
          </a:p>
        </p:txBody>
      </p:sp>
    </p:spTree>
    <p:extLst>
      <p:ext uri="{BB962C8B-B14F-4D97-AF65-F5344CB8AC3E}">
        <p14:creationId xmlns:p14="http://schemas.microsoft.com/office/powerpoint/2010/main" val="2038918458"/>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2_Title_2Col Content_Teal Subs">
    <p:spTree>
      <p:nvGrpSpPr>
        <p:cNvPr id="1" name=""/>
        <p:cNvGrpSpPr/>
        <p:nvPr/>
      </p:nvGrpSpPr>
      <p:grpSpPr>
        <a:xfrm>
          <a:off x="0" y="0"/>
          <a:ext cx="0" cy="0"/>
          <a:chOff x="0" y="0"/>
          <a:chExt cx="0" cy="0"/>
        </a:xfrm>
      </p:grpSpPr>
      <p:cxnSp>
        <p:nvCxnSpPr>
          <p:cNvPr id="12" name="Straight Connector 11"/>
          <p:cNvCxnSpPr/>
          <p:nvPr userDrawn="1"/>
        </p:nvCxnSpPr>
        <p:spPr>
          <a:xfrm>
            <a:off x="623888" y="1062038"/>
            <a:ext cx="11568112"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9" name="Rectangle 2"/>
          <p:cNvSpPr>
            <a:spLocks noGrp="1" noChangeArrowheads="1"/>
          </p:cNvSpPr>
          <p:nvPr>
            <p:ph type="title"/>
          </p:nvPr>
        </p:nvSpPr>
        <p:spPr bwMode="auto">
          <a:xfrm>
            <a:off x="711206" y="152401"/>
            <a:ext cx="10058398"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4" name="Content Placeholder 3"/>
          <p:cNvSpPr>
            <a:spLocks noGrp="1"/>
          </p:cNvSpPr>
          <p:nvPr>
            <p:ph sz="quarter" idx="14"/>
          </p:nvPr>
        </p:nvSpPr>
        <p:spPr>
          <a:xfrm>
            <a:off x="711202" y="1786128"/>
            <a:ext cx="5364480"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sz="quarter" idx="17"/>
          </p:nvPr>
        </p:nvSpPr>
        <p:spPr>
          <a:xfrm>
            <a:off x="711202" y="1371600"/>
            <a:ext cx="5364480" cy="381000"/>
          </a:xfrm>
        </p:spPr>
        <p:txBody>
          <a:bodyPr/>
          <a:lstStyle>
            <a:lvl1pPr marL="0" indent="0">
              <a:buNone/>
              <a:defRPr b="1">
                <a:solidFill>
                  <a:srgbClr val="E31836"/>
                </a:solidFill>
              </a:defRPr>
            </a:lvl1pPr>
          </a:lstStyle>
          <a:p>
            <a:pPr lvl="0"/>
            <a:r>
              <a:rPr lang="en-US" dirty="0"/>
              <a:t>Click to edit Master text styles</a:t>
            </a:r>
          </a:p>
        </p:txBody>
      </p:sp>
      <p:sp>
        <p:nvSpPr>
          <p:cNvPr id="10" name="Content Placeholder 3"/>
          <p:cNvSpPr>
            <a:spLocks noGrp="1"/>
          </p:cNvSpPr>
          <p:nvPr>
            <p:ph sz="quarter" idx="18"/>
          </p:nvPr>
        </p:nvSpPr>
        <p:spPr>
          <a:xfrm>
            <a:off x="6490208" y="1786128"/>
            <a:ext cx="5364480"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sz="quarter" idx="19"/>
          </p:nvPr>
        </p:nvSpPr>
        <p:spPr>
          <a:xfrm>
            <a:off x="6490208" y="1371600"/>
            <a:ext cx="5364480" cy="381000"/>
          </a:xfrm>
        </p:spPr>
        <p:txBody>
          <a:bodyPr/>
          <a:lstStyle>
            <a:lvl1pPr marL="0" indent="0">
              <a:buNone/>
              <a:defRPr b="1">
                <a:solidFill>
                  <a:srgbClr val="008790"/>
                </a:solidFill>
              </a:defRPr>
            </a:lvl1pPr>
          </a:lstStyle>
          <a:p>
            <a:pPr lvl="0"/>
            <a:r>
              <a:rPr lang="en-US" dirty="0"/>
              <a:t>Click to edit Master text styles</a:t>
            </a:r>
          </a:p>
        </p:txBody>
      </p:sp>
      <p:sp>
        <p:nvSpPr>
          <p:cNvPr id="13" name="Text Placeholder 4"/>
          <p:cNvSpPr>
            <a:spLocks noGrp="1"/>
          </p:cNvSpPr>
          <p:nvPr>
            <p:ph type="body" sz="quarter" idx="11"/>
          </p:nvPr>
        </p:nvSpPr>
        <p:spPr>
          <a:xfrm>
            <a:off x="711200" y="6294120"/>
            <a:ext cx="11143488" cy="182880"/>
          </a:xfrm>
        </p:spPr>
        <p:txBody>
          <a:bodyPr/>
          <a:lstStyle>
            <a:lvl1pPr marL="0" indent="0" algn="r">
              <a:buNone/>
              <a:defRPr sz="1000"/>
            </a:lvl1pPr>
          </a:lstStyle>
          <a:p>
            <a:pPr lvl="0"/>
            <a:r>
              <a:rPr lang="en-US" dirty="0"/>
              <a:t>Click to edit Master text styles</a:t>
            </a:r>
          </a:p>
        </p:txBody>
      </p:sp>
      <p:sp>
        <p:nvSpPr>
          <p:cNvPr id="14" name="Text Placeholder 6"/>
          <p:cNvSpPr>
            <a:spLocks noGrp="1"/>
          </p:cNvSpPr>
          <p:nvPr>
            <p:ph type="body" sz="quarter" idx="13"/>
          </p:nvPr>
        </p:nvSpPr>
        <p:spPr>
          <a:xfrm>
            <a:off x="711200" y="5862320"/>
            <a:ext cx="11143488" cy="365760"/>
          </a:xfrm>
        </p:spPr>
        <p:txBody>
          <a:bodyPr anchor="b"/>
          <a:lstStyle>
            <a:lvl1pPr marL="0" indent="0">
              <a:buNone/>
              <a:defRPr sz="1300" baseline="0"/>
            </a:lvl1pPr>
          </a:lstStyle>
          <a:p>
            <a:pPr lvl="0"/>
            <a:r>
              <a:rPr lang="en-US"/>
              <a:t>Click to edit Master text styles</a:t>
            </a:r>
          </a:p>
        </p:txBody>
      </p:sp>
    </p:spTree>
    <p:extLst>
      <p:ext uri="{BB962C8B-B14F-4D97-AF65-F5344CB8AC3E}">
        <p14:creationId xmlns:p14="http://schemas.microsoft.com/office/powerpoint/2010/main" val="251286585"/>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1_Content Slide_Title Only">
    <p:spTree>
      <p:nvGrpSpPr>
        <p:cNvPr id="1" name=""/>
        <p:cNvGrpSpPr/>
        <p:nvPr/>
      </p:nvGrpSpPr>
      <p:grpSpPr>
        <a:xfrm>
          <a:off x="0" y="0"/>
          <a:ext cx="0" cy="0"/>
          <a:chOff x="0" y="0"/>
          <a:chExt cx="0" cy="0"/>
        </a:xfrm>
      </p:grpSpPr>
      <p:cxnSp>
        <p:nvCxnSpPr>
          <p:cNvPr id="7" name="Straight Connector 6"/>
          <p:cNvCxnSpPr/>
          <p:nvPr userDrawn="1"/>
        </p:nvCxnSpPr>
        <p:spPr>
          <a:xfrm>
            <a:off x="623888" y="1062038"/>
            <a:ext cx="11568112"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12" name="Rectangle 2"/>
          <p:cNvSpPr>
            <a:spLocks noGrp="1" noChangeArrowheads="1"/>
          </p:cNvSpPr>
          <p:nvPr>
            <p:ph type="title"/>
          </p:nvPr>
        </p:nvSpPr>
        <p:spPr bwMode="auto">
          <a:xfrm>
            <a:off x="711206" y="152401"/>
            <a:ext cx="10058398"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6" name="Text Placeholder 2"/>
          <p:cNvSpPr>
            <a:spLocks noGrp="1"/>
          </p:cNvSpPr>
          <p:nvPr>
            <p:ph type="body" sz="quarter" idx="14"/>
          </p:nvPr>
        </p:nvSpPr>
        <p:spPr>
          <a:xfrm>
            <a:off x="711202" y="1371600"/>
            <a:ext cx="11143488" cy="457200"/>
          </a:xfrm>
        </p:spPr>
        <p:txBody>
          <a:bodyPr/>
          <a:lstStyle>
            <a:lvl1pPr marL="0" indent="0">
              <a:buNone/>
              <a:defRPr sz="2200" b="1">
                <a:solidFill>
                  <a:srgbClr val="E31836"/>
                </a:solidFill>
              </a:defRPr>
            </a:lvl1pPr>
          </a:lstStyle>
          <a:p>
            <a:pPr lvl="0"/>
            <a:r>
              <a:rPr lang="en-US" dirty="0"/>
              <a:t>Click to edit Master text styles</a:t>
            </a:r>
          </a:p>
        </p:txBody>
      </p:sp>
      <p:sp>
        <p:nvSpPr>
          <p:cNvPr id="10" name="Text Placeholder 4"/>
          <p:cNvSpPr>
            <a:spLocks noGrp="1"/>
          </p:cNvSpPr>
          <p:nvPr>
            <p:ph type="body" sz="quarter" idx="11"/>
          </p:nvPr>
        </p:nvSpPr>
        <p:spPr>
          <a:xfrm>
            <a:off x="711200" y="6294120"/>
            <a:ext cx="11143488" cy="182880"/>
          </a:xfrm>
        </p:spPr>
        <p:txBody>
          <a:bodyPr/>
          <a:lstStyle>
            <a:lvl1pPr marL="0" indent="0" algn="r">
              <a:buNone/>
              <a:defRPr sz="1000"/>
            </a:lvl1pPr>
          </a:lstStyle>
          <a:p>
            <a:pPr lvl="0"/>
            <a:r>
              <a:rPr lang="en-US" dirty="0"/>
              <a:t>Click to edit Master text styles</a:t>
            </a:r>
          </a:p>
        </p:txBody>
      </p:sp>
      <p:sp>
        <p:nvSpPr>
          <p:cNvPr id="11" name="Text Placeholder 6"/>
          <p:cNvSpPr>
            <a:spLocks noGrp="1"/>
          </p:cNvSpPr>
          <p:nvPr>
            <p:ph type="body" sz="quarter" idx="13"/>
          </p:nvPr>
        </p:nvSpPr>
        <p:spPr>
          <a:xfrm>
            <a:off x="711200" y="5862320"/>
            <a:ext cx="11143488" cy="365760"/>
          </a:xfrm>
        </p:spPr>
        <p:txBody>
          <a:bodyPr anchor="b"/>
          <a:lstStyle>
            <a:lvl1pPr marL="0" indent="0">
              <a:buNone/>
              <a:defRPr sz="1300" baseline="0"/>
            </a:lvl1pPr>
          </a:lstStyle>
          <a:p>
            <a:pPr lvl="0"/>
            <a:r>
              <a:rPr lang="en-US"/>
              <a:t>Click to edit Master text styles</a:t>
            </a:r>
          </a:p>
        </p:txBody>
      </p:sp>
    </p:spTree>
    <p:extLst>
      <p:ext uri="{BB962C8B-B14F-4D97-AF65-F5344CB8AC3E}">
        <p14:creationId xmlns:p14="http://schemas.microsoft.com/office/powerpoint/2010/main" val="3861643912"/>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userDrawn="1">
  <p:cSld name="Title Only (no notes)">
    <p:spTree>
      <p:nvGrpSpPr>
        <p:cNvPr id="1" name=""/>
        <p:cNvGrpSpPr/>
        <p:nvPr/>
      </p:nvGrpSpPr>
      <p:grpSpPr>
        <a:xfrm>
          <a:off x="0" y="0"/>
          <a:ext cx="0" cy="0"/>
          <a:chOff x="0" y="0"/>
          <a:chExt cx="0" cy="0"/>
        </a:xfrm>
      </p:grpSpPr>
      <p:cxnSp>
        <p:nvCxnSpPr>
          <p:cNvPr id="3" name="Straight Connector 4"/>
          <p:cNvCxnSpPr/>
          <p:nvPr userDrawn="1"/>
        </p:nvCxnSpPr>
        <p:spPr>
          <a:xfrm>
            <a:off x="623888" y="1062038"/>
            <a:ext cx="11568112"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12" name="Rectangle 2"/>
          <p:cNvSpPr>
            <a:spLocks noGrp="1" noChangeArrowheads="1"/>
          </p:cNvSpPr>
          <p:nvPr>
            <p:ph type="title"/>
          </p:nvPr>
        </p:nvSpPr>
        <p:spPr bwMode="auto">
          <a:xfrm>
            <a:off x="711208" y="152401"/>
            <a:ext cx="10058398" cy="838200"/>
          </a:xfrm>
          <a:prstGeom prst="rect">
            <a:avLst/>
          </a:prstGeom>
          <a:noFill/>
          <a:ln>
            <a:noFill/>
          </a:ln>
          <a:extLst/>
        </p:spPr>
        <p:txBody>
          <a:bodyPr/>
          <a:lstStyle/>
          <a:p>
            <a:pPr lvl="0"/>
            <a:r>
              <a:rPr lang="en-US" altLang="en-US" dirty="0"/>
              <a:t>Click to edit Master title style</a:t>
            </a:r>
            <a:endParaRPr lang="en-GB" altLang="en-US" dirty="0"/>
          </a:p>
        </p:txBody>
      </p:sp>
    </p:spTree>
    <p:extLst>
      <p:ext uri="{BB962C8B-B14F-4D97-AF65-F5344CB8AC3E}">
        <p14:creationId xmlns:p14="http://schemas.microsoft.com/office/powerpoint/2010/main" val="1807374303"/>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35"/>
            <a:ext cx="103632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23/11/2018</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256310608"/>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23/11/2018</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461514380"/>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8"/>
            <a:ext cx="103632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23/11/2018</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566518621"/>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23/11/2018</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615922596"/>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09600" y="1535117"/>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6193377" y="1535117"/>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23/11/2018</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2198424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7"/>
            <a:ext cx="10363200" cy="13620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Click to edit Master text styles</a:t>
            </a:r>
          </a:p>
        </p:txBody>
      </p:sp>
      <p:sp>
        <p:nvSpPr>
          <p:cNvPr id="4" name="Date Placeholder 3"/>
          <p:cNvSpPr>
            <a:spLocks noGrp="1"/>
          </p:cNvSpPr>
          <p:nvPr>
            <p:ph type="dt" sz="half" idx="10"/>
          </p:nvPr>
        </p:nvSpPr>
        <p:spPr/>
        <p:txBody>
          <a:bodyPr/>
          <a:lstStyle>
            <a:lvl1pPr defTabSz="914400">
              <a:defRPr/>
            </a:lvl1pPr>
          </a:lstStyle>
          <a:p>
            <a:pPr>
              <a:defRPr/>
            </a:pPr>
            <a:fld id="{CC5AD20D-CE0B-4CB5-8538-AFAEBA737E9B}" type="datetime1">
              <a:rPr lang="en-US"/>
              <a:pPr>
                <a:defRPr/>
              </a:pPr>
              <a:t>11/23/2018</a:t>
            </a:fld>
            <a:endParaRPr lang="en-US"/>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D68CAB6D-83B0-4A80-92E1-3E69AEB1F790}" type="slidenum">
              <a:rPr lang="en-US"/>
              <a:pPr>
                <a:defRPr/>
              </a:pPr>
              <a:t>‹Nº›</a:t>
            </a:fld>
            <a:endParaRPr lang="en-US"/>
          </a:p>
        </p:txBody>
      </p:sp>
    </p:spTree>
    <p:extLst>
      <p:ext uri="{BB962C8B-B14F-4D97-AF65-F5344CB8AC3E}">
        <p14:creationId xmlns:p14="http://schemas.microsoft.com/office/powerpoint/2010/main" val="3888803238"/>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23/11/2018</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632412286"/>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23/11/2018</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95750148"/>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6"/>
            <a:ext cx="4011084" cy="1162051"/>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4766733" y="27306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23/11/2018</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4094879528"/>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8"/>
            <a:ext cx="7315200" cy="566739"/>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46"/>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23/11/2018</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817004547"/>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23/11/2018</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4065969691"/>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46"/>
            <a:ext cx="27432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09600" y="274646"/>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23/11/2018</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70427770"/>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Red Box_Title_Bold Sub_Italic Sub">
    <p:spTree>
      <p:nvGrpSpPr>
        <p:cNvPr id="1" name=""/>
        <p:cNvGrpSpPr/>
        <p:nvPr/>
      </p:nvGrpSpPr>
      <p:grpSpPr>
        <a:xfrm>
          <a:off x="0" y="0"/>
          <a:ext cx="0" cy="0"/>
          <a:chOff x="0" y="0"/>
          <a:chExt cx="0" cy="0"/>
        </a:xfrm>
      </p:grpSpPr>
      <p:pic>
        <p:nvPicPr>
          <p:cNvPr id="7"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146497"/>
            <a:ext cx="12192000" cy="254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19"/>
          <p:cNvSpPr>
            <a:spLocks noGrp="1"/>
          </p:cNvSpPr>
          <p:nvPr>
            <p:ph type="body" sz="quarter" idx="11"/>
          </p:nvPr>
        </p:nvSpPr>
        <p:spPr>
          <a:xfrm>
            <a:off x="1117600" y="5574792"/>
            <a:ext cx="8631936" cy="859536"/>
          </a:xfrm>
        </p:spPr>
        <p:txBody>
          <a:bodyPr/>
          <a:lstStyle>
            <a:lvl1pPr marL="0" indent="0">
              <a:buNone/>
              <a:defRPr sz="1600" i="1">
                <a:solidFill>
                  <a:schemeClr val="tx1"/>
                </a:solidFill>
              </a:defRPr>
            </a:lvl1pPr>
            <a:lvl2pPr marL="247584" indent="0">
              <a:buNone/>
              <a:defRPr/>
            </a:lvl2pPr>
            <a:lvl3pPr marL="507859" indent="0">
              <a:buNone/>
              <a:defRPr/>
            </a:lvl3pPr>
            <a:lvl4pPr marL="736398" indent="0">
              <a:buNone/>
              <a:defRPr/>
            </a:lvl4pPr>
            <a:lvl5pPr marL="954352" indent="0">
              <a:buNone/>
              <a:defRPr/>
            </a:lvl5pPr>
          </a:lstStyle>
          <a:p>
            <a:pPr lvl="0"/>
            <a:r>
              <a:rPr lang="en-US" dirty="0" smtClean="0"/>
              <a:t>Click to edit Master text styles</a:t>
            </a:r>
          </a:p>
        </p:txBody>
      </p:sp>
      <p:sp>
        <p:nvSpPr>
          <p:cNvPr id="5" name="Title 1"/>
          <p:cNvSpPr>
            <a:spLocks noGrp="1"/>
          </p:cNvSpPr>
          <p:nvPr>
            <p:ph type="ctrTitle"/>
          </p:nvPr>
        </p:nvSpPr>
        <p:spPr>
          <a:xfrm>
            <a:off x="1117600" y="2694000"/>
            <a:ext cx="8636000" cy="1470025"/>
          </a:xfrm>
          <a:prstGeom prst="rect">
            <a:avLst/>
          </a:prstGeom>
        </p:spPr>
        <p:txBody>
          <a:bodyPr anchor="t">
            <a:normAutofit/>
          </a:bodyPr>
          <a:lstStyle>
            <a:lvl1pPr algn="l">
              <a:defRPr sz="4500">
                <a:solidFill>
                  <a:schemeClr val="bg1"/>
                </a:solidFill>
                <a:effectLst>
                  <a:outerShdw blurRad="38100" dist="38100" dir="2700000" algn="tl">
                    <a:srgbClr val="000000">
                      <a:alpha val="43137"/>
                    </a:srgbClr>
                  </a:outerShdw>
                </a:effectLst>
                <a:latin typeface="Arial"/>
                <a:cs typeface="Arial"/>
              </a:defRPr>
            </a:lvl1pPr>
          </a:lstStyle>
          <a:p>
            <a:r>
              <a:rPr lang="en-US" dirty="0" smtClean="0"/>
              <a:t>Click to edit Master title style</a:t>
            </a:r>
            <a:endParaRPr lang="en-US" dirty="0"/>
          </a:p>
        </p:txBody>
      </p:sp>
      <p:sp>
        <p:nvSpPr>
          <p:cNvPr id="6" name="Subtitle 2"/>
          <p:cNvSpPr>
            <a:spLocks noGrp="1"/>
          </p:cNvSpPr>
          <p:nvPr>
            <p:ph type="subTitle" idx="1"/>
          </p:nvPr>
        </p:nvSpPr>
        <p:spPr>
          <a:xfrm>
            <a:off x="1117600" y="4509777"/>
            <a:ext cx="8631936" cy="1046923"/>
          </a:xfrm>
          <a:prstGeom prst="rect">
            <a:avLst/>
          </a:prstGeom>
        </p:spPr>
        <p:txBody>
          <a:bodyPr>
            <a:normAutofit/>
          </a:bodyPr>
          <a:lstStyle>
            <a:lvl1pPr marL="0" indent="0" algn="l">
              <a:buNone/>
              <a:defRPr sz="2100" b="1" i="0">
                <a:solidFill>
                  <a:schemeClr val="tx1"/>
                </a:solidFill>
                <a:effectLst/>
                <a:latin typeface="Arial"/>
                <a:cs typeface="Arial"/>
              </a:defRPr>
            </a:lvl1pPr>
            <a:lvl2pPr marL="609433" indent="0" algn="ctr">
              <a:buNone/>
              <a:defRPr>
                <a:solidFill>
                  <a:schemeClr val="tx1">
                    <a:tint val="75000"/>
                  </a:schemeClr>
                </a:solidFill>
              </a:defRPr>
            </a:lvl2pPr>
            <a:lvl3pPr marL="1218866" indent="0" algn="ctr">
              <a:buNone/>
              <a:defRPr>
                <a:solidFill>
                  <a:schemeClr val="tx1">
                    <a:tint val="75000"/>
                  </a:schemeClr>
                </a:solidFill>
              </a:defRPr>
            </a:lvl3pPr>
            <a:lvl4pPr marL="1828298" indent="0" algn="ctr">
              <a:buNone/>
              <a:defRPr>
                <a:solidFill>
                  <a:schemeClr val="tx1">
                    <a:tint val="75000"/>
                  </a:schemeClr>
                </a:solidFill>
              </a:defRPr>
            </a:lvl4pPr>
            <a:lvl5pPr marL="2437731" indent="0" algn="ctr">
              <a:buNone/>
              <a:defRPr>
                <a:solidFill>
                  <a:schemeClr val="tx1">
                    <a:tint val="75000"/>
                  </a:schemeClr>
                </a:solidFill>
              </a:defRPr>
            </a:lvl5pPr>
            <a:lvl6pPr marL="3047158" indent="0" algn="ctr">
              <a:buNone/>
              <a:defRPr>
                <a:solidFill>
                  <a:schemeClr val="tx1">
                    <a:tint val="75000"/>
                  </a:schemeClr>
                </a:solidFill>
              </a:defRPr>
            </a:lvl6pPr>
            <a:lvl7pPr marL="3656597" indent="0" algn="ctr">
              <a:buNone/>
              <a:defRPr>
                <a:solidFill>
                  <a:schemeClr val="tx1">
                    <a:tint val="75000"/>
                  </a:schemeClr>
                </a:solidFill>
              </a:defRPr>
            </a:lvl7pPr>
            <a:lvl8pPr marL="4266025" indent="0" algn="ctr">
              <a:buNone/>
              <a:defRPr>
                <a:solidFill>
                  <a:schemeClr val="tx1">
                    <a:tint val="75000"/>
                  </a:schemeClr>
                </a:solidFill>
              </a:defRPr>
            </a:lvl8pPr>
            <a:lvl9pPr marL="4875457" indent="0" algn="ctr">
              <a:buNone/>
              <a:defRPr>
                <a:solidFill>
                  <a:schemeClr val="tx1">
                    <a:tint val="75000"/>
                  </a:schemeClr>
                </a:solidFill>
              </a:defRPr>
            </a:lvl9pPr>
          </a:lstStyle>
          <a:p>
            <a:r>
              <a:rPr lang="en-US" dirty="0" smtClean="0"/>
              <a:t>Click to edit Master subtitle style</a:t>
            </a:r>
          </a:p>
        </p:txBody>
      </p:sp>
    </p:spTree>
    <p:extLst>
      <p:ext uri="{BB962C8B-B14F-4D97-AF65-F5344CB8AC3E}">
        <p14:creationId xmlns:p14="http://schemas.microsoft.com/office/powerpoint/2010/main" val="613154514"/>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Red Box_Title_Italic sub">
    <p:spTree>
      <p:nvGrpSpPr>
        <p:cNvPr id="1" name=""/>
        <p:cNvGrpSpPr/>
        <p:nvPr/>
      </p:nvGrpSpPr>
      <p:grpSpPr>
        <a:xfrm>
          <a:off x="0" y="0"/>
          <a:ext cx="0" cy="0"/>
          <a:chOff x="0" y="0"/>
          <a:chExt cx="0" cy="0"/>
        </a:xfrm>
      </p:grpSpPr>
      <p:pic>
        <p:nvPicPr>
          <p:cNvPr id="4"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146497"/>
            <a:ext cx="12192000" cy="254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ctrTitle"/>
          </p:nvPr>
        </p:nvSpPr>
        <p:spPr>
          <a:xfrm>
            <a:off x="1117600" y="2694000"/>
            <a:ext cx="8636000" cy="1470025"/>
          </a:xfrm>
          <a:prstGeom prst="rect">
            <a:avLst/>
          </a:prstGeom>
        </p:spPr>
        <p:txBody>
          <a:bodyPr anchor="t">
            <a:normAutofit/>
          </a:bodyPr>
          <a:lstStyle>
            <a:lvl1pPr algn="l">
              <a:defRPr sz="4500">
                <a:solidFill>
                  <a:schemeClr val="bg1"/>
                </a:solidFill>
                <a:effectLst>
                  <a:outerShdw blurRad="38100" dist="38100" dir="2700000" algn="tl">
                    <a:srgbClr val="000000">
                      <a:alpha val="43137"/>
                    </a:srgbClr>
                  </a:outerShdw>
                </a:effectLst>
                <a:latin typeface="Arial"/>
                <a:cs typeface="Arial"/>
              </a:defRPr>
            </a:lvl1pPr>
          </a:lstStyle>
          <a:p>
            <a:r>
              <a:rPr lang="en-US" dirty="0" smtClean="0"/>
              <a:t>Click to edit Master title style</a:t>
            </a:r>
            <a:endParaRPr lang="en-US" dirty="0"/>
          </a:p>
        </p:txBody>
      </p:sp>
      <p:sp>
        <p:nvSpPr>
          <p:cNvPr id="7" name="Subtitle 2"/>
          <p:cNvSpPr>
            <a:spLocks noGrp="1"/>
          </p:cNvSpPr>
          <p:nvPr>
            <p:ph type="subTitle" idx="1"/>
          </p:nvPr>
        </p:nvSpPr>
        <p:spPr>
          <a:xfrm>
            <a:off x="1117600" y="4511040"/>
            <a:ext cx="8631936" cy="1889760"/>
          </a:xfrm>
          <a:prstGeom prst="rect">
            <a:avLst/>
          </a:prstGeom>
        </p:spPr>
        <p:txBody>
          <a:bodyPr>
            <a:normAutofit/>
          </a:bodyPr>
          <a:lstStyle>
            <a:lvl1pPr marL="0" indent="0" algn="l">
              <a:buNone/>
              <a:defRPr sz="2100" b="0" i="1">
                <a:solidFill>
                  <a:schemeClr val="tx1"/>
                </a:solidFill>
                <a:effectLst/>
                <a:latin typeface="Arial"/>
                <a:cs typeface="Arial"/>
              </a:defRPr>
            </a:lvl1pPr>
            <a:lvl2pPr marL="609433" indent="0" algn="ctr">
              <a:buNone/>
              <a:defRPr>
                <a:solidFill>
                  <a:schemeClr val="tx1">
                    <a:tint val="75000"/>
                  </a:schemeClr>
                </a:solidFill>
              </a:defRPr>
            </a:lvl2pPr>
            <a:lvl3pPr marL="1218866" indent="0" algn="ctr">
              <a:buNone/>
              <a:defRPr>
                <a:solidFill>
                  <a:schemeClr val="tx1">
                    <a:tint val="75000"/>
                  </a:schemeClr>
                </a:solidFill>
              </a:defRPr>
            </a:lvl3pPr>
            <a:lvl4pPr marL="1828298" indent="0" algn="ctr">
              <a:buNone/>
              <a:defRPr>
                <a:solidFill>
                  <a:schemeClr val="tx1">
                    <a:tint val="75000"/>
                  </a:schemeClr>
                </a:solidFill>
              </a:defRPr>
            </a:lvl4pPr>
            <a:lvl5pPr marL="2437731" indent="0" algn="ctr">
              <a:buNone/>
              <a:defRPr>
                <a:solidFill>
                  <a:schemeClr val="tx1">
                    <a:tint val="75000"/>
                  </a:schemeClr>
                </a:solidFill>
              </a:defRPr>
            </a:lvl5pPr>
            <a:lvl6pPr marL="3047158" indent="0" algn="ctr">
              <a:buNone/>
              <a:defRPr>
                <a:solidFill>
                  <a:schemeClr val="tx1">
                    <a:tint val="75000"/>
                  </a:schemeClr>
                </a:solidFill>
              </a:defRPr>
            </a:lvl6pPr>
            <a:lvl7pPr marL="3656597" indent="0" algn="ctr">
              <a:buNone/>
              <a:defRPr>
                <a:solidFill>
                  <a:schemeClr val="tx1">
                    <a:tint val="75000"/>
                  </a:schemeClr>
                </a:solidFill>
              </a:defRPr>
            </a:lvl7pPr>
            <a:lvl8pPr marL="4266025" indent="0" algn="ctr">
              <a:buNone/>
              <a:defRPr>
                <a:solidFill>
                  <a:schemeClr val="tx1">
                    <a:tint val="75000"/>
                  </a:schemeClr>
                </a:solidFill>
              </a:defRPr>
            </a:lvl8pPr>
            <a:lvl9pPr marL="4875457" indent="0" algn="ctr">
              <a:buNone/>
              <a:defRPr>
                <a:solidFill>
                  <a:schemeClr val="tx1">
                    <a:tint val="75000"/>
                  </a:schemeClr>
                </a:solidFill>
              </a:defRPr>
            </a:lvl9pPr>
          </a:lstStyle>
          <a:p>
            <a:r>
              <a:rPr lang="en-US" dirty="0" smtClean="0"/>
              <a:t>Click to edit Master subtitle style</a:t>
            </a:r>
          </a:p>
        </p:txBody>
      </p:sp>
    </p:spTree>
    <p:extLst>
      <p:ext uri="{BB962C8B-B14F-4D97-AF65-F5344CB8AC3E}">
        <p14:creationId xmlns:p14="http://schemas.microsoft.com/office/powerpoint/2010/main" val="3564820377"/>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Section Slide_Teal Sub_Bold Sub_Italic Sub">
    <p:spTree>
      <p:nvGrpSpPr>
        <p:cNvPr id="1" name=""/>
        <p:cNvGrpSpPr/>
        <p:nvPr/>
      </p:nvGrpSpPr>
      <p:grpSpPr>
        <a:xfrm>
          <a:off x="0" y="0"/>
          <a:ext cx="0" cy="0"/>
          <a:chOff x="0" y="0"/>
          <a:chExt cx="0" cy="0"/>
        </a:xfrm>
      </p:grpSpPr>
      <p:cxnSp>
        <p:nvCxnSpPr>
          <p:cNvPr id="8" name="Straight Connector 6"/>
          <p:cNvCxnSpPr/>
          <p:nvPr userDrawn="1"/>
        </p:nvCxnSpPr>
        <p:spPr>
          <a:xfrm>
            <a:off x="624428" y="3648075"/>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p:nvPr>
        </p:nvSpPr>
        <p:spPr>
          <a:xfrm>
            <a:off x="1110149" y="3785617"/>
            <a:ext cx="10485120" cy="1014984"/>
          </a:xfrm>
        </p:spPr>
        <p:txBody>
          <a:bodyPr anchor="t">
            <a:normAutofit/>
          </a:bodyPr>
          <a:lstStyle>
            <a:lvl1pPr algn="l">
              <a:lnSpc>
                <a:spcPts val="3200"/>
              </a:lnSpc>
              <a:defRPr sz="2700" b="1" i="0" cap="none" baseline="0">
                <a:solidFill>
                  <a:srgbClr val="008790"/>
                </a:solidFill>
              </a:defRPr>
            </a:lvl1pPr>
          </a:lstStyle>
          <a:p>
            <a:pPr lvl="0"/>
            <a:r>
              <a:rPr lang="en-US" dirty="0" smtClean="0"/>
              <a:t>Click to edit Master title style</a:t>
            </a:r>
          </a:p>
        </p:txBody>
      </p:sp>
      <p:sp>
        <p:nvSpPr>
          <p:cNvPr id="5" name="Text Placeholder 2"/>
          <p:cNvSpPr>
            <a:spLocks noGrp="1"/>
          </p:cNvSpPr>
          <p:nvPr>
            <p:ph type="body" idx="1"/>
          </p:nvPr>
        </p:nvSpPr>
        <p:spPr>
          <a:xfrm>
            <a:off x="1110149" y="990797"/>
            <a:ext cx="10485120" cy="2480563"/>
          </a:xfrm>
          <a:noFill/>
          <a:ln w="9525" algn="ctr">
            <a:noFill/>
            <a:miter lim="800000"/>
            <a:headEnd/>
            <a:tailEnd/>
          </a:ln>
          <a:effectLst/>
        </p:spPr>
        <p:txBody>
          <a:bodyPr anchor="b">
            <a:noAutofit/>
          </a:bodyPr>
          <a:lstStyle>
            <a:lvl1pPr marL="0" indent="0">
              <a:buNone/>
              <a:defRPr lang="en-US" sz="5300" b="1" dirty="0" smtClean="0">
                <a:solidFill>
                  <a:srgbClr val="E31836"/>
                </a:solidFill>
                <a:latin typeface="Arial" panose="020B0604020202020204" pitchFamily="34" charset="0"/>
                <a:ea typeface="+mj-ea"/>
                <a:cs typeface="Arial" panose="020B0604020202020204" pitchFamily="34" charset="0"/>
              </a:defRPr>
            </a:lvl1pPr>
            <a:lvl2pPr marL="609433" indent="0">
              <a:buNone/>
              <a:defRPr sz="2400">
                <a:solidFill>
                  <a:schemeClr val="tx1">
                    <a:tint val="75000"/>
                  </a:schemeClr>
                </a:solidFill>
              </a:defRPr>
            </a:lvl2pPr>
            <a:lvl3pPr marL="1218866" indent="0">
              <a:buNone/>
              <a:defRPr sz="2100">
                <a:solidFill>
                  <a:schemeClr val="tx1">
                    <a:tint val="75000"/>
                  </a:schemeClr>
                </a:solidFill>
              </a:defRPr>
            </a:lvl3pPr>
            <a:lvl4pPr marL="1828298" indent="0">
              <a:buNone/>
              <a:defRPr sz="1900">
                <a:solidFill>
                  <a:schemeClr val="tx1">
                    <a:tint val="75000"/>
                  </a:schemeClr>
                </a:solidFill>
              </a:defRPr>
            </a:lvl4pPr>
            <a:lvl5pPr marL="2437731" indent="0">
              <a:buNone/>
              <a:defRPr sz="1900">
                <a:solidFill>
                  <a:schemeClr val="tx1">
                    <a:tint val="75000"/>
                  </a:schemeClr>
                </a:solidFill>
              </a:defRPr>
            </a:lvl5pPr>
            <a:lvl6pPr marL="3047158" indent="0">
              <a:buNone/>
              <a:defRPr sz="1900">
                <a:solidFill>
                  <a:schemeClr val="tx1">
                    <a:tint val="75000"/>
                  </a:schemeClr>
                </a:solidFill>
              </a:defRPr>
            </a:lvl6pPr>
            <a:lvl7pPr marL="3656597" indent="0">
              <a:buNone/>
              <a:defRPr sz="1900">
                <a:solidFill>
                  <a:schemeClr val="tx1">
                    <a:tint val="75000"/>
                  </a:schemeClr>
                </a:solidFill>
              </a:defRPr>
            </a:lvl7pPr>
            <a:lvl8pPr marL="4266025" indent="0">
              <a:buNone/>
              <a:defRPr sz="1900">
                <a:solidFill>
                  <a:schemeClr val="tx1">
                    <a:tint val="75000"/>
                  </a:schemeClr>
                </a:solidFill>
              </a:defRPr>
            </a:lvl8pPr>
            <a:lvl9pPr marL="4875457" indent="0">
              <a:buNone/>
              <a:defRPr sz="1900">
                <a:solidFill>
                  <a:schemeClr val="tx1">
                    <a:tint val="75000"/>
                  </a:schemeClr>
                </a:solidFill>
              </a:defRPr>
            </a:lvl9pPr>
          </a:lstStyle>
          <a:p>
            <a:pPr lvl="0"/>
            <a:r>
              <a:rPr lang="en-US" dirty="0" smtClean="0"/>
              <a:t>Click to edit Master text styles</a:t>
            </a:r>
          </a:p>
        </p:txBody>
      </p:sp>
      <p:sp>
        <p:nvSpPr>
          <p:cNvPr id="6" name="Text Placeholder 3"/>
          <p:cNvSpPr>
            <a:spLocks noGrp="1"/>
          </p:cNvSpPr>
          <p:nvPr>
            <p:ph type="body" sz="quarter" idx="10"/>
          </p:nvPr>
        </p:nvSpPr>
        <p:spPr>
          <a:xfrm>
            <a:off x="1110149" y="4828881"/>
            <a:ext cx="10485120" cy="838200"/>
          </a:xfrm>
        </p:spPr>
        <p:txBody>
          <a:bodyPr/>
          <a:lstStyle>
            <a:lvl1pPr marL="0" indent="0">
              <a:buNone/>
              <a:defRPr sz="2100" b="1"/>
            </a:lvl1pPr>
            <a:lvl2pPr marL="247584" indent="0">
              <a:buNone/>
              <a:defRPr b="1"/>
            </a:lvl2pPr>
            <a:lvl3pPr marL="507859" indent="0">
              <a:buNone/>
              <a:defRPr b="1"/>
            </a:lvl3pPr>
            <a:lvl4pPr marL="736398" indent="0">
              <a:buNone/>
              <a:defRPr b="1"/>
            </a:lvl4pPr>
            <a:lvl5pPr marL="954352" indent="0">
              <a:buNone/>
              <a:defRPr b="1"/>
            </a:lvl5pPr>
          </a:lstStyle>
          <a:p>
            <a:pPr lvl="0"/>
            <a:r>
              <a:rPr lang="en-US" dirty="0" smtClean="0"/>
              <a:t>Click to edit Master text styles</a:t>
            </a:r>
          </a:p>
        </p:txBody>
      </p:sp>
      <p:sp>
        <p:nvSpPr>
          <p:cNvPr id="7" name="Text Placeholder 19"/>
          <p:cNvSpPr>
            <a:spLocks noGrp="1"/>
          </p:cNvSpPr>
          <p:nvPr>
            <p:ph type="body" sz="quarter" idx="11"/>
          </p:nvPr>
        </p:nvSpPr>
        <p:spPr>
          <a:xfrm>
            <a:off x="1110149" y="5705779"/>
            <a:ext cx="10485120" cy="750063"/>
          </a:xfrm>
        </p:spPr>
        <p:txBody>
          <a:bodyPr/>
          <a:lstStyle>
            <a:lvl1pPr marL="0" indent="0">
              <a:buNone/>
              <a:defRPr sz="1600" i="1"/>
            </a:lvl1pPr>
            <a:lvl2pPr marL="247584" indent="0">
              <a:buNone/>
              <a:defRPr/>
            </a:lvl2pPr>
            <a:lvl3pPr marL="507859" indent="0">
              <a:buNone/>
              <a:defRPr/>
            </a:lvl3pPr>
            <a:lvl4pPr marL="736398" indent="0">
              <a:buNone/>
              <a:defRPr/>
            </a:lvl4pPr>
            <a:lvl5pPr marL="954352" indent="0">
              <a:buNone/>
              <a:defRPr/>
            </a:lvl5pPr>
          </a:lstStyle>
          <a:p>
            <a:pPr lvl="0"/>
            <a:r>
              <a:rPr lang="en-US" dirty="0" smtClean="0"/>
              <a:t>Click to edit Master text styles</a:t>
            </a:r>
          </a:p>
        </p:txBody>
      </p:sp>
    </p:spTree>
    <p:extLst>
      <p:ext uri="{BB962C8B-B14F-4D97-AF65-F5344CB8AC3E}">
        <p14:creationId xmlns:p14="http://schemas.microsoft.com/office/powerpoint/2010/main" val="218267396"/>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Title_Content">
    <p:spTree>
      <p:nvGrpSpPr>
        <p:cNvPr id="1" name=""/>
        <p:cNvGrpSpPr/>
        <p:nvPr/>
      </p:nvGrpSpPr>
      <p:grpSpPr>
        <a:xfrm>
          <a:off x="0" y="0"/>
          <a:ext cx="0" cy="0"/>
          <a:chOff x="0" y="0"/>
          <a:chExt cx="0" cy="0"/>
        </a:xfrm>
      </p:grpSpPr>
      <p:cxnSp>
        <p:nvCxnSpPr>
          <p:cNvPr id="6" name="Straight Connector 6"/>
          <p:cNvCxnSpPr/>
          <p:nvPr userDrawn="1"/>
        </p:nvCxnSpPr>
        <p:spPr>
          <a:xfrm>
            <a:off x="624428"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11" name="Rectangle 3"/>
          <p:cNvSpPr>
            <a:spLocks noGrp="1" noChangeArrowheads="1"/>
          </p:cNvSpPr>
          <p:nvPr>
            <p:ph idx="1"/>
          </p:nvPr>
        </p:nvSpPr>
        <p:spPr bwMode="auto">
          <a:xfrm>
            <a:off x="711201" y="1350963"/>
            <a:ext cx="11144251" cy="4498848"/>
          </a:xfrm>
          <a:prstGeom prst="rect">
            <a:avLst/>
          </a:prstGeom>
          <a:noFill/>
          <a:ln>
            <a:noFill/>
          </a:ln>
          <a:extLst/>
        </p:spPr>
        <p:txBody>
          <a:bodyPr/>
          <a:lstStyle/>
          <a:p>
            <a:pPr lvl="0"/>
            <a:r>
              <a:rPr lang="en-US" altLang="en-US" noProof="0" dirty="0" smtClean="0"/>
              <a:t>Click to edit Master text styles</a:t>
            </a:r>
          </a:p>
          <a:p>
            <a:pPr lvl="1"/>
            <a:r>
              <a:rPr lang="en-US" altLang="en-US" noProof="0" dirty="0" smtClean="0"/>
              <a:t>Second level</a:t>
            </a:r>
          </a:p>
          <a:p>
            <a:pPr lvl="2"/>
            <a:r>
              <a:rPr lang="en-US" altLang="en-US" noProof="0" dirty="0" smtClean="0"/>
              <a:t>Third level</a:t>
            </a:r>
          </a:p>
          <a:p>
            <a:pPr lvl="3"/>
            <a:r>
              <a:rPr lang="en-US" altLang="en-US" noProof="0" dirty="0" smtClean="0"/>
              <a:t>Fourth level</a:t>
            </a:r>
          </a:p>
          <a:p>
            <a:pPr lvl="4"/>
            <a:r>
              <a:rPr lang="en-US" altLang="en-US" noProof="0" dirty="0" smtClean="0"/>
              <a:t>Fifth level</a:t>
            </a:r>
          </a:p>
        </p:txBody>
      </p:sp>
      <p:sp>
        <p:nvSpPr>
          <p:cNvPr id="12" name="Rectangle 2"/>
          <p:cNvSpPr>
            <a:spLocks noGrp="1" noChangeArrowheads="1"/>
          </p:cNvSpPr>
          <p:nvPr>
            <p:ph type="title"/>
          </p:nvPr>
        </p:nvSpPr>
        <p:spPr bwMode="auto">
          <a:xfrm>
            <a:off x="711345" y="152401"/>
            <a:ext cx="10058399" cy="838200"/>
          </a:xfrm>
          <a:prstGeom prst="rect">
            <a:avLst/>
          </a:prstGeom>
          <a:noFill/>
          <a:ln>
            <a:noFill/>
          </a:ln>
          <a:extLst/>
        </p:spPr>
        <p:txBody>
          <a:bodyPr/>
          <a:lstStyle/>
          <a:p>
            <a:pPr lvl="0"/>
            <a:r>
              <a:rPr lang="en-US" altLang="en-US" dirty="0" smtClean="0"/>
              <a:t>Click to edit Master title style</a:t>
            </a:r>
            <a:endParaRPr lang="en-GB" altLang="en-US" dirty="0" smtClean="0"/>
          </a:p>
        </p:txBody>
      </p:sp>
      <p:sp>
        <p:nvSpPr>
          <p:cNvPr id="8" name="Text Placeholder 4"/>
          <p:cNvSpPr>
            <a:spLocks noGrp="1"/>
          </p:cNvSpPr>
          <p:nvPr>
            <p:ph type="body" sz="quarter" idx="11"/>
          </p:nvPr>
        </p:nvSpPr>
        <p:spPr>
          <a:xfrm>
            <a:off x="711200" y="6294120"/>
            <a:ext cx="11143488" cy="182880"/>
          </a:xfrm>
        </p:spPr>
        <p:txBody>
          <a:bodyPr/>
          <a:lstStyle>
            <a:lvl1pPr marL="0" indent="0" algn="r">
              <a:buNone/>
              <a:defRPr sz="1300"/>
            </a:lvl1pPr>
          </a:lstStyle>
          <a:p>
            <a:pPr lvl="0"/>
            <a:r>
              <a:rPr lang="en-US" dirty="0" smtClean="0"/>
              <a:t>Click to edit Master text styles</a:t>
            </a:r>
            <a:endParaRPr lang="en-US" dirty="0"/>
          </a:p>
        </p:txBody>
      </p:sp>
      <p:sp>
        <p:nvSpPr>
          <p:cNvPr id="10" name="Text Placeholder 6"/>
          <p:cNvSpPr>
            <a:spLocks noGrp="1"/>
          </p:cNvSpPr>
          <p:nvPr>
            <p:ph type="body" sz="quarter" idx="13"/>
          </p:nvPr>
        </p:nvSpPr>
        <p:spPr>
          <a:xfrm>
            <a:off x="711200" y="5862320"/>
            <a:ext cx="11143488" cy="365760"/>
          </a:xfrm>
        </p:spPr>
        <p:txBody>
          <a:bodyPr anchor="b"/>
          <a:lstStyle>
            <a:lvl1pPr marL="0" indent="0">
              <a:buNone/>
              <a:defRPr sz="1600" baseline="0"/>
            </a:lvl1pPr>
          </a:lstStyle>
          <a:p>
            <a:pPr lvl="0"/>
            <a:r>
              <a:rPr lang="en-US" smtClean="0"/>
              <a:t>Click to edit Master text styles</a:t>
            </a:r>
          </a:p>
        </p:txBody>
      </p:sp>
    </p:spTree>
    <p:extLst>
      <p:ext uri="{BB962C8B-B14F-4D97-AF65-F5344CB8AC3E}">
        <p14:creationId xmlns:p14="http://schemas.microsoft.com/office/powerpoint/2010/main" val="22628265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Date Placeholder 3"/>
          <p:cNvSpPr>
            <a:spLocks noGrp="1"/>
          </p:cNvSpPr>
          <p:nvPr>
            <p:ph type="dt" sz="half" idx="10"/>
          </p:nvPr>
        </p:nvSpPr>
        <p:spPr/>
        <p:txBody>
          <a:bodyPr/>
          <a:lstStyle>
            <a:lvl1pPr defTabSz="914400">
              <a:defRPr/>
            </a:lvl1pPr>
          </a:lstStyle>
          <a:p>
            <a:pPr>
              <a:defRPr/>
            </a:pPr>
            <a:fld id="{16A3454D-1FC4-4621-A153-59196A65808C}" type="datetime1">
              <a:rPr lang="en-US"/>
              <a:pPr>
                <a:defRPr/>
              </a:pPr>
              <a:t>11/23/2018</a:t>
            </a:fld>
            <a:endParaRPr lang="en-US"/>
          </a:p>
        </p:txBody>
      </p:sp>
      <p:sp>
        <p:nvSpPr>
          <p:cNvPr id="6" name="Footer Placeholder 4"/>
          <p:cNvSpPr>
            <a:spLocks noGrp="1"/>
          </p:cNvSpPr>
          <p:nvPr>
            <p:ph type="ftr" sz="quarter" idx="11"/>
          </p:nvPr>
        </p:nvSpPr>
        <p:spPr/>
        <p:txBody>
          <a:bodyPr/>
          <a:lstStyle>
            <a:lvl1pPr defTabSz="91440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a:lvl1pPr>
          </a:lstStyle>
          <a:p>
            <a:pPr>
              <a:defRPr/>
            </a:pPr>
            <a:fld id="{77D99E85-97EB-4F60-A54D-E28C4B900AF6}" type="slidenum">
              <a:rPr lang="en-US"/>
              <a:pPr>
                <a:defRPr/>
              </a:pPr>
              <a:t>‹Nº›</a:t>
            </a:fld>
            <a:endParaRPr lang="en-US"/>
          </a:p>
        </p:txBody>
      </p:sp>
    </p:spTree>
    <p:extLst>
      <p:ext uri="{BB962C8B-B14F-4D97-AF65-F5344CB8AC3E}">
        <p14:creationId xmlns:p14="http://schemas.microsoft.com/office/powerpoint/2010/main" val="2415940175"/>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Content Slide_Title Only">
    <p:spTree>
      <p:nvGrpSpPr>
        <p:cNvPr id="1" name=""/>
        <p:cNvGrpSpPr/>
        <p:nvPr/>
      </p:nvGrpSpPr>
      <p:grpSpPr>
        <a:xfrm>
          <a:off x="0" y="0"/>
          <a:ext cx="0" cy="0"/>
          <a:chOff x="0" y="0"/>
          <a:chExt cx="0" cy="0"/>
        </a:xfrm>
      </p:grpSpPr>
      <p:cxnSp>
        <p:nvCxnSpPr>
          <p:cNvPr id="5" name="Straight Connector 6"/>
          <p:cNvCxnSpPr/>
          <p:nvPr userDrawn="1"/>
        </p:nvCxnSpPr>
        <p:spPr>
          <a:xfrm>
            <a:off x="624428"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12" name="Rectangle 2"/>
          <p:cNvSpPr>
            <a:spLocks noGrp="1" noChangeArrowheads="1"/>
          </p:cNvSpPr>
          <p:nvPr>
            <p:ph type="title"/>
          </p:nvPr>
        </p:nvSpPr>
        <p:spPr bwMode="auto">
          <a:xfrm>
            <a:off x="711345" y="152401"/>
            <a:ext cx="10058399" cy="838200"/>
          </a:xfrm>
          <a:prstGeom prst="rect">
            <a:avLst/>
          </a:prstGeom>
          <a:noFill/>
          <a:ln>
            <a:noFill/>
          </a:ln>
          <a:extLst/>
        </p:spPr>
        <p:txBody>
          <a:bodyPr/>
          <a:lstStyle/>
          <a:p>
            <a:pPr lvl="0"/>
            <a:r>
              <a:rPr lang="en-US" altLang="en-US" dirty="0" smtClean="0"/>
              <a:t>Click to edit Master title style</a:t>
            </a:r>
            <a:endParaRPr lang="en-GB" altLang="en-US" dirty="0" smtClean="0"/>
          </a:p>
        </p:txBody>
      </p:sp>
      <p:sp>
        <p:nvSpPr>
          <p:cNvPr id="6" name="Text Placeholder 4"/>
          <p:cNvSpPr>
            <a:spLocks noGrp="1"/>
          </p:cNvSpPr>
          <p:nvPr>
            <p:ph type="body" sz="quarter" idx="11"/>
          </p:nvPr>
        </p:nvSpPr>
        <p:spPr>
          <a:xfrm>
            <a:off x="711200" y="6294120"/>
            <a:ext cx="11143488" cy="182880"/>
          </a:xfrm>
        </p:spPr>
        <p:txBody>
          <a:bodyPr/>
          <a:lstStyle>
            <a:lvl1pPr marL="0" indent="0" algn="r">
              <a:buNone/>
              <a:defRPr sz="1300"/>
            </a:lvl1pPr>
          </a:lstStyle>
          <a:p>
            <a:pPr lvl="0"/>
            <a:r>
              <a:rPr lang="en-US" dirty="0" smtClean="0"/>
              <a:t>Click to edit Master text styles</a:t>
            </a:r>
            <a:endParaRPr lang="en-US" dirty="0"/>
          </a:p>
        </p:txBody>
      </p:sp>
      <p:sp>
        <p:nvSpPr>
          <p:cNvPr id="9" name="Text Placeholder 6"/>
          <p:cNvSpPr>
            <a:spLocks noGrp="1"/>
          </p:cNvSpPr>
          <p:nvPr>
            <p:ph type="body" sz="quarter" idx="13"/>
          </p:nvPr>
        </p:nvSpPr>
        <p:spPr>
          <a:xfrm>
            <a:off x="711200" y="5862320"/>
            <a:ext cx="11143488" cy="365760"/>
          </a:xfrm>
        </p:spPr>
        <p:txBody>
          <a:bodyPr anchor="b"/>
          <a:lstStyle>
            <a:lvl1pPr marL="0" indent="0">
              <a:buNone/>
              <a:defRPr sz="1600" baseline="0"/>
            </a:lvl1pPr>
          </a:lstStyle>
          <a:p>
            <a:pPr lvl="0"/>
            <a:r>
              <a:rPr lang="en-US" smtClean="0"/>
              <a:t>Click to edit Master text styles</a:t>
            </a:r>
          </a:p>
        </p:txBody>
      </p:sp>
    </p:spTree>
    <p:extLst>
      <p:ext uri="{BB962C8B-B14F-4D97-AF65-F5344CB8AC3E}">
        <p14:creationId xmlns:p14="http://schemas.microsoft.com/office/powerpoint/2010/main" val="1943541030"/>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Logo Title Subhead and Content">
    <p:spTree>
      <p:nvGrpSpPr>
        <p:cNvPr id="1" name=""/>
        <p:cNvGrpSpPr/>
        <p:nvPr/>
      </p:nvGrpSpPr>
      <p:grpSpPr>
        <a:xfrm>
          <a:off x="0" y="0"/>
          <a:ext cx="0" cy="0"/>
          <a:chOff x="0" y="0"/>
          <a:chExt cx="0" cy="0"/>
        </a:xfrm>
      </p:grpSpPr>
      <p:cxnSp>
        <p:nvCxnSpPr>
          <p:cNvPr id="8" name="Straight Connector 6"/>
          <p:cNvCxnSpPr/>
          <p:nvPr userDrawn="1"/>
        </p:nvCxnSpPr>
        <p:spPr>
          <a:xfrm>
            <a:off x="624428"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7" name="Rectangle 2"/>
          <p:cNvSpPr>
            <a:spLocks noGrp="1" noChangeArrowheads="1"/>
          </p:cNvSpPr>
          <p:nvPr>
            <p:ph type="title"/>
          </p:nvPr>
        </p:nvSpPr>
        <p:spPr bwMode="auto">
          <a:xfrm>
            <a:off x="711343" y="152401"/>
            <a:ext cx="10058399" cy="838200"/>
          </a:xfrm>
          <a:prstGeom prst="rect">
            <a:avLst/>
          </a:prstGeom>
          <a:noFill/>
          <a:ln>
            <a:noFill/>
          </a:ln>
          <a:extLst/>
        </p:spPr>
        <p:txBody>
          <a:bodyPr/>
          <a:lstStyle/>
          <a:p>
            <a:pPr lvl="0"/>
            <a:r>
              <a:rPr lang="en-US" altLang="en-US" dirty="0" smtClean="0"/>
              <a:t>Click to edit Master title style</a:t>
            </a:r>
            <a:endParaRPr lang="en-GB" altLang="en-US" dirty="0" smtClean="0"/>
          </a:p>
        </p:txBody>
      </p:sp>
      <p:sp>
        <p:nvSpPr>
          <p:cNvPr id="11" name="Text Placeholder 2"/>
          <p:cNvSpPr>
            <a:spLocks noGrp="1"/>
          </p:cNvSpPr>
          <p:nvPr>
            <p:ph type="body" sz="quarter" idx="17"/>
          </p:nvPr>
        </p:nvSpPr>
        <p:spPr>
          <a:xfrm>
            <a:off x="711200" y="1371600"/>
            <a:ext cx="11143488" cy="381000"/>
          </a:xfrm>
        </p:spPr>
        <p:txBody>
          <a:bodyPr/>
          <a:lstStyle>
            <a:lvl1pPr marL="0" indent="0">
              <a:buNone/>
              <a:defRPr b="1">
                <a:solidFill>
                  <a:srgbClr val="008790"/>
                </a:solidFill>
              </a:defRPr>
            </a:lvl1pPr>
          </a:lstStyle>
          <a:p>
            <a:pPr lvl="0"/>
            <a:r>
              <a:rPr lang="en-US" dirty="0" smtClean="0"/>
              <a:t>Click to edit Master text styles</a:t>
            </a:r>
          </a:p>
        </p:txBody>
      </p:sp>
      <p:sp>
        <p:nvSpPr>
          <p:cNvPr id="16" name="Content Placeholder 3"/>
          <p:cNvSpPr>
            <a:spLocks noGrp="1"/>
          </p:cNvSpPr>
          <p:nvPr>
            <p:ph sz="quarter" idx="14"/>
          </p:nvPr>
        </p:nvSpPr>
        <p:spPr>
          <a:xfrm>
            <a:off x="711200" y="1786128"/>
            <a:ext cx="11143488" cy="40599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4"/>
          <p:cNvSpPr>
            <a:spLocks noGrp="1"/>
          </p:cNvSpPr>
          <p:nvPr>
            <p:ph type="body" sz="quarter" idx="11"/>
          </p:nvPr>
        </p:nvSpPr>
        <p:spPr>
          <a:xfrm>
            <a:off x="711200" y="6294120"/>
            <a:ext cx="11143488" cy="182880"/>
          </a:xfrm>
        </p:spPr>
        <p:txBody>
          <a:bodyPr/>
          <a:lstStyle>
            <a:lvl1pPr marL="0" indent="0" algn="r">
              <a:buNone/>
              <a:defRPr sz="1300"/>
            </a:lvl1pPr>
          </a:lstStyle>
          <a:p>
            <a:pPr lvl="0"/>
            <a:r>
              <a:rPr lang="en-US" dirty="0" smtClean="0"/>
              <a:t>Click to edit Master text styles</a:t>
            </a:r>
            <a:endParaRPr lang="en-US" dirty="0"/>
          </a:p>
        </p:txBody>
      </p:sp>
      <p:sp>
        <p:nvSpPr>
          <p:cNvPr id="13" name="Text Placeholder 6"/>
          <p:cNvSpPr>
            <a:spLocks noGrp="1"/>
          </p:cNvSpPr>
          <p:nvPr>
            <p:ph type="body" sz="quarter" idx="13"/>
          </p:nvPr>
        </p:nvSpPr>
        <p:spPr>
          <a:xfrm>
            <a:off x="711200" y="5862320"/>
            <a:ext cx="11143488" cy="365760"/>
          </a:xfrm>
        </p:spPr>
        <p:txBody>
          <a:bodyPr anchor="b"/>
          <a:lstStyle>
            <a:lvl1pPr marL="0" indent="0">
              <a:buNone/>
              <a:defRPr sz="1600" baseline="0"/>
            </a:lvl1pPr>
          </a:lstStyle>
          <a:p>
            <a:pPr lvl="0"/>
            <a:r>
              <a:rPr lang="en-US" smtClean="0"/>
              <a:t>Click to edit Master text styles</a:t>
            </a:r>
          </a:p>
        </p:txBody>
      </p:sp>
    </p:spTree>
    <p:extLst>
      <p:ext uri="{BB962C8B-B14F-4D97-AF65-F5344CB8AC3E}">
        <p14:creationId xmlns:p14="http://schemas.microsoft.com/office/powerpoint/2010/main" val="652931597"/>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Title_2Col Content">
    <p:spTree>
      <p:nvGrpSpPr>
        <p:cNvPr id="1" name=""/>
        <p:cNvGrpSpPr/>
        <p:nvPr/>
      </p:nvGrpSpPr>
      <p:grpSpPr>
        <a:xfrm>
          <a:off x="0" y="0"/>
          <a:ext cx="0" cy="0"/>
          <a:chOff x="0" y="0"/>
          <a:chExt cx="0" cy="0"/>
        </a:xfrm>
      </p:grpSpPr>
      <p:cxnSp>
        <p:nvCxnSpPr>
          <p:cNvPr id="7" name="Straight Connector 6"/>
          <p:cNvCxnSpPr/>
          <p:nvPr userDrawn="1"/>
        </p:nvCxnSpPr>
        <p:spPr>
          <a:xfrm>
            <a:off x="624428"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9" name="Rectangle 2"/>
          <p:cNvSpPr>
            <a:spLocks noGrp="1" noChangeArrowheads="1"/>
          </p:cNvSpPr>
          <p:nvPr>
            <p:ph type="title"/>
          </p:nvPr>
        </p:nvSpPr>
        <p:spPr bwMode="auto">
          <a:xfrm>
            <a:off x="711345" y="152401"/>
            <a:ext cx="10058399" cy="838200"/>
          </a:xfrm>
          <a:prstGeom prst="rect">
            <a:avLst/>
          </a:prstGeom>
          <a:noFill/>
          <a:ln>
            <a:noFill/>
          </a:ln>
          <a:extLst/>
        </p:spPr>
        <p:txBody>
          <a:bodyPr/>
          <a:lstStyle/>
          <a:p>
            <a:pPr lvl="0"/>
            <a:r>
              <a:rPr lang="en-US" altLang="en-US" dirty="0" smtClean="0"/>
              <a:t>Click to edit Master title style</a:t>
            </a:r>
            <a:endParaRPr lang="en-GB" altLang="en-US" dirty="0" smtClean="0"/>
          </a:p>
        </p:txBody>
      </p:sp>
      <p:sp>
        <p:nvSpPr>
          <p:cNvPr id="4" name="Content Placeholder 3"/>
          <p:cNvSpPr>
            <a:spLocks noGrp="1"/>
          </p:cNvSpPr>
          <p:nvPr>
            <p:ph sz="quarter" idx="14"/>
          </p:nvPr>
        </p:nvSpPr>
        <p:spPr>
          <a:xfrm>
            <a:off x="711201" y="1350963"/>
            <a:ext cx="5364480" cy="449884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3"/>
          <p:cNvSpPr>
            <a:spLocks noGrp="1"/>
          </p:cNvSpPr>
          <p:nvPr>
            <p:ph sz="quarter" idx="16"/>
          </p:nvPr>
        </p:nvSpPr>
        <p:spPr>
          <a:xfrm>
            <a:off x="6490208" y="1350963"/>
            <a:ext cx="5364480" cy="449884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11"/>
          </p:nvPr>
        </p:nvSpPr>
        <p:spPr>
          <a:xfrm>
            <a:off x="711200" y="6294120"/>
            <a:ext cx="11143488" cy="182880"/>
          </a:xfrm>
        </p:spPr>
        <p:txBody>
          <a:bodyPr/>
          <a:lstStyle>
            <a:lvl1pPr marL="0" indent="0" algn="r">
              <a:buNone/>
              <a:defRPr sz="1300"/>
            </a:lvl1pPr>
          </a:lstStyle>
          <a:p>
            <a:pPr lvl="0"/>
            <a:r>
              <a:rPr lang="en-US" dirty="0" smtClean="0"/>
              <a:t>Click to edit Master text styles</a:t>
            </a:r>
            <a:endParaRPr lang="en-US" dirty="0"/>
          </a:p>
        </p:txBody>
      </p:sp>
      <p:sp>
        <p:nvSpPr>
          <p:cNvPr id="10" name="Text Placeholder 6"/>
          <p:cNvSpPr>
            <a:spLocks noGrp="1"/>
          </p:cNvSpPr>
          <p:nvPr>
            <p:ph type="body" sz="quarter" idx="13"/>
          </p:nvPr>
        </p:nvSpPr>
        <p:spPr>
          <a:xfrm>
            <a:off x="711200" y="5862320"/>
            <a:ext cx="11143488" cy="365760"/>
          </a:xfrm>
        </p:spPr>
        <p:txBody>
          <a:bodyPr anchor="b"/>
          <a:lstStyle>
            <a:lvl1pPr marL="0" indent="0">
              <a:buNone/>
              <a:defRPr sz="1600" baseline="0"/>
            </a:lvl1pPr>
          </a:lstStyle>
          <a:p>
            <a:pPr lvl="0"/>
            <a:r>
              <a:rPr lang="en-US" smtClean="0"/>
              <a:t>Click to edit Master text styles</a:t>
            </a:r>
          </a:p>
        </p:txBody>
      </p:sp>
    </p:spTree>
    <p:extLst>
      <p:ext uri="{BB962C8B-B14F-4D97-AF65-F5344CB8AC3E}">
        <p14:creationId xmlns:p14="http://schemas.microsoft.com/office/powerpoint/2010/main" val="1686172891"/>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Title_2Col Content_Teal Subs">
    <p:spTree>
      <p:nvGrpSpPr>
        <p:cNvPr id="1" name=""/>
        <p:cNvGrpSpPr/>
        <p:nvPr/>
      </p:nvGrpSpPr>
      <p:grpSpPr>
        <a:xfrm>
          <a:off x="0" y="0"/>
          <a:ext cx="0" cy="0"/>
          <a:chOff x="0" y="0"/>
          <a:chExt cx="0" cy="0"/>
        </a:xfrm>
      </p:grpSpPr>
      <p:cxnSp>
        <p:nvCxnSpPr>
          <p:cNvPr id="12" name="Straight Connector 6"/>
          <p:cNvCxnSpPr/>
          <p:nvPr userDrawn="1"/>
        </p:nvCxnSpPr>
        <p:spPr>
          <a:xfrm>
            <a:off x="624428"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9" name="Rectangle 2"/>
          <p:cNvSpPr>
            <a:spLocks noGrp="1" noChangeArrowheads="1"/>
          </p:cNvSpPr>
          <p:nvPr>
            <p:ph type="title"/>
          </p:nvPr>
        </p:nvSpPr>
        <p:spPr bwMode="auto">
          <a:xfrm>
            <a:off x="711345" y="152401"/>
            <a:ext cx="10058399" cy="838200"/>
          </a:xfrm>
          <a:prstGeom prst="rect">
            <a:avLst/>
          </a:prstGeom>
          <a:noFill/>
          <a:ln>
            <a:noFill/>
          </a:ln>
          <a:extLst/>
        </p:spPr>
        <p:txBody>
          <a:bodyPr/>
          <a:lstStyle/>
          <a:p>
            <a:pPr lvl="0"/>
            <a:r>
              <a:rPr lang="en-US" altLang="en-US" dirty="0" smtClean="0"/>
              <a:t>Click to edit Master title style</a:t>
            </a:r>
            <a:endParaRPr lang="en-GB" altLang="en-US" dirty="0" smtClean="0"/>
          </a:p>
        </p:txBody>
      </p:sp>
      <p:sp>
        <p:nvSpPr>
          <p:cNvPr id="4" name="Content Placeholder 3"/>
          <p:cNvSpPr>
            <a:spLocks noGrp="1"/>
          </p:cNvSpPr>
          <p:nvPr>
            <p:ph sz="quarter" idx="14"/>
          </p:nvPr>
        </p:nvSpPr>
        <p:spPr>
          <a:xfrm>
            <a:off x="711201" y="1786128"/>
            <a:ext cx="5364480" cy="40599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sz="quarter" idx="17"/>
          </p:nvPr>
        </p:nvSpPr>
        <p:spPr>
          <a:xfrm>
            <a:off x="711201" y="1371600"/>
            <a:ext cx="5364480" cy="381000"/>
          </a:xfrm>
        </p:spPr>
        <p:txBody>
          <a:bodyPr/>
          <a:lstStyle>
            <a:lvl1pPr marL="0" indent="0">
              <a:buNone/>
              <a:defRPr b="1">
                <a:solidFill>
                  <a:srgbClr val="008790"/>
                </a:solidFill>
              </a:defRPr>
            </a:lvl1pPr>
          </a:lstStyle>
          <a:p>
            <a:pPr lvl="0"/>
            <a:r>
              <a:rPr lang="en-US" dirty="0" smtClean="0"/>
              <a:t>Click to edit Master text styles</a:t>
            </a:r>
          </a:p>
        </p:txBody>
      </p:sp>
      <p:sp>
        <p:nvSpPr>
          <p:cNvPr id="10" name="Content Placeholder 3"/>
          <p:cNvSpPr>
            <a:spLocks noGrp="1"/>
          </p:cNvSpPr>
          <p:nvPr>
            <p:ph sz="quarter" idx="18"/>
          </p:nvPr>
        </p:nvSpPr>
        <p:spPr>
          <a:xfrm>
            <a:off x="6490208" y="1786128"/>
            <a:ext cx="5364480" cy="40599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2"/>
          <p:cNvSpPr>
            <a:spLocks noGrp="1"/>
          </p:cNvSpPr>
          <p:nvPr>
            <p:ph type="body" sz="quarter" idx="19"/>
          </p:nvPr>
        </p:nvSpPr>
        <p:spPr>
          <a:xfrm>
            <a:off x="6490208" y="1371600"/>
            <a:ext cx="5364480" cy="381000"/>
          </a:xfrm>
        </p:spPr>
        <p:txBody>
          <a:bodyPr/>
          <a:lstStyle>
            <a:lvl1pPr marL="0" indent="0">
              <a:buNone/>
              <a:defRPr b="1">
                <a:solidFill>
                  <a:srgbClr val="008790"/>
                </a:solidFill>
              </a:defRPr>
            </a:lvl1pPr>
          </a:lstStyle>
          <a:p>
            <a:pPr lvl="0"/>
            <a:r>
              <a:rPr lang="en-US" dirty="0" smtClean="0"/>
              <a:t>Click to edit Master text styles</a:t>
            </a:r>
          </a:p>
        </p:txBody>
      </p:sp>
      <p:sp>
        <p:nvSpPr>
          <p:cNvPr id="13" name="Text Placeholder 4"/>
          <p:cNvSpPr>
            <a:spLocks noGrp="1"/>
          </p:cNvSpPr>
          <p:nvPr>
            <p:ph type="body" sz="quarter" idx="11"/>
          </p:nvPr>
        </p:nvSpPr>
        <p:spPr>
          <a:xfrm>
            <a:off x="711200" y="6294120"/>
            <a:ext cx="11143488" cy="182880"/>
          </a:xfrm>
        </p:spPr>
        <p:txBody>
          <a:bodyPr/>
          <a:lstStyle>
            <a:lvl1pPr marL="0" indent="0" algn="r">
              <a:buNone/>
              <a:defRPr sz="1300"/>
            </a:lvl1pPr>
          </a:lstStyle>
          <a:p>
            <a:pPr lvl="0"/>
            <a:r>
              <a:rPr lang="en-US" dirty="0" smtClean="0"/>
              <a:t>Click to edit Master text styles</a:t>
            </a:r>
            <a:endParaRPr lang="en-US" dirty="0"/>
          </a:p>
        </p:txBody>
      </p:sp>
      <p:sp>
        <p:nvSpPr>
          <p:cNvPr id="14" name="Text Placeholder 6"/>
          <p:cNvSpPr>
            <a:spLocks noGrp="1"/>
          </p:cNvSpPr>
          <p:nvPr>
            <p:ph type="body" sz="quarter" idx="13"/>
          </p:nvPr>
        </p:nvSpPr>
        <p:spPr>
          <a:xfrm>
            <a:off x="711200" y="5862320"/>
            <a:ext cx="11143488" cy="365760"/>
          </a:xfrm>
        </p:spPr>
        <p:txBody>
          <a:bodyPr anchor="b"/>
          <a:lstStyle>
            <a:lvl1pPr marL="0" indent="0">
              <a:buNone/>
              <a:defRPr sz="1600" baseline="0"/>
            </a:lvl1pPr>
          </a:lstStyle>
          <a:p>
            <a:pPr lvl="0"/>
            <a:r>
              <a:rPr lang="en-US" smtClean="0"/>
              <a:t>Click to edit Master text styles</a:t>
            </a:r>
          </a:p>
        </p:txBody>
      </p:sp>
    </p:spTree>
    <p:extLst>
      <p:ext uri="{BB962C8B-B14F-4D97-AF65-F5344CB8AC3E}">
        <p14:creationId xmlns:p14="http://schemas.microsoft.com/office/powerpoint/2010/main" val="4136243744"/>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1_Title_2Col Content_Teal Subs">
    <p:spTree>
      <p:nvGrpSpPr>
        <p:cNvPr id="1" name=""/>
        <p:cNvGrpSpPr/>
        <p:nvPr/>
      </p:nvGrpSpPr>
      <p:grpSpPr>
        <a:xfrm>
          <a:off x="0" y="0"/>
          <a:ext cx="0" cy="0"/>
          <a:chOff x="0" y="0"/>
          <a:chExt cx="0" cy="0"/>
        </a:xfrm>
      </p:grpSpPr>
      <p:cxnSp>
        <p:nvCxnSpPr>
          <p:cNvPr id="12" name="Straight Connector 6"/>
          <p:cNvCxnSpPr/>
          <p:nvPr userDrawn="1"/>
        </p:nvCxnSpPr>
        <p:spPr>
          <a:xfrm>
            <a:off x="624428"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9" name="Rectangle 2"/>
          <p:cNvSpPr>
            <a:spLocks noGrp="1" noChangeArrowheads="1"/>
          </p:cNvSpPr>
          <p:nvPr>
            <p:ph type="title"/>
          </p:nvPr>
        </p:nvSpPr>
        <p:spPr bwMode="auto">
          <a:xfrm>
            <a:off x="711345" y="152401"/>
            <a:ext cx="10058399" cy="838200"/>
          </a:xfrm>
          <a:prstGeom prst="rect">
            <a:avLst/>
          </a:prstGeom>
          <a:noFill/>
          <a:ln>
            <a:noFill/>
          </a:ln>
          <a:extLst/>
        </p:spPr>
        <p:txBody>
          <a:bodyPr/>
          <a:lstStyle/>
          <a:p>
            <a:pPr lvl="0"/>
            <a:r>
              <a:rPr lang="en-US" altLang="en-US" dirty="0" smtClean="0"/>
              <a:t>Click to edit Master title style</a:t>
            </a:r>
            <a:endParaRPr lang="en-GB" altLang="en-US" dirty="0" smtClean="0"/>
          </a:p>
        </p:txBody>
      </p:sp>
      <p:sp>
        <p:nvSpPr>
          <p:cNvPr id="4" name="Content Placeholder 3"/>
          <p:cNvSpPr>
            <a:spLocks noGrp="1"/>
          </p:cNvSpPr>
          <p:nvPr>
            <p:ph sz="quarter" idx="14"/>
          </p:nvPr>
        </p:nvSpPr>
        <p:spPr>
          <a:xfrm>
            <a:off x="711201" y="1786128"/>
            <a:ext cx="5364480" cy="40599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sz="quarter" idx="17"/>
          </p:nvPr>
        </p:nvSpPr>
        <p:spPr>
          <a:xfrm>
            <a:off x="711201" y="1371600"/>
            <a:ext cx="5364480" cy="381000"/>
          </a:xfrm>
        </p:spPr>
        <p:txBody>
          <a:bodyPr/>
          <a:lstStyle>
            <a:lvl1pPr marL="0" indent="0">
              <a:buNone/>
              <a:defRPr b="1">
                <a:solidFill>
                  <a:srgbClr val="008790"/>
                </a:solidFill>
              </a:defRPr>
            </a:lvl1pPr>
          </a:lstStyle>
          <a:p>
            <a:pPr lvl="0"/>
            <a:r>
              <a:rPr lang="en-US" dirty="0" smtClean="0"/>
              <a:t>Click to edit Master text styles</a:t>
            </a:r>
          </a:p>
        </p:txBody>
      </p:sp>
      <p:sp>
        <p:nvSpPr>
          <p:cNvPr id="10" name="Content Placeholder 3"/>
          <p:cNvSpPr>
            <a:spLocks noGrp="1"/>
          </p:cNvSpPr>
          <p:nvPr>
            <p:ph sz="quarter" idx="18"/>
          </p:nvPr>
        </p:nvSpPr>
        <p:spPr>
          <a:xfrm>
            <a:off x="6490208" y="1786128"/>
            <a:ext cx="5364480" cy="40599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2"/>
          <p:cNvSpPr>
            <a:spLocks noGrp="1"/>
          </p:cNvSpPr>
          <p:nvPr>
            <p:ph type="body" sz="quarter" idx="19"/>
          </p:nvPr>
        </p:nvSpPr>
        <p:spPr>
          <a:xfrm>
            <a:off x="6490208" y="1371600"/>
            <a:ext cx="5364480" cy="381000"/>
          </a:xfrm>
        </p:spPr>
        <p:txBody>
          <a:bodyPr/>
          <a:lstStyle>
            <a:lvl1pPr marL="0" indent="0">
              <a:buNone/>
              <a:defRPr b="1">
                <a:solidFill>
                  <a:srgbClr val="E31836"/>
                </a:solidFill>
              </a:defRPr>
            </a:lvl1pPr>
          </a:lstStyle>
          <a:p>
            <a:pPr lvl="0"/>
            <a:r>
              <a:rPr lang="en-US" dirty="0" smtClean="0"/>
              <a:t>Click to edit Master text styles</a:t>
            </a:r>
          </a:p>
        </p:txBody>
      </p:sp>
      <p:sp>
        <p:nvSpPr>
          <p:cNvPr id="13" name="Text Placeholder 4"/>
          <p:cNvSpPr>
            <a:spLocks noGrp="1"/>
          </p:cNvSpPr>
          <p:nvPr>
            <p:ph type="body" sz="quarter" idx="11"/>
          </p:nvPr>
        </p:nvSpPr>
        <p:spPr>
          <a:xfrm>
            <a:off x="711200" y="6294120"/>
            <a:ext cx="11143488" cy="182880"/>
          </a:xfrm>
        </p:spPr>
        <p:txBody>
          <a:bodyPr/>
          <a:lstStyle>
            <a:lvl1pPr marL="0" indent="0" algn="r">
              <a:buNone/>
              <a:defRPr sz="1300"/>
            </a:lvl1pPr>
          </a:lstStyle>
          <a:p>
            <a:pPr lvl="0"/>
            <a:r>
              <a:rPr lang="en-US" dirty="0" smtClean="0"/>
              <a:t>Click to edit Master text styles</a:t>
            </a:r>
            <a:endParaRPr lang="en-US" dirty="0"/>
          </a:p>
        </p:txBody>
      </p:sp>
      <p:sp>
        <p:nvSpPr>
          <p:cNvPr id="14" name="Text Placeholder 6"/>
          <p:cNvSpPr>
            <a:spLocks noGrp="1"/>
          </p:cNvSpPr>
          <p:nvPr>
            <p:ph type="body" sz="quarter" idx="13"/>
          </p:nvPr>
        </p:nvSpPr>
        <p:spPr>
          <a:xfrm>
            <a:off x="711200" y="5862320"/>
            <a:ext cx="11143488" cy="365760"/>
          </a:xfrm>
        </p:spPr>
        <p:txBody>
          <a:bodyPr anchor="b"/>
          <a:lstStyle>
            <a:lvl1pPr marL="0" indent="0">
              <a:buNone/>
              <a:defRPr sz="1600" baseline="0"/>
            </a:lvl1pPr>
          </a:lstStyle>
          <a:p>
            <a:pPr lvl="0"/>
            <a:r>
              <a:rPr lang="en-US" smtClean="0"/>
              <a:t>Click to edit Master text styles</a:t>
            </a:r>
          </a:p>
        </p:txBody>
      </p:sp>
    </p:spTree>
    <p:extLst>
      <p:ext uri="{BB962C8B-B14F-4D97-AF65-F5344CB8AC3E}">
        <p14:creationId xmlns:p14="http://schemas.microsoft.com/office/powerpoint/2010/main" val="2719172088"/>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2_Title_2Col Content_Teal Subs">
    <p:spTree>
      <p:nvGrpSpPr>
        <p:cNvPr id="1" name=""/>
        <p:cNvGrpSpPr/>
        <p:nvPr/>
      </p:nvGrpSpPr>
      <p:grpSpPr>
        <a:xfrm>
          <a:off x="0" y="0"/>
          <a:ext cx="0" cy="0"/>
          <a:chOff x="0" y="0"/>
          <a:chExt cx="0" cy="0"/>
        </a:xfrm>
      </p:grpSpPr>
      <p:cxnSp>
        <p:nvCxnSpPr>
          <p:cNvPr id="12" name="Straight Connector 6"/>
          <p:cNvCxnSpPr/>
          <p:nvPr userDrawn="1"/>
        </p:nvCxnSpPr>
        <p:spPr>
          <a:xfrm>
            <a:off x="624428"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9" name="Rectangle 2"/>
          <p:cNvSpPr>
            <a:spLocks noGrp="1" noChangeArrowheads="1"/>
          </p:cNvSpPr>
          <p:nvPr>
            <p:ph type="title"/>
          </p:nvPr>
        </p:nvSpPr>
        <p:spPr bwMode="auto">
          <a:xfrm>
            <a:off x="711345" y="152401"/>
            <a:ext cx="10058399" cy="838200"/>
          </a:xfrm>
          <a:prstGeom prst="rect">
            <a:avLst/>
          </a:prstGeom>
          <a:noFill/>
          <a:ln>
            <a:noFill/>
          </a:ln>
          <a:extLst/>
        </p:spPr>
        <p:txBody>
          <a:bodyPr/>
          <a:lstStyle/>
          <a:p>
            <a:pPr lvl="0"/>
            <a:r>
              <a:rPr lang="en-US" altLang="en-US" dirty="0" smtClean="0"/>
              <a:t>Click to edit Master title style</a:t>
            </a:r>
            <a:endParaRPr lang="en-GB" altLang="en-US" dirty="0" smtClean="0"/>
          </a:p>
        </p:txBody>
      </p:sp>
      <p:sp>
        <p:nvSpPr>
          <p:cNvPr id="4" name="Content Placeholder 3"/>
          <p:cNvSpPr>
            <a:spLocks noGrp="1"/>
          </p:cNvSpPr>
          <p:nvPr>
            <p:ph sz="quarter" idx="14"/>
          </p:nvPr>
        </p:nvSpPr>
        <p:spPr>
          <a:xfrm>
            <a:off x="711201" y="1786128"/>
            <a:ext cx="5364480" cy="40599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sz="quarter" idx="17"/>
          </p:nvPr>
        </p:nvSpPr>
        <p:spPr>
          <a:xfrm>
            <a:off x="711201" y="1371600"/>
            <a:ext cx="5364480" cy="381000"/>
          </a:xfrm>
        </p:spPr>
        <p:txBody>
          <a:bodyPr/>
          <a:lstStyle>
            <a:lvl1pPr marL="0" indent="0">
              <a:buNone/>
              <a:defRPr b="1">
                <a:solidFill>
                  <a:srgbClr val="E31836"/>
                </a:solidFill>
              </a:defRPr>
            </a:lvl1pPr>
          </a:lstStyle>
          <a:p>
            <a:pPr lvl="0"/>
            <a:r>
              <a:rPr lang="en-US" dirty="0" smtClean="0"/>
              <a:t>Click to edit Master text styles</a:t>
            </a:r>
          </a:p>
        </p:txBody>
      </p:sp>
      <p:sp>
        <p:nvSpPr>
          <p:cNvPr id="10" name="Content Placeholder 3"/>
          <p:cNvSpPr>
            <a:spLocks noGrp="1"/>
          </p:cNvSpPr>
          <p:nvPr>
            <p:ph sz="quarter" idx="18"/>
          </p:nvPr>
        </p:nvSpPr>
        <p:spPr>
          <a:xfrm>
            <a:off x="6490208" y="1786128"/>
            <a:ext cx="5364480" cy="40599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2"/>
          <p:cNvSpPr>
            <a:spLocks noGrp="1"/>
          </p:cNvSpPr>
          <p:nvPr>
            <p:ph type="body" sz="quarter" idx="19"/>
          </p:nvPr>
        </p:nvSpPr>
        <p:spPr>
          <a:xfrm>
            <a:off x="6490208" y="1371600"/>
            <a:ext cx="5364480" cy="381000"/>
          </a:xfrm>
        </p:spPr>
        <p:txBody>
          <a:bodyPr/>
          <a:lstStyle>
            <a:lvl1pPr marL="0" indent="0">
              <a:buNone/>
              <a:defRPr b="1">
                <a:solidFill>
                  <a:srgbClr val="008790"/>
                </a:solidFill>
              </a:defRPr>
            </a:lvl1pPr>
          </a:lstStyle>
          <a:p>
            <a:pPr lvl="0"/>
            <a:r>
              <a:rPr lang="en-US" dirty="0" smtClean="0"/>
              <a:t>Click to edit Master text styles</a:t>
            </a:r>
          </a:p>
        </p:txBody>
      </p:sp>
      <p:sp>
        <p:nvSpPr>
          <p:cNvPr id="13" name="Text Placeholder 4"/>
          <p:cNvSpPr>
            <a:spLocks noGrp="1"/>
          </p:cNvSpPr>
          <p:nvPr>
            <p:ph type="body" sz="quarter" idx="11"/>
          </p:nvPr>
        </p:nvSpPr>
        <p:spPr>
          <a:xfrm>
            <a:off x="711200" y="6294120"/>
            <a:ext cx="11143488" cy="182880"/>
          </a:xfrm>
        </p:spPr>
        <p:txBody>
          <a:bodyPr/>
          <a:lstStyle>
            <a:lvl1pPr marL="0" indent="0" algn="r">
              <a:buNone/>
              <a:defRPr sz="1300"/>
            </a:lvl1pPr>
          </a:lstStyle>
          <a:p>
            <a:pPr lvl="0"/>
            <a:r>
              <a:rPr lang="en-US" dirty="0" smtClean="0"/>
              <a:t>Click to edit Master text styles</a:t>
            </a:r>
            <a:endParaRPr lang="en-US" dirty="0"/>
          </a:p>
        </p:txBody>
      </p:sp>
      <p:sp>
        <p:nvSpPr>
          <p:cNvPr id="14" name="Text Placeholder 6"/>
          <p:cNvSpPr>
            <a:spLocks noGrp="1"/>
          </p:cNvSpPr>
          <p:nvPr>
            <p:ph type="body" sz="quarter" idx="13"/>
          </p:nvPr>
        </p:nvSpPr>
        <p:spPr>
          <a:xfrm>
            <a:off x="711200" y="5862320"/>
            <a:ext cx="11143488" cy="365760"/>
          </a:xfrm>
        </p:spPr>
        <p:txBody>
          <a:bodyPr anchor="b"/>
          <a:lstStyle>
            <a:lvl1pPr marL="0" indent="0">
              <a:buNone/>
              <a:defRPr sz="1600" baseline="0"/>
            </a:lvl1pPr>
          </a:lstStyle>
          <a:p>
            <a:pPr lvl="0"/>
            <a:r>
              <a:rPr lang="en-US" smtClean="0"/>
              <a:t>Click to edit Master text styles</a:t>
            </a:r>
          </a:p>
        </p:txBody>
      </p:sp>
    </p:spTree>
    <p:extLst>
      <p:ext uri="{BB962C8B-B14F-4D97-AF65-F5344CB8AC3E}">
        <p14:creationId xmlns:p14="http://schemas.microsoft.com/office/powerpoint/2010/main" val="4010046296"/>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1_Content Slide_Title Only">
    <p:spTree>
      <p:nvGrpSpPr>
        <p:cNvPr id="1" name=""/>
        <p:cNvGrpSpPr/>
        <p:nvPr/>
      </p:nvGrpSpPr>
      <p:grpSpPr>
        <a:xfrm>
          <a:off x="0" y="0"/>
          <a:ext cx="0" cy="0"/>
          <a:chOff x="0" y="0"/>
          <a:chExt cx="0" cy="0"/>
        </a:xfrm>
      </p:grpSpPr>
      <p:cxnSp>
        <p:nvCxnSpPr>
          <p:cNvPr id="7" name="Straight Connector 6"/>
          <p:cNvCxnSpPr/>
          <p:nvPr userDrawn="1"/>
        </p:nvCxnSpPr>
        <p:spPr>
          <a:xfrm>
            <a:off x="624428"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12" name="Rectangle 2"/>
          <p:cNvSpPr>
            <a:spLocks noGrp="1" noChangeArrowheads="1"/>
          </p:cNvSpPr>
          <p:nvPr>
            <p:ph type="title"/>
          </p:nvPr>
        </p:nvSpPr>
        <p:spPr bwMode="auto">
          <a:xfrm>
            <a:off x="711345" y="152401"/>
            <a:ext cx="10058399" cy="838200"/>
          </a:xfrm>
          <a:prstGeom prst="rect">
            <a:avLst/>
          </a:prstGeom>
          <a:noFill/>
          <a:ln>
            <a:noFill/>
          </a:ln>
          <a:extLst/>
        </p:spPr>
        <p:txBody>
          <a:bodyPr/>
          <a:lstStyle/>
          <a:p>
            <a:pPr lvl="0"/>
            <a:r>
              <a:rPr lang="en-US" altLang="en-US" dirty="0" smtClean="0"/>
              <a:t>Click to edit Master title style</a:t>
            </a:r>
            <a:endParaRPr lang="en-GB" altLang="en-US" dirty="0" smtClean="0"/>
          </a:p>
        </p:txBody>
      </p:sp>
      <p:sp>
        <p:nvSpPr>
          <p:cNvPr id="6" name="Text Placeholder 2"/>
          <p:cNvSpPr>
            <a:spLocks noGrp="1"/>
          </p:cNvSpPr>
          <p:nvPr>
            <p:ph type="body" sz="quarter" idx="14"/>
          </p:nvPr>
        </p:nvSpPr>
        <p:spPr>
          <a:xfrm>
            <a:off x="711201" y="1371600"/>
            <a:ext cx="11143488" cy="457200"/>
          </a:xfrm>
        </p:spPr>
        <p:txBody>
          <a:bodyPr/>
          <a:lstStyle>
            <a:lvl1pPr marL="0" indent="0">
              <a:buNone/>
              <a:defRPr sz="2900" b="1">
                <a:solidFill>
                  <a:srgbClr val="E31836"/>
                </a:solidFill>
              </a:defRPr>
            </a:lvl1pPr>
          </a:lstStyle>
          <a:p>
            <a:pPr lvl="0"/>
            <a:r>
              <a:rPr lang="en-US" dirty="0" smtClean="0"/>
              <a:t>Click to edit Master text styles</a:t>
            </a:r>
          </a:p>
        </p:txBody>
      </p:sp>
      <p:sp>
        <p:nvSpPr>
          <p:cNvPr id="10" name="Text Placeholder 4"/>
          <p:cNvSpPr>
            <a:spLocks noGrp="1"/>
          </p:cNvSpPr>
          <p:nvPr>
            <p:ph type="body" sz="quarter" idx="11"/>
          </p:nvPr>
        </p:nvSpPr>
        <p:spPr>
          <a:xfrm>
            <a:off x="711200" y="6294120"/>
            <a:ext cx="11143488" cy="182880"/>
          </a:xfrm>
        </p:spPr>
        <p:txBody>
          <a:bodyPr/>
          <a:lstStyle>
            <a:lvl1pPr marL="0" indent="0" algn="r">
              <a:buNone/>
              <a:defRPr sz="1300"/>
            </a:lvl1pPr>
          </a:lstStyle>
          <a:p>
            <a:pPr lvl="0"/>
            <a:r>
              <a:rPr lang="en-US" dirty="0" smtClean="0"/>
              <a:t>Click to edit Master text styles</a:t>
            </a:r>
            <a:endParaRPr lang="en-US" dirty="0"/>
          </a:p>
        </p:txBody>
      </p:sp>
      <p:sp>
        <p:nvSpPr>
          <p:cNvPr id="11" name="Text Placeholder 6"/>
          <p:cNvSpPr>
            <a:spLocks noGrp="1"/>
          </p:cNvSpPr>
          <p:nvPr>
            <p:ph type="body" sz="quarter" idx="13"/>
          </p:nvPr>
        </p:nvSpPr>
        <p:spPr>
          <a:xfrm>
            <a:off x="711200" y="5862320"/>
            <a:ext cx="11143488" cy="365760"/>
          </a:xfrm>
        </p:spPr>
        <p:txBody>
          <a:bodyPr anchor="b"/>
          <a:lstStyle>
            <a:lvl1pPr marL="0" indent="0">
              <a:buNone/>
              <a:defRPr sz="1600" baseline="0"/>
            </a:lvl1pPr>
          </a:lstStyle>
          <a:p>
            <a:pPr lvl="0"/>
            <a:r>
              <a:rPr lang="en-US" smtClean="0"/>
              <a:t>Click to edit Master text styles</a:t>
            </a:r>
          </a:p>
        </p:txBody>
      </p:sp>
    </p:spTree>
    <p:extLst>
      <p:ext uri="{BB962C8B-B14F-4D97-AF65-F5344CB8AC3E}">
        <p14:creationId xmlns:p14="http://schemas.microsoft.com/office/powerpoint/2010/main" val="2984298114"/>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userDrawn="1">
  <p:cSld name="Body page option 3">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958122" y="260351"/>
            <a:ext cx="89958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7"/>
          <p:cNvCxnSpPr/>
          <p:nvPr userDrawn="1"/>
        </p:nvCxnSpPr>
        <p:spPr>
          <a:xfrm>
            <a:off x="624428" y="1062039"/>
            <a:ext cx="11567583"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Rectangle 2"/>
          <p:cNvSpPr>
            <a:spLocks noGrp="1" noChangeArrowheads="1"/>
          </p:cNvSpPr>
          <p:nvPr>
            <p:ph type="title"/>
          </p:nvPr>
        </p:nvSpPr>
        <p:spPr bwMode="auto">
          <a:xfrm>
            <a:off x="651619" y="404664"/>
            <a:ext cx="11507393" cy="512704"/>
          </a:xfrm>
          <a:prstGeom prst="rect">
            <a:avLst/>
          </a:prstGeom>
          <a:noFill/>
          <a:ln w="9525" algn="ctr">
            <a:noFill/>
            <a:miter lim="800000"/>
            <a:headEnd/>
            <a:tailEnd/>
          </a:ln>
          <a:effectLst/>
        </p:spPr>
        <p:txBody>
          <a:bodyPr>
            <a:noAutofit/>
          </a:bodyPr>
          <a:lstStyle>
            <a:lvl1pPr>
              <a:defRPr sz="4300">
                <a:latin typeface="Arial"/>
                <a:cs typeface="Arial"/>
              </a:defRPr>
            </a:lvl1pPr>
          </a:lstStyle>
          <a:p>
            <a:pPr lvl="0"/>
            <a:r>
              <a:rPr lang="en-US" smtClean="0"/>
              <a:t>Click to edit Master title style</a:t>
            </a:r>
            <a:endParaRPr lang="en-GB" dirty="0" smtClean="0"/>
          </a:p>
        </p:txBody>
      </p:sp>
    </p:spTree>
    <p:extLst>
      <p:ext uri="{BB962C8B-B14F-4D97-AF65-F5344CB8AC3E}">
        <p14:creationId xmlns:p14="http://schemas.microsoft.com/office/powerpoint/2010/main" val="3507187047"/>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userDrawn="1">
  <p:cSld name="Logo Title28 and Content">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117599" y="1447819"/>
            <a:ext cx="10728960" cy="4571999"/>
          </a:xfrm>
        </p:spPr>
        <p:txBody>
          <a:bodyPr/>
          <a:lstStyle>
            <a:lvl1pPr>
              <a:defRPr sz="3200">
                <a:solidFill>
                  <a:schemeClr val="tx1"/>
                </a:solidFill>
              </a:defRPr>
            </a:lvl1pPr>
            <a:lvl2pPr>
              <a:defRPr sz="2900">
                <a:solidFill>
                  <a:schemeClr val="tx1"/>
                </a:solidFill>
              </a:defRPr>
            </a:lvl2pPr>
            <a:lvl3pPr>
              <a:defRPr sz="2700">
                <a:solidFill>
                  <a:schemeClr val="tx1"/>
                </a:solidFill>
              </a:defRPr>
            </a:lvl3pPr>
            <a:lvl4pPr>
              <a:defRPr sz="2400">
                <a:solidFill>
                  <a:schemeClr val="tx1"/>
                </a:solidFill>
              </a:defRPr>
            </a:lvl4pPr>
            <a:lvl5pPr>
              <a:defRPr sz="21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2"/>
          <p:cNvSpPr>
            <a:spLocks noGrp="1" noChangeArrowheads="1"/>
          </p:cNvSpPr>
          <p:nvPr>
            <p:ph type="title"/>
          </p:nvPr>
        </p:nvSpPr>
        <p:spPr bwMode="auto">
          <a:xfrm>
            <a:off x="1117603" y="404871"/>
            <a:ext cx="10725089" cy="718919"/>
          </a:xfrm>
          <a:prstGeom prst="rect">
            <a:avLst/>
          </a:prstGeom>
          <a:noFill/>
          <a:ln w="9525" algn="ctr">
            <a:noFill/>
            <a:miter lim="800000"/>
            <a:headEnd/>
            <a:tailEnd/>
          </a:ln>
          <a:effectLst/>
        </p:spPr>
        <p:txBody>
          <a:bodyPr>
            <a:noAutofit/>
          </a:bodyPr>
          <a:lstStyle>
            <a:lvl1pPr>
              <a:defRPr sz="3700" b="1">
                <a:solidFill>
                  <a:srgbClr val="E31836"/>
                </a:solidFill>
              </a:defRPr>
            </a:lvl1pPr>
          </a:lstStyle>
          <a:p>
            <a:pPr lvl="0"/>
            <a:r>
              <a:rPr lang="en-US" smtClean="0"/>
              <a:t>Click to edit Master title style</a:t>
            </a:r>
            <a:endParaRPr lang="en-GB" dirty="0" smtClean="0"/>
          </a:p>
        </p:txBody>
      </p:sp>
      <p:sp>
        <p:nvSpPr>
          <p:cNvPr id="6" name="Text Placeholder 4"/>
          <p:cNvSpPr>
            <a:spLocks noGrp="1"/>
          </p:cNvSpPr>
          <p:nvPr>
            <p:ph type="body" sz="quarter" idx="11"/>
          </p:nvPr>
        </p:nvSpPr>
        <p:spPr>
          <a:xfrm>
            <a:off x="1117600" y="6400800"/>
            <a:ext cx="10728960" cy="152400"/>
          </a:xfrm>
        </p:spPr>
        <p:txBody>
          <a:bodyPr/>
          <a:lstStyle>
            <a:lvl1pPr marL="0" indent="0" algn="r">
              <a:buNone/>
              <a:defRPr sz="1300"/>
            </a:lvl1pPr>
          </a:lstStyle>
          <a:p>
            <a:pPr lvl="0"/>
            <a:r>
              <a:rPr lang="en-US" smtClean="0"/>
              <a:t>Click to edit Master text styles</a:t>
            </a:r>
          </a:p>
        </p:txBody>
      </p:sp>
      <p:sp>
        <p:nvSpPr>
          <p:cNvPr id="9" name="Text Placeholder 6"/>
          <p:cNvSpPr>
            <a:spLocks noGrp="1"/>
          </p:cNvSpPr>
          <p:nvPr>
            <p:ph type="body" sz="quarter" idx="13"/>
          </p:nvPr>
        </p:nvSpPr>
        <p:spPr>
          <a:xfrm>
            <a:off x="1117600" y="6029425"/>
            <a:ext cx="10728960" cy="304800"/>
          </a:xfrm>
        </p:spPr>
        <p:txBody>
          <a:bodyPr anchor="b"/>
          <a:lstStyle>
            <a:lvl1pPr marL="0" indent="0">
              <a:buNone/>
              <a:defRPr sz="1300"/>
            </a:lvl1pPr>
          </a:lstStyle>
          <a:p>
            <a:pPr lvl="0"/>
            <a:r>
              <a:rPr lang="en-US" smtClean="0"/>
              <a:t>Click to edit Master text styles</a:t>
            </a:r>
          </a:p>
        </p:txBody>
      </p:sp>
    </p:spTree>
    <p:extLst>
      <p:ext uri="{BB962C8B-B14F-4D97-AF65-F5344CB8AC3E}">
        <p14:creationId xmlns:p14="http://schemas.microsoft.com/office/powerpoint/2010/main" val="3188018544"/>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Red Box_Title_Bold Sub_Italic Sub">
    <p:spTree>
      <p:nvGrpSpPr>
        <p:cNvPr id="1" name=""/>
        <p:cNvGrpSpPr/>
        <p:nvPr/>
      </p:nvGrpSpPr>
      <p:grpSpPr>
        <a:xfrm>
          <a:off x="0" y="0"/>
          <a:ext cx="0" cy="0"/>
          <a:chOff x="0" y="0"/>
          <a:chExt cx="0" cy="0"/>
        </a:xfrm>
      </p:grpSpPr>
      <p:pic>
        <p:nvPicPr>
          <p:cNvPr id="7"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146300"/>
            <a:ext cx="1219200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19"/>
          <p:cNvSpPr>
            <a:spLocks noGrp="1"/>
          </p:cNvSpPr>
          <p:nvPr>
            <p:ph type="body" sz="quarter" idx="11"/>
          </p:nvPr>
        </p:nvSpPr>
        <p:spPr>
          <a:xfrm>
            <a:off x="1117600" y="5574792"/>
            <a:ext cx="8631936" cy="859536"/>
          </a:xfrm>
        </p:spPr>
        <p:txBody>
          <a:bodyPr/>
          <a:lstStyle>
            <a:lvl1pPr marL="0" indent="0">
              <a:buNone/>
              <a:defRPr sz="1200" i="1">
                <a:solidFill>
                  <a:schemeClr val="tx1"/>
                </a:solidFill>
              </a:defRPr>
            </a:lvl1pPr>
            <a:lvl2pPr marL="185738" indent="0">
              <a:buNone/>
              <a:defRPr/>
            </a:lvl2pPr>
            <a:lvl3pPr marL="381000" indent="0">
              <a:buNone/>
              <a:defRPr/>
            </a:lvl3pPr>
            <a:lvl4pPr marL="552450" indent="0">
              <a:buNone/>
              <a:defRPr/>
            </a:lvl4pPr>
            <a:lvl5pPr marL="715962" indent="0">
              <a:buNone/>
              <a:defRPr/>
            </a:lvl5pPr>
          </a:lstStyle>
          <a:p>
            <a:pPr lvl="0"/>
            <a:r>
              <a:rPr lang="en-US" dirty="0" smtClean="0"/>
              <a:t>Click to edit Master text styles</a:t>
            </a:r>
          </a:p>
        </p:txBody>
      </p:sp>
      <p:sp>
        <p:nvSpPr>
          <p:cNvPr id="5" name="Title 1"/>
          <p:cNvSpPr>
            <a:spLocks noGrp="1"/>
          </p:cNvSpPr>
          <p:nvPr>
            <p:ph type="ctrTitle"/>
          </p:nvPr>
        </p:nvSpPr>
        <p:spPr>
          <a:xfrm>
            <a:off x="1117600" y="2693991"/>
            <a:ext cx="8636000" cy="1470025"/>
          </a:xfrm>
          <a:prstGeom prst="rect">
            <a:avLst/>
          </a:prstGeom>
        </p:spPr>
        <p:txBody>
          <a:bodyPr anchor="t">
            <a:normAutofit/>
          </a:bodyPr>
          <a:lstStyle>
            <a:lvl1pPr algn="l">
              <a:defRPr sz="3400">
                <a:solidFill>
                  <a:schemeClr val="bg1"/>
                </a:solidFill>
                <a:effectLst>
                  <a:outerShdw blurRad="38100" dist="38100" dir="2700000" algn="tl">
                    <a:srgbClr val="000000">
                      <a:alpha val="43137"/>
                    </a:srgbClr>
                  </a:outerShdw>
                </a:effectLst>
                <a:latin typeface="Arial"/>
                <a:cs typeface="Arial"/>
              </a:defRPr>
            </a:lvl1pPr>
          </a:lstStyle>
          <a:p>
            <a:r>
              <a:rPr lang="en-US" dirty="0" smtClean="0"/>
              <a:t>Click to edit Master title style</a:t>
            </a:r>
            <a:endParaRPr lang="en-US" dirty="0"/>
          </a:p>
        </p:txBody>
      </p:sp>
      <p:sp>
        <p:nvSpPr>
          <p:cNvPr id="6" name="Subtitle 2"/>
          <p:cNvSpPr>
            <a:spLocks noGrp="1"/>
          </p:cNvSpPr>
          <p:nvPr>
            <p:ph type="subTitle" idx="1"/>
          </p:nvPr>
        </p:nvSpPr>
        <p:spPr>
          <a:xfrm>
            <a:off x="1117600" y="4509582"/>
            <a:ext cx="8631936" cy="1046922"/>
          </a:xfrm>
          <a:prstGeom prst="rect">
            <a:avLst/>
          </a:prstGeom>
        </p:spPr>
        <p:txBody>
          <a:bodyPr>
            <a:normAutofit/>
          </a:bodyPr>
          <a:lstStyle>
            <a:lvl1pPr marL="0" indent="0" algn="l">
              <a:buNone/>
              <a:defRPr sz="1600" b="1" i="0">
                <a:solidFill>
                  <a:schemeClr val="tx1"/>
                </a:solidFill>
                <a:effectLst/>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p>
        </p:txBody>
      </p:sp>
    </p:spTree>
    <p:extLst>
      <p:ext uri="{BB962C8B-B14F-4D97-AF65-F5344CB8AC3E}">
        <p14:creationId xmlns:p14="http://schemas.microsoft.com/office/powerpoint/2010/main" val="13532079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609605"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609605"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6193385"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6193385"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7" name="Date Placeholder 3"/>
          <p:cNvSpPr>
            <a:spLocks noGrp="1"/>
          </p:cNvSpPr>
          <p:nvPr>
            <p:ph type="dt" sz="half" idx="10"/>
          </p:nvPr>
        </p:nvSpPr>
        <p:spPr/>
        <p:txBody>
          <a:bodyPr/>
          <a:lstStyle>
            <a:lvl1pPr defTabSz="914400">
              <a:defRPr/>
            </a:lvl1pPr>
          </a:lstStyle>
          <a:p>
            <a:pPr>
              <a:defRPr/>
            </a:pPr>
            <a:fld id="{0CE47FBB-474B-4754-9504-3E63BE7106D3}" type="datetime1">
              <a:rPr lang="en-US"/>
              <a:pPr>
                <a:defRPr/>
              </a:pPr>
              <a:t>11/23/2018</a:t>
            </a:fld>
            <a:endParaRPr lang="en-US"/>
          </a:p>
        </p:txBody>
      </p:sp>
      <p:sp>
        <p:nvSpPr>
          <p:cNvPr id="8" name="Footer Placeholder 4"/>
          <p:cNvSpPr>
            <a:spLocks noGrp="1"/>
          </p:cNvSpPr>
          <p:nvPr>
            <p:ph type="ftr" sz="quarter" idx="11"/>
          </p:nvPr>
        </p:nvSpPr>
        <p:spPr/>
        <p:txBody>
          <a:bodyPr/>
          <a:lstStyle>
            <a:lvl1pPr defTabSz="914400">
              <a:defRPr/>
            </a:lvl1pPr>
          </a:lstStyle>
          <a:p>
            <a:pPr>
              <a:defRPr/>
            </a:pPr>
            <a:endParaRPr lang="en-US"/>
          </a:p>
        </p:txBody>
      </p:sp>
      <p:sp>
        <p:nvSpPr>
          <p:cNvPr id="9" name="Slide Number Placeholder 5"/>
          <p:cNvSpPr>
            <a:spLocks noGrp="1"/>
          </p:cNvSpPr>
          <p:nvPr>
            <p:ph type="sldNum" sz="quarter" idx="12"/>
          </p:nvPr>
        </p:nvSpPr>
        <p:spPr/>
        <p:txBody>
          <a:bodyPr/>
          <a:lstStyle>
            <a:lvl1pPr defTabSz="914400">
              <a:defRPr/>
            </a:lvl1pPr>
          </a:lstStyle>
          <a:p>
            <a:pPr>
              <a:defRPr/>
            </a:pPr>
            <a:fld id="{0A27A79E-ED23-40FE-A09F-175C997CB3C9}" type="slidenum">
              <a:rPr lang="en-US"/>
              <a:pPr>
                <a:defRPr/>
              </a:pPr>
              <a:t>‹Nº›</a:t>
            </a:fld>
            <a:endParaRPr lang="en-US"/>
          </a:p>
        </p:txBody>
      </p:sp>
    </p:spTree>
    <p:extLst>
      <p:ext uri="{BB962C8B-B14F-4D97-AF65-F5344CB8AC3E}">
        <p14:creationId xmlns:p14="http://schemas.microsoft.com/office/powerpoint/2010/main" val="1590022946"/>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Red Box_Title_Italic sub">
    <p:spTree>
      <p:nvGrpSpPr>
        <p:cNvPr id="1" name=""/>
        <p:cNvGrpSpPr/>
        <p:nvPr/>
      </p:nvGrpSpPr>
      <p:grpSpPr>
        <a:xfrm>
          <a:off x="0" y="0"/>
          <a:ext cx="0" cy="0"/>
          <a:chOff x="0" y="0"/>
          <a:chExt cx="0" cy="0"/>
        </a:xfrm>
      </p:grpSpPr>
      <p:pic>
        <p:nvPicPr>
          <p:cNvPr id="4"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146300"/>
            <a:ext cx="1219200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ctrTitle"/>
          </p:nvPr>
        </p:nvSpPr>
        <p:spPr>
          <a:xfrm>
            <a:off x="1117600" y="2693991"/>
            <a:ext cx="8636000" cy="1470025"/>
          </a:xfrm>
          <a:prstGeom prst="rect">
            <a:avLst/>
          </a:prstGeom>
        </p:spPr>
        <p:txBody>
          <a:bodyPr anchor="t">
            <a:normAutofit/>
          </a:bodyPr>
          <a:lstStyle>
            <a:lvl1pPr algn="l">
              <a:defRPr sz="3400">
                <a:solidFill>
                  <a:schemeClr val="bg1"/>
                </a:solidFill>
                <a:effectLst>
                  <a:outerShdw blurRad="38100" dist="38100" dir="2700000" algn="tl">
                    <a:srgbClr val="000000">
                      <a:alpha val="43137"/>
                    </a:srgbClr>
                  </a:outerShdw>
                </a:effectLst>
                <a:latin typeface="Arial"/>
                <a:cs typeface="Arial"/>
              </a:defRPr>
            </a:lvl1pPr>
          </a:lstStyle>
          <a:p>
            <a:r>
              <a:rPr lang="en-US" dirty="0" smtClean="0"/>
              <a:t>Click to edit Master title style</a:t>
            </a:r>
            <a:endParaRPr lang="en-US" dirty="0"/>
          </a:p>
        </p:txBody>
      </p:sp>
      <p:sp>
        <p:nvSpPr>
          <p:cNvPr id="7" name="Subtitle 2"/>
          <p:cNvSpPr>
            <a:spLocks noGrp="1"/>
          </p:cNvSpPr>
          <p:nvPr>
            <p:ph type="subTitle" idx="1"/>
          </p:nvPr>
        </p:nvSpPr>
        <p:spPr>
          <a:xfrm>
            <a:off x="1117600" y="4511040"/>
            <a:ext cx="8631936" cy="1889760"/>
          </a:xfrm>
          <a:prstGeom prst="rect">
            <a:avLst/>
          </a:prstGeom>
        </p:spPr>
        <p:txBody>
          <a:bodyPr>
            <a:normAutofit/>
          </a:bodyPr>
          <a:lstStyle>
            <a:lvl1pPr marL="0" indent="0" algn="l">
              <a:buNone/>
              <a:defRPr sz="1600" b="0" i="1">
                <a:solidFill>
                  <a:schemeClr val="tx1"/>
                </a:solidFill>
                <a:effectLst/>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p>
        </p:txBody>
      </p:sp>
    </p:spTree>
    <p:extLst>
      <p:ext uri="{BB962C8B-B14F-4D97-AF65-F5344CB8AC3E}">
        <p14:creationId xmlns:p14="http://schemas.microsoft.com/office/powerpoint/2010/main" val="3932101524"/>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Section Slide_Teal Sub_Bold Sub_Italic Sub">
    <p:spTree>
      <p:nvGrpSpPr>
        <p:cNvPr id="1" name=""/>
        <p:cNvGrpSpPr/>
        <p:nvPr/>
      </p:nvGrpSpPr>
      <p:grpSpPr>
        <a:xfrm>
          <a:off x="0" y="0"/>
          <a:ext cx="0" cy="0"/>
          <a:chOff x="0" y="0"/>
          <a:chExt cx="0" cy="0"/>
        </a:xfrm>
      </p:grpSpPr>
      <p:cxnSp>
        <p:nvCxnSpPr>
          <p:cNvPr id="8" name="Straight Connector 6"/>
          <p:cNvCxnSpPr/>
          <p:nvPr userDrawn="1"/>
        </p:nvCxnSpPr>
        <p:spPr>
          <a:xfrm>
            <a:off x="624428" y="3648075"/>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p:nvPr>
        </p:nvSpPr>
        <p:spPr>
          <a:xfrm>
            <a:off x="1110149" y="3785617"/>
            <a:ext cx="10485120" cy="1014984"/>
          </a:xfrm>
        </p:spPr>
        <p:txBody>
          <a:bodyPr anchor="t">
            <a:normAutofit/>
          </a:bodyPr>
          <a:lstStyle>
            <a:lvl1pPr algn="l">
              <a:lnSpc>
                <a:spcPts val="2400"/>
              </a:lnSpc>
              <a:defRPr sz="2000" b="1" i="0" cap="none" baseline="0">
                <a:solidFill>
                  <a:srgbClr val="008790"/>
                </a:solidFill>
              </a:defRPr>
            </a:lvl1pPr>
          </a:lstStyle>
          <a:p>
            <a:pPr lvl="0"/>
            <a:r>
              <a:rPr lang="en-US" dirty="0" smtClean="0"/>
              <a:t>Click to edit Master title style</a:t>
            </a:r>
          </a:p>
        </p:txBody>
      </p:sp>
      <p:sp>
        <p:nvSpPr>
          <p:cNvPr id="5" name="Text Placeholder 2"/>
          <p:cNvSpPr>
            <a:spLocks noGrp="1"/>
          </p:cNvSpPr>
          <p:nvPr>
            <p:ph type="body" idx="1"/>
          </p:nvPr>
        </p:nvSpPr>
        <p:spPr>
          <a:xfrm>
            <a:off x="1110149" y="990697"/>
            <a:ext cx="10485120" cy="2480563"/>
          </a:xfrm>
          <a:noFill/>
          <a:ln w="9525" algn="ctr">
            <a:noFill/>
            <a:miter lim="800000"/>
            <a:headEnd/>
            <a:tailEnd/>
          </a:ln>
          <a:effectLst/>
        </p:spPr>
        <p:txBody>
          <a:bodyPr anchor="b">
            <a:noAutofit/>
          </a:bodyPr>
          <a:lstStyle>
            <a:lvl1pPr marL="0" indent="0">
              <a:buNone/>
              <a:defRPr lang="en-US" sz="4000" b="1" dirty="0" smtClean="0">
                <a:solidFill>
                  <a:srgbClr val="E31836"/>
                </a:solidFill>
                <a:latin typeface="Arial" panose="020B0604020202020204" pitchFamily="34" charset="0"/>
                <a:ea typeface="+mj-ea"/>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Text Placeholder 3"/>
          <p:cNvSpPr>
            <a:spLocks noGrp="1"/>
          </p:cNvSpPr>
          <p:nvPr>
            <p:ph type="body" sz="quarter" idx="10"/>
          </p:nvPr>
        </p:nvSpPr>
        <p:spPr>
          <a:xfrm>
            <a:off x="1110149" y="4828881"/>
            <a:ext cx="10485120" cy="838200"/>
          </a:xfrm>
        </p:spPr>
        <p:txBody>
          <a:bodyPr/>
          <a:lstStyle>
            <a:lvl1pPr marL="0" indent="0">
              <a:buNone/>
              <a:defRPr sz="1600" b="1"/>
            </a:lvl1pPr>
            <a:lvl2pPr marL="185738" indent="0">
              <a:buNone/>
              <a:defRPr b="1"/>
            </a:lvl2pPr>
            <a:lvl3pPr marL="381000" indent="0">
              <a:buNone/>
              <a:defRPr b="1"/>
            </a:lvl3pPr>
            <a:lvl4pPr marL="552450" indent="0">
              <a:buNone/>
              <a:defRPr b="1"/>
            </a:lvl4pPr>
            <a:lvl5pPr marL="715962" indent="0">
              <a:buNone/>
              <a:defRPr b="1"/>
            </a:lvl5pPr>
          </a:lstStyle>
          <a:p>
            <a:pPr lvl="0"/>
            <a:r>
              <a:rPr lang="en-US" dirty="0" smtClean="0"/>
              <a:t>Click to edit Master text styles</a:t>
            </a:r>
          </a:p>
        </p:txBody>
      </p:sp>
      <p:sp>
        <p:nvSpPr>
          <p:cNvPr id="7" name="Text Placeholder 19"/>
          <p:cNvSpPr>
            <a:spLocks noGrp="1"/>
          </p:cNvSpPr>
          <p:nvPr>
            <p:ph type="body" sz="quarter" idx="11"/>
          </p:nvPr>
        </p:nvSpPr>
        <p:spPr>
          <a:xfrm>
            <a:off x="1110149" y="5705573"/>
            <a:ext cx="10485120" cy="750062"/>
          </a:xfrm>
        </p:spPr>
        <p:txBody>
          <a:bodyPr/>
          <a:lstStyle>
            <a:lvl1pPr marL="0" indent="0">
              <a:buNone/>
              <a:defRPr sz="1200" i="1"/>
            </a:lvl1pPr>
            <a:lvl2pPr marL="185738" indent="0">
              <a:buNone/>
              <a:defRPr/>
            </a:lvl2pPr>
            <a:lvl3pPr marL="381000" indent="0">
              <a:buNone/>
              <a:defRPr/>
            </a:lvl3pPr>
            <a:lvl4pPr marL="552450" indent="0">
              <a:buNone/>
              <a:defRPr/>
            </a:lvl4pPr>
            <a:lvl5pPr marL="715962" indent="0">
              <a:buNone/>
              <a:defRPr/>
            </a:lvl5pPr>
          </a:lstStyle>
          <a:p>
            <a:pPr lvl="0"/>
            <a:r>
              <a:rPr lang="en-US" dirty="0" smtClean="0"/>
              <a:t>Click to edit Master text styles</a:t>
            </a:r>
          </a:p>
        </p:txBody>
      </p:sp>
    </p:spTree>
    <p:extLst>
      <p:ext uri="{BB962C8B-B14F-4D97-AF65-F5344CB8AC3E}">
        <p14:creationId xmlns:p14="http://schemas.microsoft.com/office/powerpoint/2010/main" val="288061472"/>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Title_Content">
    <p:spTree>
      <p:nvGrpSpPr>
        <p:cNvPr id="1" name=""/>
        <p:cNvGrpSpPr/>
        <p:nvPr/>
      </p:nvGrpSpPr>
      <p:grpSpPr>
        <a:xfrm>
          <a:off x="0" y="0"/>
          <a:ext cx="0" cy="0"/>
          <a:chOff x="0" y="0"/>
          <a:chExt cx="0" cy="0"/>
        </a:xfrm>
      </p:grpSpPr>
      <p:cxnSp>
        <p:nvCxnSpPr>
          <p:cNvPr id="6" name="Straight Connector 6"/>
          <p:cNvCxnSpPr/>
          <p:nvPr userDrawn="1"/>
        </p:nvCxnSpPr>
        <p:spPr>
          <a:xfrm>
            <a:off x="624428" y="1062038"/>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11" name="Rectangle 3"/>
          <p:cNvSpPr>
            <a:spLocks noGrp="1" noChangeArrowheads="1"/>
          </p:cNvSpPr>
          <p:nvPr>
            <p:ph idx="1"/>
          </p:nvPr>
        </p:nvSpPr>
        <p:spPr bwMode="auto">
          <a:xfrm>
            <a:off x="711201" y="1350963"/>
            <a:ext cx="11144251" cy="4498848"/>
          </a:xfrm>
          <a:prstGeom prst="rect">
            <a:avLst/>
          </a:prstGeom>
          <a:noFill/>
          <a:ln>
            <a:noFill/>
          </a:ln>
          <a:extLst/>
        </p:spPr>
        <p:txBody>
          <a:bodyPr/>
          <a:lstStyle/>
          <a:p>
            <a:pPr lvl="0"/>
            <a:r>
              <a:rPr lang="en-US" altLang="en-US" noProof="0" dirty="0" smtClean="0"/>
              <a:t>Click to edit Master text styles</a:t>
            </a:r>
          </a:p>
          <a:p>
            <a:pPr lvl="1"/>
            <a:r>
              <a:rPr lang="en-US" altLang="en-US" noProof="0" dirty="0" smtClean="0"/>
              <a:t>Second level</a:t>
            </a:r>
          </a:p>
          <a:p>
            <a:pPr lvl="2"/>
            <a:r>
              <a:rPr lang="en-US" altLang="en-US" noProof="0" dirty="0" smtClean="0"/>
              <a:t>Third level</a:t>
            </a:r>
          </a:p>
          <a:p>
            <a:pPr lvl="3"/>
            <a:r>
              <a:rPr lang="en-US" altLang="en-US" noProof="0" dirty="0" smtClean="0"/>
              <a:t>Fourth level</a:t>
            </a:r>
          </a:p>
          <a:p>
            <a:pPr lvl="4"/>
            <a:r>
              <a:rPr lang="en-US" altLang="en-US" noProof="0" dirty="0" smtClean="0"/>
              <a:t>Fifth level</a:t>
            </a:r>
          </a:p>
        </p:txBody>
      </p:sp>
      <p:sp>
        <p:nvSpPr>
          <p:cNvPr id="12" name="Rectangle 2"/>
          <p:cNvSpPr>
            <a:spLocks noGrp="1" noChangeArrowheads="1"/>
          </p:cNvSpPr>
          <p:nvPr>
            <p:ph type="title"/>
          </p:nvPr>
        </p:nvSpPr>
        <p:spPr bwMode="auto">
          <a:xfrm>
            <a:off x="711266" y="152401"/>
            <a:ext cx="10058399" cy="838200"/>
          </a:xfrm>
          <a:prstGeom prst="rect">
            <a:avLst/>
          </a:prstGeom>
          <a:noFill/>
          <a:ln>
            <a:noFill/>
          </a:ln>
          <a:extLst/>
        </p:spPr>
        <p:txBody>
          <a:bodyPr/>
          <a:lstStyle/>
          <a:p>
            <a:pPr lvl="0"/>
            <a:r>
              <a:rPr lang="en-US" altLang="en-US" dirty="0" smtClean="0"/>
              <a:t>Click to edit Master title style</a:t>
            </a:r>
            <a:endParaRPr lang="en-GB" altLang="en-US" dirty="0" smtClean="0"/>
          </a:p>
        </p:txBody>
      </p:sp>
      <p:sp>
        <p:nvSpPr>
          <p:cNvPr id="8" name="Text Placeholder 4"/>
          <p:cNvSpPr>
            <a:spLocks noGrp="1"/>
          </p:cNvSpPr>
          <p:nvPr>
            <p:ph type="body" sz="quarter" idx="11"/>
          </p:nvPr>
        </p:nvSpPr>
        <p:spPr>
          <a:xfrm>
            <a:off x="711200" y="6294120"/>
            <a:ext cx="11143488" cy="182880"/>
          </a:xfrm>
        </p:spPr>
        <p:txBody>
          <a:bodyPr/>
          <a:lstStyle>
            <a:lvl1pPr marL="0" indent="0" algn="r">
              <a:buNone/>
              <a:defRPr sz="1000"/>
            </a:lvl1pPr>
          </a:lstStyle>
          <a:p>
            <a:pPr lvl="0"/>
            <a:r>
              <a:rPr lang="en-US" dirty="0" smtClean="0"/>
              <a:t>Click to edit Master text styles</a:t>
            </a:r>
            <a:endParaRPr lang="en-US" dirty="0"/>
          </a:p>
        </p:txBody>
      </p:sp>
      <p:sp>
        <p:nvSpPr>
          <p:cNvPr id="10" name="Text Placeholder 6"/>
          <p:cNvSpPr>
            <a:spLocks noGrp="1"/>
          </p:cNvSpPr>
          <p:nvPr>
            <p:ph type="body" sz="quarter" idx="13"/>
          </p:nvPr>
        </p:nvSpPr>
        <p:spPr>
          <a:xfrm>
            <a:off x="711200" y="5862320"/>
            <a:ext cx="11143488" cy="365760"/>
          </a:xfrm>
        </p:spPr>
        <p:txBody>
          <a:bodyPr anchor="b"/>
          <a:lstStyle>
            <a:lvl1pPr marL="0" indent="0">
              <a:buNone/>
              <a:defRPr sz="1200" baseline="0"/>
            </a:lvl1pPr>
          </a:lstStyle>
          <a:p>
            <a:pPr lvl="0"/>
            <a:r>
              <a:rPr lang="en-US" smtClean="0"/>
              <a:t>Click to edit Master text styles</a:t>
            </a:r>
          </a:p>
        </p:txBody>
      </p:sp>
    </p:spTree>
    <p:extLst>
      <p:ext uri="{BB962C8B-B14F-4D97-AF65-F5344CB8AC3E}">
        <p14:creationId xmlns:p14="http://schemas.microsoft.com/office/powerpoint/2010/main" val="3732061843"/>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Content Slide_Title Only">
    <p:spTree>
      <p:nvGrpSpPr>
        <p:cNvPr id="1" name=""/>
        <p:cNvGrpSpPr/>
        <p:nvPr/>
      </p:nvGrpSpPr>
      <p:grpSpPr>
        <a:xfrm>
          <a:off x="0" y="0"/>
          <a:ext cx="0" cy="0"/>
          <a:chOff x="0" y="0"/>
          <a:chExt cx="0" cy="0"/>
        </a:xfrm>
      </p:grpSpPr>
      <p:cxnSp>
        <p:nvCxnSpPr>
          <p:cNvPr id="5" name="Straight Connector 6"/>
          <p:cNvCxnSpPr/>
          <p:nvPr userDrawn="1"/>
        </p:nvCxnSpPr>
        <p:spPr>
          <a:xfrm>
            <a:off x="624428" y="1062038"/>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12" name="Rectangle 2"/>
          <p:cNvSpPr>
            <a:spLocks noGrp="1" noChangeArrowheads="1"/>
          </p:cNvSpPr>
          <p:nvPr>
            <p:ph type="title"/>
          </p:nvPr>
        </p:nvSpPr>
        <p:spPr bwMode="auto">
          <a:xfrm>
            <a:off x="711266" y="152401"/>
            <a:ext cx="10058399" cy="838200"/>
          </a:xfrm>
          <a:prstGeom prst="rect">
            <a:avLst/>
          </a:prstGeom>
          <a:noFill/>
          <a:ln>
            <a:noFill/>
          </a:ln>
          <a:extLst/>
        </p:spPr>
        <p:txBody>
          <a:bodyPr/>
          <a:lstStyle/>
          <a:p>
            <a:pPr lvl="0"/>
            <a:r>
              <a:rPr lang="en-US" altLang="en-US" dirty="0" smtClean="0"/>
              <a:t>Click to edit Master title style</a:t>
            </a:r>
            <a:endParaRPr lang="en-GB" altLang="en-US" dirty="0" smtClean="0"/>
          </a:p>
        </p:txBody>
      </p:sp>
      <p:sp>
        <p:nvSpPr>
          <p:cNvPr id="6" name="Text Placeholder 4"/>
          <p:cNvSpPr>
            <a:spLocks noGrp="1"/>
          </p:cNvSpPr>
          <p:nvPr>
            <p:ph type="body" sz="quarter" idx="11"/>
          </p:nvPr>
        </p:nvSpPr>
        <p:spPr>
          <a:xfrm>
            <a:off x="711200" y="6294120"/>
            <a:ext cx="11143488" cy="182880"/>
          </a:xfrm>
        </p:spPr>
        <p:txBody>
          <a:bodyPr/>
          <a:lstStyle>
            <a:lvl1pPr marL="0" indent="0" algn="r">
              <a:buNone/>
              <a:defRPr sz="1000"/>
            </a:lvl1pPr>
          </a:lstStyle>
          <a:p>
            <a:pPr lvl="0"/>
            <a:r>
              <a:rPr lang="en-US" dirty="0" smtClean="0"/>
              <a:t>Click to edit Master text styles</a:t>
            </a:r>
            <a:endParaRPr lang="en-US" dirty="0"/>
          </a:p>
        </p:txBody>
      </p:sp>
      <p:sp>
        <p:nvSpPr>
          <p:cNvPr id="9" name="Text Placeholder 6"/>
          <p:cNvSpPr>
            <a:spLocks noGrp="1"/>
          </p:cNvSpPr>
          <p:nvPr>
            <p:ph type="body" sz="quarter" idx="13"/>
          </p:nvPr>
        </p:nvSpPr>
        <p:spPr>
          <a:xfrm>
            <a:off x="711200" y="5862320"/>
            <a:ext cx="11143488" cy="365760"/>
          </a:xfrm>
        </p:spPr>
        <p:txBody>
          <a:bodyPr anchor="b"/>
          <a:lstStyle>
            <a:lvl1pPr marL="0" indent="0">
              <a:buNone/>
              <a:defRPr sz="1200" baseline="0"/>
            </a:lvl1pPr>
          </a:lstStyle>
          <a:p>
            <a:pPr lvl="0"/>
            <a:r>
              <a:rPr lang="en-US" smtClean="0"/>
              <a:t>Click to edit Master text styles</a:t>
            </a:r>
          </a:p>
        </p:txBody>
      </p:sp>
    </p:spTree>
    <p:extLst>
      <p:ext uri="{BB962C8B-B14F-4D97-AF65-F5344CB8AC3E}">
        <p14:creationId xmlns:p14="http://schemas.microsoft.com/office/powerpoint/2010/main" val="1204354177"/>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Logo Title Subhead and Content">
    <p:spTree>
      <p:nvGrpSpPr>
        <p:cNvPr id="1" name=""/>
        <p:cNvGrpSpPr/>
        <p:nvPr/>
      </p:nvGrpSpPr>
      <p:grpSpPr>
        <a:xfrm>
          <a:off x="0" y="0"/>
          <a:ext cx="0" cy="0"/>
          <a:chOff x="0" y="0"/>
          <a:chExt cx="0" cy="0"/>
        </a:xfrm>
      </p:grpSpPr>
      <p:cxnSp>
        <p:nvCxnSpPr>
          <p:cNvPr id="8" name="Straight Connector 6"/>
          <p:cNvCxnSpPr/>
          <p:nvPr userDrawn="1"/>
        </p:nvCxnSpPr>
        <p:spPr>
          <a:xfrm>
            <a:off x="624428" y="1062038"/>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7" name="Rectangle 2"/>
          <p:cNvSpPr>
            <a:spLocks noGrp="1" noChangeArrowheads="1"/>
          </p:cNvSpPr>
          <p:nvPr>
            <p:ph type="title"/>
          </p:nvPr>
        </p:nvSpPr>
        <p:spPr bwMode="auto">
          <a:xfrm>
            <a:off x="711265" y="152401"/>
            <a:ext cx="10058399" cy="838200"/>
          </a:xfrm>
          <a:prstGeom prst="rect">
            <a:avLst/>
          </a:prstGeom>
          <a:noFill/>
          <a:ln>
            <a:noFill/>
          </a:ln>
          <a:extLst/>
        </p:spPr>
        <p:txBody>
          <a:bodyPr/>
          <a:lstStyle/>
          <a:p>
            <a:pPr lvl="0"/>
            <a:r>
              <a:rPr lang="en-US" altLang="en-US" dirty="0" smtClean="0"/>
              <a:t>Click to edit Master title style</a:t>
            </a:r>
            <a:endParaRPr lang="en-GB" altLang="en-US" dirty="0" smtClean="0"/>
          </a:p>
        </p:txBody>
      </p:sp>
      <p:sp>
        <p:nvSpPr>
          <p:cNvPr id="11" name="Text Placeholder 2"/>
          <p:cNvSpPr>
            <a:spLocks noGrp="1"/>
          </p:cNvSpPr>
          <p:nvPr>
            <p:ph type="body" sz="quarter" idx="17"/>
          </p:nvPr>
        </p:nvSpPr>
        <p:spPr>
          <a:xfrm>
            <a:off x="711200" y="1371600"/>
            <a:ext cx="11143488" cy="381000"/>
          </a:xfrm>
        </p:spPr>
        <p:txBody>
          <a:bodyPr/>
          <a:lstStyle>
            <a:lvl1pPr marL="0" indent="0">
              <a:buNone/>
              <a:defRPr b="1">
                <a:solidFill>
                  <a:srgbClr val="008790"/>
                </a:solidFill>
              </a:defRPr>
            </a:lvl1pPr>
          </a:lstStyle>
          <a:p>
            <a:pPr lvl="0"/>
            <a:r>
              <a:rPr lang="en-US" dirty="0" smtClean="0"/>
              <a:t>Click to edit Master text styles</a:t>
            </a:r>
          </a:p>
        </p:txBody>
      </p:sp>
      <p:sp>
        <p:nvSpPr>
          <p:cNvPr id="16" name="Content Placeholder 3"/>
          <p:cNvSpPr>
            <a:spLocks noGrp="1"/>
          </p:cNvSpPr>
          <p:nvPr>
            <p:ph sz="quarter" idx="14"/>
          </p:nvPr>
        </p:nvSpPr>
        <p:spPr>
          <a:xfrm>
            <a:off x="711200" y="1786128"/>
            <a:ext cx="11143488" cy="40599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4"/>
          <p:cNvSpPr>
            <a:spLocks noGrp="1"/>
          </p:cNvSpPr>
          <p:nvPr>
            <p:ph type="body" sz="quarter" idx="11"/>
          </p:nvPr>
        </p:nvSpPr>
        <p:spPr>
          <a:xfrm>
            <a:off x="711200" y="6294120"/>
            <a:ext cx="11143488" cy="182880"/>
          </a:xfrm>
        </p:spPr>
        <p:txBody>
          <a:bodyPr/>
          <a:lstStyle>
            <a:lvl1pPr marL="0" indent="0" algn="r">
              <a:buNone/>
              <a:defRPr sz="1000"/>
            </a:lvl1pPr>
          </a:lstStyle>
          <a:p>
            <a:pPr lvl="0"/>
            <a:r>
              <a:rPr lang="en-US" dirty="0" smtClean="0"/>
              <a:t>Click to edit Master text styles</a:t>
            </a:r>
            <a:endParaRPr lang="en-US" dirty="0"/>
          </a:p>
        </p:txBody>
      </p:sp>
      <p:sp>
        <p:nvSpPr>
          <p:cNvPr id="13" name="Text Placeholder 6"/>
          <p:cNvSpPr>
            <a:spLocks noGrp="1"/>
          </p:cNvSpPr>
          <p:nvPr>
            <p:ph type="body" sz="quarter" idx="13"/>
          </p:nvPr>
        </p:nvSpPr>
        <p:spPr>
          <a:xfrm>
            <a:off x="711200" y="5862320"/>
            <a:ext cx="11143488" cy="365760"/>
          </a:xfrm>
        </p:spPr>
        <p:txBody>
          <a:bodyPr anchor="b"/>
          <a:lstStyle>
            <a:lvl1pPr marL="0" indent="0">
              <a:buNone/>
              <a:defRPr sz="1200" baseline="0"/>
            </a:lvl1pPr>
          </a:lstStyle>
          <a:p>
            <a:pPr lvl="0"/>
            <a:r>
              <a:rPr lang="en-US" smtClean="0"/>
              <a:t>Click to edit Master text styles</a:t>
            </a:r>
          </a:p>
        </p:txBody>
      </p:sp>
    </p:spTree>
    <p:extLst>
      <p:ext uri="{BB962C8B-B14F-4D97-AF65-F5344CB8AC3E}">
        <p14:creationId xmlns:p14="http://schemas.microsoft.com/office/powerpoint/2010/main" val="37790634"/>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Title_2Col Content">
    <p:spTree>
      <p:nvGrpSpPr>
        <p:cNvPr id="1" name=""/>
        <p:cNvGrpSpPr/>
        <p:nvPr/>
      </p:nvGrpSpPr>
      <p:grpSpPr>
        <a:xfrm>
          <a:off x="0" y="0"/>
          <a:ext cx="0" cy="0"/>
          <a:chOff x="0" y="0"/>
          <a:chExt cx="0" cy="0"/>
        </a:xfrm>
      </p:grpSpPr>
      <p:cxnSp>
        <p:nvCxnSpPr>
          <p:cNvPr id="7" name="Straight Connector 6"/>
          <p:cNvCxnSpPr/>
          <p:nvPr userDrawn="1"/>
        </p:nvCxnSpPr>
        <p:spPr>
          <a:xfrm>
            <a:off x="624428" y="1062038"/>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9" name="Rectangle 2"/>
          <p:cNvSpPr>
            <a:spLocks noGrp="1" noChangeArrowheads="1"/>
          </p:cNvSpPr>
          <p:nvPr>
            <p:ph type="title"/>
          </p:nvPr>
        </p:nvSpPr>
        <p:spPr bwMode="auto">
          <a:xfrm>
            <a:off x="711266" y="152401"/>
            <a:ext cx="10058399" cy="838200"/>
          </a:xfrm>
          <a:prstGeom prst="rect">
            <a:avLst/>
          </a:prstGeom>
          <a:noFill/>
          <a:ln>
            <a:noFill/>
          </a:ln>
          <a:extLst/>
        </p:spPr>
        <p:txBody>
          <a:bodyPr/>
          <a:lstStyle/>
          <a:p>
            <a:pPr lvl="0"/>
            <a:r>
              <a:rPr lang="en-US" altLang="en-US" dirty="0" smtClean="0"/>
              <a:t>Click to edit Master title style</a:t>
            </a:r>
            <a:endParaRPr lang="en-GB" altLang="en-US" dirty="0" smtClean="0"/>
          </a:p>
        </p:txBody>
      </p:sp>
      <p:sp>
        <p:nvSpPr>
          <p:cNvPr id="4" name="Content Placeholder 3"/>
          <p:cNvSpPr>
            <a:spLocks noGrp="1"/>
          </p:cNvSpPr>
          <p:nvPr>
            <p:ph sz="quarter" idx="14"/>
          </p:nvPr>
        </p:nvSpPr>
        <p:spPr>
          <a:xfrm>
            <a:off x="711201" y="1350963"/>
            <a:ext cx="5364480" cy="449884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3"/>
          <p:cNvSpPr>
            <a:spLocks noGrp="1"/>
          </p:cNvSpPr>
          <p:nvPr>
            <p:ph sz="quarter" idx="16"/>
          </p:nvPr>
        </p:nvSpPr>
        <p:spPr>
          <a:xfrm>
            <a:off x="6490208" y="1350963"/>
            <a:ext cx="5364480" cy="449884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11"/>
          </p:nvPr>
        </p:nvSpPr>
        <p:spPr>
          <a:xfrm>
            <a:off x="711200" y="6294120"/>
            <a:ext cx="11143488" cy="182880"/>
          </a:xfrm>
        </p:spPr>
        <p:txBody>
          <a:bodyPr/>
          <a:lstStyle>
            <a:lvl1pPr marL="0" indent="0" algn="r">
              <a:buNone/>
              <a:defRPr sz="1000"/>
            </a:lvl1pPr>
          </a:lstStyle>
          <a:p>
            <a:pPr lvl="0"/>
            <a:r>
              <a:rPr lang="en-US" dirty="0" smtClean="0"/>
              <a:t>Click to edit Master text styles</a:t>
            </a:r>
            <a:endParaRPr lang="en-US" dirty="0"/>
          </a:p>
        </p:txBody>
      </p:sp>
      <p:sp>
        <p:nvSpPr>
          <p:cNvPr id="10" name="Text Placeholder 6"/>
          <p:cNvSpPr>
            <a:spLocks noGrp="1"/>
          </p:cNvSpPr>
          <p:nvPr>
            <p:ph type="body" sz="quarter" idx="13"/>
          </p:nvPr>
        </p:nvSpPr>
        <p:spPr>
          <a:xfrm>
            <a:off x="711200" y="5862320"/>
            <a:ext cx="11143488" cy="365760"/>
          </a:xfrm>
        </p:spPr>
        <p:txBody>
          <a:bodyPr anchor="b"/>
          <a:lstStyle>
            <a:lvl1pPr marL="0" indent="0">
              <a:buNone/>
              <a:defRPr sz="1200" baseline="0"/>
            </a:lvl1pPr>
          </a:lstStyle>
          <a:p>
            <a:pPr lvl="0"/>
            <a:r>
              <a:rPr lang="en-US" smtClean="0"/>
              <a:t>Click to edit Master text styles</a:t>
            </a:r>
          </a:p>
        </p:txBody>
      </p:sp>
    </p:spTree>
    <p:extLst>
      <p:ext uri="{BB962C8B-B14F-4D97-AF65-F5344CB8AC3E}">
        <p14:creationId xmlns:p14="http://schemas.microsoft.com/office/powerpoint/2010/main" val="2841137162"/>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Title_2Col Content_Teal Subs">
    <p:spTree>
      <p:nvGrpSpPr>
        <p:cNvPr id="1" name=""/>
        <p:cNvGrpSpPr/>
        <p:nvPr/>
      </p:nvGrpSpPr>
      <p:grpSpPr>
        <a:xfrm>
          <a:off x="0" y="0"/>
          <a:ext cx="0" cy="0"/>
          <a:chOff x="0" y="0"/>
          <a:chExt cx="0" cy="0"/>
        </a:xfrm>
      </p:grpSpPr>
      <p:cxnSp>
        <p:nvCxnSpPr>
          <p:cNvPr id="12" name="Straight Connector 6"/>
          <p:cNvCxnSpPr/>
          <p:nvPr userDrawn="1"/>
        </p:nvCxnSpPr>
        <p:spPr>
          <a:xfrm>
            <a:off x="624428" y="1062038"/>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9" name="Rectangle 2"/>
          <p:cNvSpPr>
            <a:spLocks noGrp="1" noChangeArrowheads="1"/>
          </p:cNvSpPr>
          <p:nvPr>
            <p:ph type="title"/>
          </p:nvPr>
        </p:nvSpPr>
        <p:spPr bwMode="auto">
          <a:xfrm>
            <a:off x="711266" y="152401"/>
            <a:ext cx="10058399" cy="838200"/>
          </a:xfrm>
          <a:prstGeom prst="rect">
            <a:avLst/>
          </a:prstGeom>
          <a:noFill/>
          <a:ln>
            <a:noFill/>
          </a:ln>
          <a:extLst/>
        </p:spPr>
        <p:txBody>
          <a:bodyPr/>
          <a:lstStyle/>
          <a:p>
            <a:pPr lvl="0"/>
            <a:r>
              <a:rPr lang="en-US" altLang="en-US" dirty="0" smtClean="0"/>
              <a:t>Click to edit Master title style</a:t>
            </a:r>
            <a:endParaRPr lang="en-GB" altLang="en-US" dirty="0" smtClean="0"/>
          </a:p>
        </p:txBody>
      </p:sp>
      <p:sp>
        <p:nvSpPr>
          <p:cNvPr id="4" name="Content Placeholder 3"/>
          <p:cNvSpPr>
            <a:spLocks noGrp="1"/>
          </p:cNvSpPr>
          <p:nvPr>
            <p:ph sz="quarter" idx="14"/>
          </p:nvPr>
        </p:nvSpPr>
        <p:spPr>
          <a:xfrm>
            <a:off x="711201" y="1786128"/>
            <a:ext cx="5364480" cy="40599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sz="quarter" idx="17"/>
          </p:nvPr>
        </p:nvSpPr>
        <p:spPr>
          <a:xfrm>
            <a:off x="711201" y="1371600"/>
            <a:ext cx="5364480" cy="381000"/>
          </a:xfrm>
        </p:spPr>
        <p:txBody>
          <a:bodyPr/>
          <a:lstStyle>
            <a:lvl1pPr marL="0" indent="0">
              <a:buNone/>
              <a:defRPr b="1">
                <a:solidFill>
                  <a:srgbClr val="008790"/>
                </a:solidFill>
              </a:defRPr>
            </a:lvl1pPr>
          </a:lstStyle>
          <a:p>
            <a:pPr lvl="0"/>
            <a:r>
              <a:rPr lang="en-US" dirty="0" smtClean="0"/>
              <a:t>Click to edit Master text styles</a:t>
            </a:r>
          </a:p>
        </p:txBody>
      </p:sp>
      <p:sp>
        <p:nvSpPr>
          <p:cNvPr id="10" name="Content Placeholder 3"/>
          <p:cNvSpPr>
            <a:spLocks noGrp="1"/>
          </p:cNvSpPr>
          <p:nvPr>
            <p:ph sz="quarter" idx="18"/>
          </p:nvPr>
        </p:nvSpPr>
        <p:spPr>
          <a:xfrm>
            <a:off x="6490208" y="1786128"/>
            <a:ext cx="5364480" cy="40599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2"/>
          <p:cNvSpPr>
            <a:spLocks noGrp="1"/>
          </p:cNvSpPr>
          <p:nvPr>
            <p:ph type="body" sz="quarter" idx="19"/>
          </p:nvPr>
        </p:nvSpPr>
        <p:spPr>
          <a:xfrm>
            <a:off x="6490208" y="1371600"/>
            <a:ext cx="5364480" cy="381000"/>
          </a:xfrm>
        </p:spPr>
        <p:txBody>
          <a:bodyPr/>
          <a:lstStyle>
            <a:lvl1pPr marL="0" indent="0">
              <a:buNone/>
              <a:defRPr b="1">
                <a:solidFill>
                  <a:srgbClr val="008790"/>
                </a:solidFill>
              </a:defRPr>
            </a:lvl1pPr>
          </a:lstStyle>
          <a:p>
            <a:pPr lvl="0"/>
            <a:r>
              <a:rPr lang="en-US" dirty="0" smtClean="0"/>
              <a:t>Click to edit Master text styles</a:t>
            </a:r>
          </a:p>
        </p:txBody>
      </p:sp>
      <p:sp>
        <p:nvSpPr>
          <p:cNvPr id="13" name="Text Placeholder 4"/>
          <p:cNvSpPr>
            <a:spLocks noGrp="1"/>
          </p:cNvSpPr>
          <p:nvPr>
            <p:ph type="body" sz="quarter" idx="11"/>
          </p:nvPr>
        </p:nvSpPr>
        <p:spPr>
          <a:xfrm>
            <a:off x="711200" y="6294120"/>
            <a:ext cx="11143488" cy="182880"/>
          </a:xfrm>
        </p:spPr>
        <p:txBody>
          <a:bodyPr/>
          <a:lstStyle>
            <a:lvl1pPr marL="0" indent="0" algn="r">
              <a:buNone/>
              <a:defRPr sz="1000"/>
            </a:lvl1pPr>
          </a:lstStyle>
          <a:p>
            <a:pPr lvl="0"/>
            <a:r>
              <a:rPr lang="en-US" dirty="0" smtClean="0"/>
              <a:t>Click to edit Master text styles</a:t>
            </a:r>
            <a:endParaRPr lang="en-US" dirty="0"/>
          </a:p>
        </p:txBody>
      </p:sp>
      <p:sp>
        <p:nvSpPr>
          <p:cNvPr id="14" name="Text Placeholder 6"/>
          <p:cNvSpPr>
            <a:spLocks noGrp="1"/>
          </p:cNvSpPr>
          <p:nvPr>
            <p:ph type="body" sz="quarter" idx="13"/>
          </p:nvPr>
        </p:nvSpPr>
        <p:spPr>
          <a:xfrm>
            <a:off x="711200" y="5862320"/>
            <a:ext cx="11143488" cy="365760"/>
          </a:xfrm>
        </p:spPr>
        <p:txBody>
          <a:bodyPr anchor="b"/>
          <a:lstStyle>
            <a:lvl1pPr marL="0" indent="0">
              <a:buNone/>
              <a:defRPr sz="1200" baseline="0"/>
            </a:lvl1pPr>
          </a:lstStyle>
          <a:p>
            <a:pPr lvl="0"/>
            <a:r>
              <a:rPr lang="en-US" smtClean="0"/>
              <a:t>Click to edit Master text styles</a:t>
            </a:r>
          </a:p>
        </p:txBody>
      </p:sp>
    </p:spTree>
    <p:extLst>
      <p:ext uri="{BB962C8B-B14F-4D97-AF65-F5344CB8AC3E}">
        <p14:creationId xmlns:p14="http://schemas.microsoft.com/office/powerpoint/2010/main" val="725135580"/>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1_Title_2Col Content_Teal Subs">
    <p:spTree>
      <p:nvGrpSpPr>
        <p:cNvPr id="1" name=""/>
        <p:cNvGrpSpPr/>
        <p:nvPr/>
      </p:nvGrpSpPr>
      <p:grpSpPr>
        <a:xfrm>
          <a:off x="0" y="0"/>
          <a:ext cx="0" cy="0"/>
          <a:chOff x="0" y="0"/>
          <a:chExt cx="0" cy="0"/>
        </a:xfrm>
      </p:grpSpPr>
      <p:cxnSp>
        <p:nvCxnSpPr>
          <p:cNvPr id="12" name="Straight Connector 6"/>
          <p:cNvCxnSpPr/>
          <p:nvPr userDrawn="1"/>
        </p:nvCxnSpPr>
        <p:spPr>
          <a:xfrm>
            <a:off x="624428" y="1062038"/>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9" name="Rectangle 2"/>
          <p:cNvSpPr>
            <a:spLocks noGrp="1" noChangeArrowheads="1"/>
          </p:cNvSpPr>
          <p:nvPr>
            <p:ph type="title"/>
          </p:nvPr>
        </p:nvSpPr>
        <p:spPr bwMode="auto">
          <a:xfrm>
            <a:off x="711266" y="152401"/>
            <a:ext cx="10058399" cy="838200"/>
          </a:xfrm>
          <a:prstGeom prst="rect">
            <a:avLst/>
          </a:prstGeom>
          <a:noFill/>
          <a:ln>
            <a:noFill/>
          </a:ln>
          <a:extLst/>
        </p:spPr>
        <p:txBody>
          <a:bodyPr/>
          <a:lstStyle/>
          <a:p>
            <a:pPr lvl="0"/>
            <a:r>
              <a:rPr lang="en-US" altLang="en-US" dirty="0" smtClean="0"/>
              <a:t>Click to edit Master title style</a:t>
            </a:r>
            <a:endParaRPr lang="en-GB" altLang="en-US" dirty="0" smtClean="0"/>
          </a:p>
        </p:txBody>
      </p:sp>
      <p:sp>
        <p:nvSpPr>
          <p:cNvPr id="4" name="Content Placeholder 3"/>
          <p:cNvSpPr>
            <a:spLocks noGrp="1"/>
          </p:cNvSpPr>
          <p:nvPr>
            <p:ph sz="quarter" idx="14"/>
          </p:nvPr>
        </p:nvSpPr>
        <p:spPr>
          <a:xfrm>
            <a:off x="711201" y="1786128"/>
            <a:ext cx="5364480" cy="40599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sz="quarter" idx="17"/>
          </p:nvPr>
        </p:nvSpPr>
        <p:spPr>
          <a:xfrm>
            <a:off x="711201" y="1371600"/>
            <a:ext cx="5364480" cy="381000"/>
          </a:xfrm>
        </p:spPr>
        <p:txBody>
          <a:bodyPr/>
          <a:lstStyle>
            <a:lvl1pPr marL="0" indent="0">
              <a:buNone/>
              <a:defRPr b="1">
                <a:solidFill>
                  <a:srgbClr val="008790"/>
                </a:solidFill>
              </a:defRPr>
            </a:lvl1pPr>
          </a:lstStyle>
          <a:p>
            <a:pPr lvl="0"/>
            <a:r>
              <a:rPr lang="en-US" dirty="0" smtClean="0"/>
              <a:t>Click to edit Master text styles</a:t>
            </a:r>
          </a:p>
        </p:txBody>
      </p:sp>
      <p:sp>
        <p:nvSpPr>
          <p:cNvPr id="10" name="Content Placeholder 3"/>
          <p:cNvSpPr>
            <a:spLocks noGrp="1"/>
          </p:cNvSpPr>
          <p:nvPr>
            <p:ph sz="quarter" idx="18"/>
          </p:nvPr>
        </p:nvSpPr>
        <p:spPr>
          <a:xfrm>
            <a:off x="6490208" y="1786128"/>
            <a:ext cx="5364480" cy="40599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2"/>
          <p:cNvSpPr>
            <a:spLocks noGrp="1"/>
          </p:cNvSpPr>
          <p:nvPr>
            <p:ph type="body" sz="quarter" idx="19"/>
          </p:nvPr>
        </p:nvSpPr>
        <p:spPr>
          <a:xfrm>
            <a:off x="6490208" y="1371600"/>
            <a:ext cx="5364480" cy="381000"/>
          </a:xfrm>
        </p:spPr>
        <p:txBody>
          <a:bodyPr/>
          <a:lstStyle>
            <a:lvl1pPr marL="0" indent="0">
              <a:buNone/>
              <a:defRPr b="1">
                <a:solidFill>
                  <a:srgbClr val="E31836"/>
                </a:solidFill>
              </a:defRPr>
            </a:lvl1pPr>
          </a:lstStyle>
          <a:p>
            <a:pPr lvl="0"/>
            <a:r>
              <a:rPr lang="en-US" dirty="0" smtClean="0"/>
              <a:t>Click to edit Master text styles</a:t>
            </a:r>
          </a:p>
        </p:txBody>
      </p:sp>
      <p:sp>
        <p:nvSpPr>
          <p:cNvPr id="13" name="Text Placeholder 4"/>
          <p:cNvSpPr>
            <a:spLocks noGrp="1"/>
          </p:cNvSpPr>
          <p:nvPr>
            <p:ph type="body" sz="quarter" idx="11"/>
          </p:nvPr>
        </p:nvSpPr>
        <p:spPr>
          <a:xfrm>
            <a:off x="711200" y="6294120"/>
            <a:ext cx="11143488" cy="182880"/>
          </a:xfrm>
        </p:spPr>
        <p:txBody>
          <a:bodyPr/>
          <a:lstStyle>
            <a:lvl1pPr marL="0" indent="0" algn="r">
              <a:buNone/>
              <a:defRPr sz="1000"/>
            </a:lvl1pPr>
          </a:lstStyle>
          <a:p>
            <a:pPr lvl="0"/>
            <a:r>
              <a:rPr lang="en-US" dirty="0" smtClean="0"/>
              <a:t>Click to edit Master text styles</a:t>
            </a:r>
            <a:endParaRPr lang="en-US" dirty="0"/>
          </a:p>
        </p:txBody>
      </p:sp>
      <p:sp>
        <p:nvSpPr>
          <p:cNvPr id="14" name="Text Placeholder 6"/>
          <p:cNvSpPr>
            <a:spLocks noGrp="1"/>
          </p:cNvSpPr>
          <p:nvPr>
            <p:ph type="body" sz="quarter" idx="13"/>
          </p:nvPr>
        </p:nvSpPr>
        <p:spPr>
          <a:xfrm>
            <a:off x="711200" y="5862320"/>
            <a:ext cx="11143488" cy="365760"/>
          </a:xfrm>
        </p:spPr>
        <p:txBody>
          <a:bodyPr anchor="b"/>
          <a:lstStyle>
            <a:lvl1pPr marL="0" indent="0">
              <a:buNone/>
              <a:defRPr sz="1200" baseline="0"/>
            </a:lvl1pPr>
          </a:lstStyle>
          <a:p>
            <a:pPr lvl="0"/>
            <a:r>
              <a:rPr lang="en-US" smtClean="0"/>
              <a:t>Click to edit Master text styles</a:t>
            </a:r>
          </a:p>
        </p:txBody>
      </p:sp>
    </p:spTree>
    <p:extLst>
      <p:ext uri="{BB962C8B-B14F-4D97-AF65-F5344CB8AC3E}">
        <p14:creationId xmlns:p14="http://schemas.microsoft.com/office/powerpoint/2010/main" val="2466914243"/>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preserve="1" userDrawn="1">
  <p:cSld name="2_Title_2Col Content_Teal Subs">
    <p:spTree>
      <p:nvGrpSpPr>
        <p:cNvPr id="1" name=""/>
        <p:cNvGrpSpPr/>
        <p:nvPr/>
      </p:nvGrpSpPr>
      <p:grpSpPr>
        <a:xfrm>
          <a:off x="0" y="0"/>
          <a:ext cx="0" cy="0"/>
          <a:chOff x="0" y="0"/>
          <a:chExt cx="0" cy="0"/>
        </a:xfrm>
      </p:grpSpPr>
      <p:cxnSp>
        <p:nvCxnSpPr>
          <p:cNvPr id="12" name="Straight Connector 6"/>
          <p:cNvCxnSpPr/>
          <p:nvPr userDrawn="1"/>
        </p:nvCxnSpPr>
        <p:spPr>
          <a:xfrm>
            <a:off x="624428" y="1062038"/>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9" name="Rectangle 2"/>
          <p:cNvSpPr>
            <a:spLocks noGrp="1" noChangeArrowheads="1"/>
          </p:cNvSpPr>
          <p:nvPr>
            <p:ph type="title"/>
          </p:nvPr>
        </p:nvSpPr>
        <p:spPr bwMode="auto">
          <a:xfrm>
            <a:off x="711266" y="152401"/>
            <a:ext cx="10058399" cy="838200"/>
          </a:xfrm>
          <a:prstGeom prst="rect">
            <a:avLst/>
          </a:prstGeom>
          <a:noFill/>
          <a:ln>
            <a:noFill/>
          </a:ln>
          <a:extLst/>
        </p:spPr>
        <p:txBody>
          <a:bodyPr/>
          <a:lstStyle/>
          <a:p>
            <a:pPr lvl="0"/>
            <a:r>
              <a:rPr lang="en-US" altLang="en-US" dirty="0" smtClean="0"/>
              <a:t>Click to edit Master title style</a:t>
            </a:r>
            <a:endParaRPr lang="en-GB" altLang="en-US" dirty="0" smtClean="0"/>
          </a:p>
        </p:txBody>
      </p:sp>
      <p:sp>
        <p:nvSpPr>
          <p:cNvPr id="4" name="Content Placeholder 3"/>
          <p:cNvSpPr>
            <a:spLocks noGrp="1"/>
          </p:cNvSpPr>
          <p:nvPr>
            <p:ph sz="quarter" idx="14"/>
          </p:nvPr>
        </p:nvSpPr>
        <p:spPr>
          <a:xfrm>
            <a:off x="711201" y="1786128"/>
            <a:ext cx="5364480" cy="40599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sz="quarter" idx="17"/>
          </p:nvPr>
        </p:nvSpPr>
        <p:spPr>
          <a:xfrm>
            <a:off x="711201" y="1371600"/>
            <a:ext cx="5364480" cy="381000"/>
          </a:xfrm>
        </p:spPr>
        <p:txBody>
          <a:bodyPr/>
          <a:lstStyle>
            <a:lvl1pPr marL="0" indent="0">
              <a:buNone/>
              <a:defRPr b="1">
                <a:solidFill>
                  <a:srgbClr val="E31836"/>
                </a:solidFill>
              </a:defRPr>
            </a:lvl1pPr>
          </a:lstStyle>
          <a:p>
            <a:pPr lvl="0"/>
            <a:r>
              <a:rPr lang="en-US" dirty="0" smtClean="0"/>
              <a:t>Click to edit Master text styles</a:t>
            </a:r>
          </a:p>
        </p:txBody>
      </p:sp>
      <p:sp>
        <p:nvSpPr>
          <p:cNvPr id="10" name="Content Placeholder 3"/>
          <p:cNvSpPr>
            <a:spLocks noGrp="1"/>
          </p:cNvSpPr>
          <p:nvPr>
            <p:ph sz="quarter" idx="18"/>
          </p:nvPr>
        </p:nvSpPr>
        <p:spPr>
          <a:xfrm>
            <a:off x="6490208" y="1786128"/>
            <a:ext cx="5364480" cy="40599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2"/>
          <p:cNvSpPr>
            <a:spLocks noGrp="1"/>
          </p:cNvSpPr>
          <p:nvPr>
            <p:ph type="body" sz="quarter" idx="19"/>
          </p:nvPr>
        </p:nvSpPr>
        <p:spPr>
          <a:xfrm>
            <a:off x="6490208" y="1371600"/>
            <a:ext cx="5364480" cy="381000"/>
          </a:xfrm>
        </p:spPr>
        <p:txBody>
          <a:bodyPr/>
          <a:lstStyle>
            <a:lvl1pPr marL="0" indent="0">
              <a:buNone/>
              <a:defRPr b="1">
                <a:solidFill>
                  <a:srgbClr val="008790"/>
                </a:solidFill>
              </a:defRPr>
            </a:lvl1pPr>
          </a:lstStyle>
          <a:p>
            <a:pPr lvl="0"/>
            <a:r>
              <a:rPr lang="en-US" dirty="0" smtClean="0"/>
              <a:t>Click to edit Master text styles</a:t>
            </a:r>
          </a:p>
        </p:txBody>
      </p:sp>
      <p:sp>
        <p:nvSpPr>
          <p:cNvPr id="13" name="Text Placeholder 4"/>
          <p:cNvSpPr>
            <a:spLocks noGrp="1"/>
          </p:cNvSpPr>
          <p:nvPr>
            <p:ph type="body" sz="quarter" idx="11"/>
          </p:nvPr>
        </p:nvSpPr>
        <p:spPr>
          <a:xfrm>
            <a:off x="711200" y="6294120"/>
            <a:ext cx="11143488" cy="182880"/>
          </a:xfrm>
        </p:spPr>
        <p:txBody>
          <a:bodyPr/>
          <a:lstStyle>
            <a:lvl1pPr marL="0" indent="0" algn="r">
              <a:buNone/>
              <a:defRPr sz="1000"/>
            </a:lvl1pPr>
          </a:lstStyle>
          <a:p>
            <a:pPr lvl="0"/>
            <a:r>
              <a:rPr lang="en-US" dirty="0" smtClean="0"/>
              <a:t>Click to edit Master text styles</a:t>
            </a:r>
            <a:endParaRPr lang="en-US" dirty="0"/>
          </a:p>
        </p:txBody>
      </p:sp>
      <p:sp>
        <p:nvSpPr>
          <p:cNvPr id="14" name="Text Placeholder 6"/>
          <p:cNvSpPr>
            <a:spLocks noGrp="1"/>
          </p:cNvSpPr>
          <p:nvPr>
            <p:ph type="body" sz="quarter" idx="13"/>
          </p:nvPr>
        </p:nvSpPr>
        <p:spPr>
          <a:xfrm>
            <a:off x="711200" y="5862320"/>
            <a:ext cx="11143488" cy="365760"/>
          </a:xfrm>
        </p:spPr>
        <p:txBody>
          <a:bodyPr anchor="b"/>
          <a:lstStyle>
            <a:lvl1pPr marL="0" indent="0">
              <a:buNone/>
              <a:defRPr sz="1200" baseline="0"/>
            </a:lvl1pPr>
          </a:lstStyle>
          <a:p>
            <a:pPr lvl="0"/>
            <a:r>
              <a:rPr lang="en-US" smtClean="0"/>
              <a:t>Click to edit Master text styles</a:t>
            </a:r>
          </a:p>
        </p:txBody>
      </p:sp>
    </p:spTree>
    <p:extLst>
      <p:ext uri="{BB962C8B-B14F-4D97-AF65-F5344CB8AC3E}">
        <p14:creationId xmlns:p14="http://schemas.microsoft.com/office/powerpoint/2010/main" val="1135293570"/>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userDrawn="1">
  <p:cSld name="1_Content Slide_Title Only">
    <p:spTree>
      <p:nvGrpSpPr>
        <p:cNvPr id="1" name=""/>
        <p:cNvGrpSpPr/>
        <p:nvPr/>
      </p:nvGrpSpPr>
      <p:grpSpPr>
        <a:xfrm>
          <a:off x="0" y="0"/>
          <a:ext cx="0" cy="0"/>
          <a:chOff x="0" y="0"/>
          <a:chExt cx="0" cy="0"/>
        </a:xfrm>
      </p:grpSpPr>
      <p:cxnSp>
        <p:nvCxnSpPr>
          <p:cNvPr id="7" name="Straight Connector 6"/>
          <p:cNvCxnSpPr/>
          <p:nvPr userDrawn="1"/>
        </p:nvCxnSpPr>
        <p:spPr>
          <a:xfrm>
            <a:off x="624428" y="1062038"/>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12" name="Rectangle 2"/>
          <p:cNvSpPr>
            <a:spLocks noGrp="1" noChangeArrowheads="1"/>
          </p:cNvSpPr>
          <p:nvPr>
            <p:ph type="title"/>
          </p:nvPr>
        </p:nvSpPr>
        <p:spPr bwMode="auto">
          <a:xfrm>
            <a:off x="711266" y="152401"/>
            <a:ext cx="10058399" cy="838200"/>
          </a:xfrm>
          <a:prstGeom prst="rect">
            <a:avLst/>
          </a:prstGeom>
          <a:noFill/>
          <a:ln>
            <a:noFill/>
          </a:ln>
          <a:extLst/>
        </p:spPr>
        <p:txBody>
          <a:bodyPr/>
          <a:lstStyle/>
          <a:p>
            <a:pPr lvl="0"/>
            <a:r>
              <a:rPr lang="en-US" altLang="en-US" dirty="0" smtClean="0"/>
              <a:t>Click to edit Master title style</a:t>
            </a:r>
            <a:endParaRPr lang="en-GB" altLang="en-US" dirty="0" smtClean="0"/>
          </a:p>
        </p:txBody>
      </p:sp>
      <p:sp>
        <p:nvSpPr>
          <p:cNvPr id="6" name="Text Placeholder 2"/>
          <p:cNvSpPr>
            <a:spLocks noGrp="1"/>
          </p:cNvSpPr>
          <p:nvPr>
            <p:ph type="body" sz="quarter" idx="14"/>
          </p:nvPr>
        </p:nvSpPr>
        <p:spPr>
          <a:xfrm>
            <a:off x="711201" y="1371600"/>
            <a:ext cx="11143488" cy="457200"/>
          </a:xfrm>
        </p:spPr>
        <p:txBody>
          <a:bodyPr/>
          <a:lstStyle>
            <a:lvl1pPr marL="0" indent="0">
              <a:buNone/>
              <a:defRPr sz="2200" b="1">
                <a:solidFill>
                  <a:srgbClr val="E31836"/>
                </a:solidFill>
              </a:defRPr>
            </a:lvl1pPr>
          </a:lstStyle>
          <a:p>
            <a:pPr lvl="0"/>
            <a:r>
              <a:rPr lang="en-US" dirty="0" smtClean="0"/>
              <a:t>Click to edit Master text styles</a:t>
            </a:r>
          </a:p>
        </p:txBody>
      </p:sp>
      <p:sp>
        <p:nvSpPr>
          <p:cNvPr id="10" name="Text Placeholder 4"/>
          <p:cNvSpPr>
            <a:spLocks noGrp="1"/>
          </p:cNvSpPr>
          <p:nvPr>
            <p:ph type="body" sz="quarter" idx="11"/>
          </p:nvPr>
        </p:nvSpPr>
        <p:spPr>
          <a:xfrm>
            <a:off x="711200" y="6294120"/>
            <a:ext cx="11143488" cy="182880"/>
          </a:xfrm>
        </p:spPr>
        <p:txBody>
          <a:bodyPr/>
          <a:lstStyle>
            <a:lvl1pPr marL="0" indent="0" algn="r">
              <a:buNone/>
              <a:defRPr sz="1000"/>
            </a:lvl1pPr>
          </a:lstStyle>
          <a:p>
            <a:pPr lvl="0"/>
            <a:r>
              <a:rPr lang="en-US" dirty="0" smtClean="0"/>
              <a:t>Click to edit Master text styles</a:t>
            </a:r>
            <a:endParaRPr lang="en-US" dirty="0"/>
          </a:p>
        </p:txBody>
      </p:sp>
      <p:sp>
        <p:nvSpPr>
          <p:cNvPr id="11" name="Text Placeholder 6"/>
          <p:cNvSpPr>
            <a:spLocks noGrp="1"/>
          </p:cNvSpPr>
          <p:nvPr>
            <p:ph type="body" sz="quarter" idx="13"/>
          </p:nvPr>
        </p:nvSpPr>
        <p:spPr>
          <a:xfrm>
            <a:off x="711200" y="5862320"/>
            <a:ext cx="11143488" cy="365760"/>
          </a:xfrm>
        </p:spPr>
        <p:txBody>
          <a:bodyPr anchor="b"/>
          <a:lstStyle>
            <a:lvl1pPr marL="0" indent="0">
              <a:buNone/>
              <a:defRPr sz="1200" baseline="0"/>
            </a:lvl1pPr>
          </a:lstStyle>
          <a:p>
            <a:pPr lvl="0"/>
            <a:r>
              <a:rPr lang="en-US" smtClean="0"/>
              <a:t>Click to edit Master text styles</a:t>
            </a:r>
          </a:p>
        </p:txBody>
      </p:sp>
    </p:spTree>
    <p:extLst>
      <p:ext uri="{BB962C8B-B14F-4D97-AF65-F5344CB8AC3E}">
        <p14:creationId xmlns:p14="http://schemas.microsoft.com/office/powerpoint/2010/main" val="41830403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pPr>
              <a:defRPr/>
            </a:pPr>
            <a:fld id="{F35500F5-4513-4EFF-B07C-DDDE81734F9C}" type="datetime1">
              <a:rPr lang="en-US"/>
              <a:pPr>
                <a:defRPr/>
              </a:pPr>
              <a:t>11/23/2018</a:t>
            </a:fld>
            <a:endParaRPr lang="en-US"/>
          </a:p>
        </p:txBody>
      </p:sp>
      <p:sp>
        <p:nvSpPr>
          <p:cNvPr id="4" name="Footer Placeholder 4"/>
          <p:cNvSpPr>
            <a:spLocks noGrp="1"/>
          </p:cNvSpPr>
          <p:nvPr>
            <p:ph type="ftr" sz="quarter" idx="11"/>
          </p:nvPr>
        </p:nvSpPr>
        <p:spPr/>
        <p:txBody>
          <a:bodyPr/>
          <a:lstStyle>
            <a:lvl1pPr defTabSz="914400">
              <a:defRPr/>
            </a:lvl1pPr>
          </a:lstStyle>
          <a:p>
            <a:pPr>
              <a:defRPr/>
            </a:pPr>
            <a:endParaRPr lang="en-US"/>
          </a:p>
        </p:txBody>
      </p:sp>
      <p:sp>
        <p:nvSpPr>
          <p:cNvPr id="5" name="Slide Number Placeholder 5"/>
          <p:cNvSpPr>
            <a:spLocks noGrp="1"/>
          </p:cNvSpPr>
          <p:nvPr>
            <p:ph type="sldNum" sz="quarter" idx="12"/>
          </p:nvPr>
        </p:nvSpPr>
        <p:spPr/>
        <p:txBody>
          <a:bodyPr/>
          <a:lstStyle>
            <a:lvl1pPr defTabSz="914400">
              <a:defRPr/>
            </a:lvl1pPr>
          </a:lstStyle>
          <a:p>
            <a:pPr>
              <a:defRPr/>
            </a:pPr>
            <a:fld id="{7B485CA9-2DF8-4AEA-99D8-B35BF8FFBCF9}" type="slidenum">
              <a:rPr lang="en-US"/>
              <a:pPr>
                <a:defRPr/>
              </a:pPr>
              <a:t>‹Nº›</a:t>
            </a:fld>
            <a:endParaRPr lang="en-US"/>
          </a:p>
        </p:txBody>
      </p:sp>
    </p:spTree>
    <p:extLst>
      <p:ext uri="{BB962C8B-B14F-4D97-AF65-F5344CB8AC3E}">
        <p14:creationId xmlns:p14="http://schemas.microsoft.com/office/powerpoint/2010/main" val="2641065050"/>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userDrawn="1">
  <p:cSld name="Body page option 3">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958049" y="260350"/>
            <a:ext cx="89958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7"/>
          <p:cNvCxnSpPr/>
          <p:nvPr userDrawn="1"/>
        </p:nvCxnSpPr>
        <p:spPr>
          <a:xfrm>
            <a:off x="624428" y="1062038"/>
            <a:ext cx="11567583"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Rectangle 2"/>
          <p:cNvSpPr>
            <a:spLocks noGrp="1" noChangeArrowheads="1"/>
          </p:cNvSpPr>
          <p:nvPr>
            <p:ph type="title"/>
          </p:nvPr>
        </p:nvSpPr>
        <p:spPr bwMode="auto">
          <a:xfrm>
            <a:off x="651619" y="404664"/>
            <a:ext cx="11507393" cy="512704"/>
          </a:xfrm>
          <a:prstGeom prst="rect">
            <a:avLst/>
          </a:prstGeom>
          <a:noFill/>
          <a:ln w="9525" algn="ctr">
            <a:noFill/>
            <a:miter lim="800000"/>
            <a:headEnd/>
            <a:tailEnd/>
          </a:ln>
          <a:effectLst/>
        </p:spPr>
        <p:txBody>
          <a:bodyPr>
            <a:noAutofit/>
          </a:bodyPr>
          <a:lstStyle>
            <a:lvl1pPr>
              <a:defRPr sz="3200">
                <a:latin typeface="Arial"/>
                <a:cs typeface="Arial"/>
              </a:defRPr>
            </a:lvl1pPr>
          </a:lstStyle>
          <a:p>
            <a:pPr lvl="0"/>
            <a:r>
              <a:rPr lang="en-US" smtClean="0"/>
              <a:t>Click to edit Master title style</a:t>
            </a:r>
            <a:endParaRPr lang="en-GB" dirty="0" smtClean="0"/>
          </a:p>
        </p:txBody>
      </p:sp>
    </p:spTree>
    <p:extLst>
      <p:ext uri="{BB962C8B-B14F-4D97-AF65-F5344CB8AC3E}">
        <p14:creationId xmlns:p14="http://schemas.microsoft.com/office/powerpoint/2010/main" val="2704470291"/>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userDrawn="1">
  <p:cSld name="Logo Title28 and Content">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117599" y="1447809"/>
            <a:ext cx="10728960" cy="4571999"/>
          </a:xfrm>
        </p:spPr>
        <p:txBody>
          <a:bodyPr/>
          <a:lstStyle>
            <a:lvl1pPr>
              <a:defRPr sz="2400">
                <a:solidFill>
                  <a:schemeClr val="tx1"/>
                </a:solidFill>
              </a:defRPr>
            </a:lvl1pPr>
            <a:lvl2pPr>
              <a:defRPr sz="2200">
                <a:solidFill>
                  <a:schemeClr val="tx1"/>
                </a:solidFill>
              </a:defRPr>
            </a:lvl2pPr>
            <a:lvl3pPr>
              <a:defRPr sz="2000">
                <a:solidFill>
                  <a:schemeClr val="tx1"/>
                </a:solidFill>
              </a:defRPr>
            </a:lvl3pPr>
            <a:lvl4pPr>
              <a:defRPr sz="1800">
                <a:solidFill>
                  <a:schemeClr val="tx1"/>
                </a:solidFill>
              </a:defRPr>
            </a:lvl4pPr>
            <a:lvl5pPr>
              <a:defRPr sz="16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2"/>
          <p:cNvSpPr>
            <a:spLocks noGrp="1" noChangeArrowheads="1"/>
          </p:cNvSpPr>
          <p:nvPr>
            <p:ph type="title"/>
          </p:nvPr>
        </p:nvSpPr>
        <p:spPr bwMode="auto">
          <a:xfrm>
            <a:off x="1117603" y="404761"/>
            <a:ext cx="10725089" cy="718919"/>
          </a:xfrm>
          <a:prstGeom prst="rect">
            <a:avLst/>
          </a:prstGeom>
          <a:noFill/>
          <a:ln w="9525" algn="ctr">
            <a:noFill/>
            <a:miter lim="800000"/>
            <a:headEnd/>
            <a:tailEnd/>
          </a:ln>
          <a:effectLst/>
        </p:spPr>
        <p:txBody>
          <a:bodyPr>
            <a:noAutofit/>
          </a:bodyPr>
          <a:lstStyle>
            <a:lvl1pPr>
              <a:defRPr sz="2800" b="1">
                <a:solidFill>
                  <a:srgbClr val="E31836"/>
                </a:solidFill>
              </a:defRPr>
            </a:lvl1pPr>
          </a:lstStyle>
          <a:p>
            <a:pPr lvl="0"/>
            <a:r>
              <a:rPr lang="en-US" smtClean="0"/>
              <a:t>Click to edit Master title style</a:t>
            </a:r>
            <a:endParaRPr lang="en-GB" dirty="0" smtClean="0"/>
          </a:p>
        </p:txBody>
      </p:sp>
      <p:sp>
        <p:nvSpPr>
          <p:cNvPr id="6" name="Text Placeholder 4"/>
          <p:cNvSpPr>
            <a:spLocks noGrp="1"/>
          </p:cNvSpPr>
          <p:nvPr>
            <p:ph type="body" sz="quarter" idx="11"/>
          </p:nvPr>
        </p:nvSpPr>
        <p:spPr>
          <a:xfrm>
            <a:off x="1117600" y="6400800"/>
            <a:ext cx="10728960" cy="152400"/>
          </a:xfrm>
        </p:spPr>
        <p:txBody>
          <a:bodyPr/>
          <a:lstStyle>
            <a:lvl1pPr marL="0" indent="0" algn="r">
              <a:buNone/>
              <a:defRPr sz="1000"/>
            </a:lvl1pPr>
          </a:lstStyle>
          <a:p>
            <a:pPr lvl="0"/>
            <a:r>
              <a:rPr lang="en-US" smtClean="0"/>
              <a:t>Click to edit Master text styles</a:t>
            </a:r>
          </a:p>
        </p:txBody>
      </p:sp>
      <p:sp>
        <p:nvSpPr>
          <p:cNvPr id="9" name="Text Placeholder 6"/>
          <p:cNvSpPr>
            <a:spLocks noGrp="1"/>
          </p:cNvSpPr>
          <p:nvPr>
            <p:ph type="body" sz="quarter" idx="13"/>
          </p:nvPr>
        </p:nvSpPr>
        <p:spPr>
          <a:xfrm>
            <a:off x="1117600" y="6029425"/>
            <a:ext cx="10728960" cy="304800"/>
          </a:xfrm>
        </p:spPr>
        <p:txBody>
          <a:bodyPr anchor="b"/>
          <a:lstStyle>
            <a:lvl1pPr marL="0" indent="0">
              <a:buNone/>
              <a:defRPr sz="1000"/>
            </a:lvl1pPr>
          </a:lstStyle>
          <a:p>
            <a:pPr lvl="0"/>
            <a:r>
              <a:rPr lang="en-US" smtClean="0"/>
              <a:t>Click to edit Master text styles</a:t>
            </a:r>
          </a:p>
        </p:txBody>
      </p:sp>
    </p:spTree>
    <p:extLst>
      <p:ext uri="{BB962C8B-B14F-4D97-AF65-F5344CB8AC3E}">
        <p14:creationId xmlns:p14="http://schemas.microsoft.com/office/powerpoint/2010/main" val="917344891"/>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661"/>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147" indent="0" algn="ctr">
              <a:buNone/>
              <a:defRPr>
                <a:solidFill>
                  <a:schemeClr val="tx1">
                    <a:tint val="75000"/>
                  </a:schemeClr>
                </a:solidFill>
              </a:defRPr>
            </a:lvl2pPr>
            <a:lvl3pPr marL="1218298" indent="0" algn="ctr">
              <a:buNone/>
              <a:defRPr>
                <a:solidFill>
                  <a:schemeClr val="tx1">
                    <a:tint val="75000"/>
                  </a:schemeClr>
                </a:solidFill>
              </a:defRPr>
            </a:lvl3pPr>
            <a:lvl4pPr marL="1827448" indent="0" algn="ctr">
              <a:buNone/>
              <a:defRPr>
                <a:solidFill>
                  <a:schemeClr val="tx1">
                    <a:tint val="75000"/>
                  </a:schemeClr>
                </a:solidFill>
              </a:defRPr>
            </a:lvl4pPr>
            <a:lvl5pPr marL="2436590" indent="0" algn="ctr">
              <a:buNone/>
              <a:defRPr>
                <a:solidFill>
                  <a:schemeClr val="tx1">
                    <a:tint val="75000"/>
                  </a:schemeClr>
                </a:solidFill>
              </a:defRPr>
            </a:lvl5pPr>
            <a:lvl6pPr marL="3045733" indent="0" algn="ctr">
              <a:buNone/>
              <a:defRPr>
                <a:solidFill>
                  <a:schemeClr val="tx1">
                    <a:tint val="75000"/>
                  </a:schemeClr>
                </a:solidFill>
              </a:defRPr>
            </a:lvl6pPr>
            <a:lvl7pPr marL="3654891" indent="0" algn="ctr">
              <a:buNone/>
              <a:defRPr>
                <a:solidFill>
                  <a:schemeClr val="tx1">
                    <a:tint val="75000"/>
                  </a:schemeClr>
                </a:solidFill>
              </a:defRPr>
            </a:lvl7pPr>
            <a:lvl8pPr marL="4264032" indent="0" algn="ctr">
              <a:buNone/>
              <a:defRPr>
                <a:solidFill>
                  <a:schemeClr val="tx1">
                    <a:tint val="75000"/>
                  </a:schemeClr>
                </a:solidFill>
              </a:defRPr>
            </a:lvl8pPr>
            <a:lvl9pPr marL="4873176"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C9EB958-797F-4628-88FC-9856A41F6BCF}" type="datetimeFigureOut">
              <a:rPr lang="en-GB" smtClean="0">
                <a:solidFill>
                  <a:prstClr val="black">
                    <a:tint val="75000"/>
                  </a:prstClr>
                </a:solidFill>
              </a:rPr>
              <a:pPr/>
              <a:t>23/11/2018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49A837E-F059-4FEC-A9FE-04F6F34B8FB0}" type="slidenum">
              <a:rPr lang="en-GB" smtClean="0">
                <a:solidFill>
                  <a:prstClr val="black">
                    <a:tint val="75000"/>
                  </a:prstClr>
                </a:solidFill>
              </a:rPr>
              <a:pPr/>
              <a:t>‹Nº›</a:t>
            </a:fld>
            <a:endParaRPr lang="en-GB">
              <a:solidFill>
                <a:prstClr val="black">
                  <a:tint val="75000"/>
                </a:prstClr>
              </a:solidFill>
            </a:endParaRPr>
          </a:p>
        </p:txBody>
      </p:sp>
    </p:spTree>
    <p:extLst>
      <p:ext uri="{BB962C8B-B14F-4D97-AF65-F5344CB8AC3E}">
        <p14:creationId xmlns:p14="http://schemas.microsoft.com/office/powerpoint/2010/main" val="1034719261"/>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C9EB958-797F-4628-88FC-9856A41F6BCF}" type="datetimeFigureOut">
              <a:rPr lang="en-GB" smtClean="0">
                <a:solidFill>
                  <a:prstClr val="black">
                    <a:tint val="75000"/>
                  </a:prstClr>
                </a:solidFill>
              </a:rPr>
              <a:pPr/>
              <a:t>23/11/2018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49A837E-F059-4FEC-A9FE-04F6F34B8FB0}" type="slidenum">
              <a:rPr lang="en-GB" smtClean="0">
                <a:solidFill>
                  <a:prstClr val="black">
                    <a:tint val="75000"/>
                  </a:prstClr>
                </a:solidFill>
              </a:rPr>
              <a:pPr/>
              <a:t>‹Nº›</a:t>
            </a:fld>
            <a:endParaRPr lang="en-GB">
              <a:solidFill>
                <a:prstClr val="black">
                  <a:tint val="75000"/>
                </a:prstClr>
              </a:solidFill>
            </a:endParaRPr>
          </a:p>
        </p:txBody>
      </p:sp>
    </p:spTree>
    <p:extLst>
      <p:ext uri="{BB962C8B-B14F-4D97-AF65-F5344CB8AC3E}">
        <p14:creationId xmlns:p14="http://schemas.microsoft.com/office/powerpoint/2010/main" val="239746746"/>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97"/>
            <a:ext cx="10363200" cy="1362075"/>
          </a:xfrm>
        </p:spPr>
        <p:txBody>
          <a:bodyPr anchor="t"/>
          <a:lstStyle>
            <a:lvl1pPr algn="l">
              <a:defRPr sz="53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9147" indent="0">
              <a:buNone/>
              <a:defRPr sz="2400">
                <a:solidFill>
                  <a:schemeClr val="tx1">
                    <a:tint val="75000"/>
                  </a:schemeClr>
                </a:solidFill>
              </a:defRPr>
            </a:lvl2pPr>
            <a:lvl3pPr marL="1218298" indent="0">
              <a:buNone/>
              <a:defRPr sz="2100">
                <a:solidFill>
                  <a:schemeClr val="tx1">
                    <a:tint val="75000"/>
                  </a:schemeClr>
                </a:solidFill>
              </a:defRPr>
            </a:lvl3pPr>
            <a:lvl4pPr marL="1827448" indent="0">
              <a:buNone/>
              <a:defRPr sz="1900">
                <a:solidFill>
                  <a:schemeClr val="tx1">
                    <a:tint val="75000"/>
                  </a:schemeClr>
                </a:solidFill>
              </a:defRPr>
            </a:lvl4pPr>
            <a:lvl5pPr marL="2436590" indent="0">
              <a:buNone/>
              <a:defRPr sz="1900">
                <a:solidFill>
                  <a:schemeClr val="tx1">
                    <a:tint val="75000"/>
                  </a:schemeClr>
                </a:solidFill>
              </a:defRPr>
            </a:lvl5pPr>
            <a:lvl6pPr marL="3045733" indent="0">
              <a:buNone/>
              <a:defRPr sz="1900">
                <a:solidFill>
                  <a:schemeClr val="tx1">
                    <a:tint val="75000"/>
                  </a:schemeClr>
                </a:solidFill>
              </a:defRPr>
            </a:lvl6pPr>
            <a:lvl7pPr marL="3654891" indent="0">
              <a:buNone/>
              <a:defRPr sz="1900">
                <a:solidFill>
                  <a:schemeClr val="tx1">
                    <a:tint val="75000"/>
                  </a:schemeClr>
                </a:solidFill>
              </a:defRPr>
            </a:lvl7pPr>
            <a:lvl8pPr marL="4264032" indent="0">
              <a:buNone/>
              <a:defRPr sz="1900">
                <a:solidFill>
                  <a:schemeClr val="tx1">
                    <a:tint val="75000"/>
                  </a:schemeClr>
                </a:solidFill>
              </a:defRPr>
            </a:lvl8pPr>
            <a:lvl9pPr marL="4873176"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9EB958-797F-4628-88FC-9856A41F6BCF}" type="datetimeFigureOut">
              <a:rPr lang="en-GB" smtClean="0">
                <a:solidFill>
                  <a:prstClr val="black">
                    <a:tint val="75000"/>
                  </a:prstClr>
                </a:solidFill>
              </a:rPr>
              <a:pPr/>
              <a:t>23/11/2018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49A837E-F059-4FEC-A9FE-04F6F34B8FB0}" type="slidenum">
              <a:rPr lang="en-GB" smtClean="0">
                <a:solidFill>
                  <a:prstClr val="black">
                    <a:tint val="75000"/>
                  </a:prstClr>
                </a:solidFill>
              </a:rPr>
              <a:pPr/>
              <a:t>‹Nº›</a:t>
            </a:fld>
            <a:endParaRPr lang="en-GB">
              <a:solidFill>
                <a:prstClr val="black">
                  <a:tint val="75000"/>
                </a:prstClr>
              </a:solidFill>
            </a:endParaRPr>
          </a:p>
        </p:txBody>
      </p:sp>
    </p:spTree>
    <p:extLst>
      <p:ext uri="{BB962C8B-B14F-4D97-AF65-F5344CB8AC3E}">
        <p14:creationId xmlns:p14="http://schemas.microsoft.com/office/powerpoint/2010/main" val="604764734"/>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6"/>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6"/>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C9EB958-797F-4628-88FC-9856A41F6BCF}" type="datetimeFigureOut">
              <a:rPr lang="en-GB" smtClean="0">
                <a:solidFill>
                  <a:prstClr val="black">
                    <a:tint val="75000"/>
                  </a:prstClr>
                </a:solidFill>
              </a:rPr>
              <a:pPr/>
              <a:t>23/11/2018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49A837E-F059-4FEC-A9FE-04F6F34B8FB0}" type="slidenum">
              <a:rPr lang="en-GB" smtClean="0">
                <a:solidFill>
                  <a:prstClr val="black">
                    <a:tint val="75000"/>
                  </a:prstClr>
                </a:solidFill>
              </a:rPr>
              <a:pPr/>
              <a:t>‹Nº›</a:t>
            </a:fld>
            <a:endParaRPr lang="en-GB">
              <a:solidFill>
                <a:prstClr val="black">
                  <a:tint val="75000"/>
                </a:prstClr>
              </a:solidFill>
            </a:endParaRPr>
          </a:p>
        </p:txBody>
      </p:sp>
    </p:spTree>
    <p:extLst>
      <p:ext uri="{BB962C8B-B14F-4D97-AF65-F5344CB8AC3E}">
        <p14:creationId xmlns:p14="http://schemas.microsoft.com/office/powerpoint/2010/main" val="302571257"/>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7"/>
            <a:ext cx="5386917" cy="639763"/>
          </a:xfrm>
        </p:spPr>
        <p:txBody>
          <a:bodyPr anchor="b"/>
          <a:lstStyle>
            <a:lvl1pPr marL="0" indent="0">
              <a:buNone/>
              <a:defRPr sz="3200" b="1"/>
            </a:lvl1pPr>
            <a:lvl2pPr marL="609147" indent="0">
              <a:buNone/>
              <a:defRPr sz="2700" b="1"/>
            </a:lvl2pPr>
            <a:lvl3pPr marL="1218298" indent="0">
              <a:buNone/>
              <a:defRPr sz="2400" b="1"/>
            </a:lvl3pPr>
            <a:lvl4pPr marL="1827448" indent="0">
              <a:buNone/>
              <a:defRPr sz="2100" b="1"/>
            </a:lvl4pPr>
            <a:lvl5pPr marL="2436590" indent="0">
              <a:buNone/>
              <a:defRPr sz="2100" b="1"/>
            </a:lvl5pPr>
            <a:lvl6pPr marL="3045733" indent="0">
              <a:buNone/>
              <a:defRPr sz="2100" b="1"/>
            </a:lvl6pPr>
            <a:lvl7pPr marL="3654891" indent="0">
              <a:buNone/>
              <a:defRPr sz="2100" b="1"/>
            </a:lvl7pPr>
            <a:lvl8pPr marL="4264032" indent="0">
              <a:buNone/>
              <a:defRPr sz="2100" b="1"/>
            </a:lvl8pPr>
            <a:lvl9pPr marL="4873176"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512" y="1535117"/>
            <a:ext cx="5389033" cy="639763"/>
          </a:xfrm>
        </p:spPr>
        <p:txBody>
          <a:bodyPr anchor="b"/>
          <a:lstStyle>
            <a:lvl1pPr marL="0" indent="0">
              <a:buNone/>
              <a:defRPr sz="3200" b="1"/>
            </a:lvl1pPr>
            <a:lvl2pPr marL="609147" indent="0">
              <a:buNone/>
              <a:defRPr sz="2700" b="1"/>
            </a:lvl2pPr>
            <a:lvl3pPr marL="1218298" indent="0">
              <a:buNone/>
              <a:defRPr sz="2400" b="1"/>
            </a:lvl3pPr>
            <a:lvl4pPr marL="1827448" indent="0">
              <a:buNone/>
              <a:defRPr sz="2100" b="1"/>
            </a:lvl4pPr>
            <a:lvl5pPr marL="2436590" indent="0">
              <a:buNone/>
              <a:defRPr sz="2100" b="1"/>
            </a:lvl5pPr>
            <a:lvl6pPr marL="3045733" indent="0">
              <a:buNone/>
              <a:defRPr sz="2100" b="1"/>
            </a:lvl6pPr>
            <a:lvl7pPr marL="3654891" indent="0">
              <a:buNone/>
              <a:defRPr sz="2100" b="1"/>
            </a:lvl7pPr>
            <a:lvl8pPr marL="4264032" indent="0">
              <a:buNone/>
              <a:defRPr sz="2100" b="1"/>
            </a:lvl8pPr>
            <a:lvl9pPr marL="4873176"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3512"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C9EB958-797F-4628-88FC-9856A41F6BCF}" type="datetimeFigureOut">
              <a:rPr lang="en-GB" smtClean="0">
                <a:solidFill>
                  <a:prstClr val="black">
                    <a:tint val="75000"/>
                  </a:prstClr>
                </a:solidFill>
              </a:rPr>
              <a:pPr/>
              <a:t>23/11/2018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849A837E-F059-4FEC-A9FE-04F6F34B8FB0}" type="slidenum">
              <a:rPr lang="en-GB" smtClean="0">
                <a:solidFill>
                  <a:prstClr val="black">
                    <a:tint val="75000"/>
                  </a:prstClr>
                </a:solidFill>
              </a:rPr>
              <a:pPr/>
              <a:t>‹Nº›</a:t>
            </a:fld>
            <a:endParaRPr lang="en-GB">
              <a:solidFill>
                <a:prstClr val="black">
                  <a:tint val="75000"/>
                </a:prstClr>
              </a:solidFill>
            </a:endParaRPr>
          </a:p>
        </p:txBody>
      </p:sp>
    </p:spTree>
    <p:extLst>
      <p:ext uri="{BB962C8B-B14F-4D97-AF65-F5344CB8AC3E}">
        <p14:creationId xmlns:p14="http://schemas.microsoft.com/office/powerpoint/2010/main" val="2785146495"/>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C9EB958-797F-4628-88FC-9856A41F6BCF}" type="datetimeFigureOut">
              <a:rPr lang="en-GB" smtClean="0">
                <a:solidFill>
                  <a:prstClr val="black">
                    <a:tint val="75000"/>
                  </a:prstClr>
                </a:solidFill>
              </a:rPr>
              <a:pPr/>
              <a:t>23/11/2018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849A837E-F059-4FEC-A9FE-04F6F34B8FB0}" type="slidenum">
              <a:rPr lang="en-GB" smtClean="0">
                <a:solidFill>
                  <a:prstClr val="black">
                    <a:tint val="75000"/>
                  </a:prstClr>
                </a:solidFill>
              </a:rPr>
              <a:pPr/>
              <a:t>‹Nº›</a:t>
            </a:fld>
            <a:endParaRPr lang="en-GB">
              <a:solidFill>
                <a:prstClr val="black">
                  <a:tint val="75000"/>
                </a:prstClr>
              </a:solidFill>
            </a:endParaRPr>
          </a:p>
        </p:txBody>
      </p:sp>
    </p:spTree>
    <p:extLst>
      <p:ext uri="{BB962C8B-B14F-4D97-AF65-F5344CB8AC3E}">
        <p14:creationId xmlns:p14="http://schemas.microsoft.com/office/powerpoint/2010/main" val="1216493047"/>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9EB958-797F-4628-88FC-9856A41F6BCF}" type="datetimeFigureOut">
              <a:rPr lang="en-GB" smtClean="0">
                <a:solidFill>
                  <a:prstClr val="black">
                    <a:tint val="75000"/>
                  </a:prstClr>
                </a:solidFill>
              </a:rPr>
              <a:pPr/>
              <a:t>23/11/2018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849A837E-F059-4FEC-A9FE-04F6F34B8FB0}" type="slidenum">
              <a:rPr lang="en-GB" smtClean="0">
                <a:solidFill>
                  <a:prstClr val="black">
                    <a:tint val="75000"/>
                  </a:prstClr>
                </a:solidFill>
              </a:rPr>
              <a:pPr/>
              <a:t>‹Nº›</a:t>
            </a:fld>
            <a:endParaRPr lang="en-GB">
              <a:solidFill>
                <a:prstClr val="black">
                  <a:tint val="75000"/>
                </a:prstClr>
              </a:solidFill>
            </a:endParaRPr>
          </a:p>
        </p:txBody>
      </p:sp>
    </p:spTree>
    <p:extLst>
      <p:ext uri="{BB962C8B-B14F-4D97-AF65-F5344CB8AC3E}">
        <p14:creationId xmlns:p14="http://schemas.microsoft.com/office/powerpoint/2010/main" val="4181318689"/>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39" y="273245"/>
            <a:ext cx="4011084" cy="1162051"/>
          </a:xfrm>
        </p:spPr>
        <p:txBody>
          <a:bodyPr anchor="b"/>
          <a:lstStyle>
            <a:lvl1pPr algn="l">
              <a:defRPr sz="2700" b="1"/>
            </a:lvl1pPr>
          </a:lstStyle>
          <a:p>
            <a:r>
              <a:rPr lang="en-US" smtClean="0"/>
              <a:t>Click to edit Master title style</a:t>
            </a:r>
            <a:endParaRPr lang="en-GB"/>
          </a:p>
        </p:txBody>
      </p:sp>
      <p:sp>
        <p:nvSpPr>
          <p:cNvPr id="3" name="Content Placeholder 2"/>
          <p:cNvSpPr>
            <a:spLocks noGrp="1"/>
          </p:cNvSpPr>
          <p:nvPr>
            <p:ph idx="1"/>
          </p:nvPr>
        </p:nvSpPr>
        <p:spPr>
          <a:xfrm>
            <a:off x="4766733" y="273286"/>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39" y="1435104"/>
            <a:ext cx="4011084" cy="4691063"/>
          </a:xfrm>
        </p:spPr>
        <p:txBody>
          <a:bodyPr/>
          <a:lstStyle>
            <a:lvl1pPr marL="0" indent="0">
              <a:buNone/>
              <a:defRPr sz="1900"/>
            </a:lvl1pPr>
            <a:lvl2pPr marL="609147" indent="0">
              <a:buNone/>
              <a:defRPr sz="1600"/>
            </a:lvl2pPr>
            <a:lvl3pPr marL="1218298" indent="0">
              <a:buNone/>
              <a:defRPr sz="1300"/>
            </a:lvl3pPr>
            <a:lvl4pPr marL="1827448" indent="0">
              <a:buNone/>
              <a:defRPr sz="1200"/>
            </a:lvl4pPr>
            <a:lvl5pPr marL="2436590" indent="0">
              <a:buNone/>
              <a:defRPr sz="1200"/>
            </a:lvl5pPr>
            <a:lvl6pPr marL="3045733" indent="0">
              <a:buNone/>
              <a:defRPr sz="1200"/>
            </a:lvl6pPr>
            <a:lvl7pPr marL="3654891" indent="0">
              <a:buNone/>
              <a:defRPr sz="1200"/>
            </a:lvl7pPr>
            <a:lvl8pPr marL="4264032" indent="0">
              <a:buNone/>
              <a:defRPr sz="1200"/>
            </a:lvl8pPr>
            <a:lvl9pPr marL="4873176"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9EB958-797F-4628-88FC-9856A41F6BCF}" type="datetimeFigureOut">
              <a:rPr lang="en-GB" smtClean="0">
                <a:solidFill>
                  <a:prstClr val="black">
                    <a:tint val="75000"/>
                  </a:prstClr>
                </a:solidFill>
              </a:rPr>
              <a:pPr/>
              <a:t>23/11/2018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49A837E-F059-4FEC-A9FE-04F6F34B8FB0}" type="slidenum">
              <a:rPr lang="en-GB" smtClean="0">
                <a:solidFill>
                  <a:prstClr val="black">
                    <a:tint val="75000"/>
                  </a:prstClr>
                </a:solidFill>
              </a:rPr>
              <a:pPr/>
              <a:t>‹Nº›</a:t>
            </a:fld>
            <a:endParaRPr lang="en-GB">
              <a:solidFill>
                <a:prstClr val="black">
                  <a:tint val="75000"/>
                </a:prstClr>
              </a:solidFill>
            </a:endParaRPr>
          </a:p>
        </p:txBody>
      </p:sp>
    </p:spTree>
    <p:extLst>
      <p:ext uri="{BB962C8B-B14F-4D97-AF65-F5344CB8AC3E}">
        <p14:creationId xmlns:p14="http://schemas.microsoft.com/office/powerpoint/2010/main" val="6706974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pPr>
              <a:defRPr/>
            </a:pPr>
            <a:fld id="{43F2E2D3-68CA-4CDC-AE61-EB084BED2835}" type="datetime1">
              <a:rPr lang="en-US"/>
              <a:pPr>
                <a:defRPr/>
              </a:pPr>
              <a:t>11/23/2018</a:t>
            </a:fld>
            <a:endParaRPr lang="en-US"/>
          </a:p>
        </p:txBody>
      </p:sp>
      <p:sp>
        <p:nvSpPr>
          <p:cNvPr id="3" name="Footer Placeholder 4"/>
          <p:cNvSpPr>
            <a:spLocks noGrp="1"/>
          </p:cNvSpPr>
          <p:nvPr>
            <p:ph type="ftr" sz="quarter" idx="11"/>
          </p:nvPr>
        </p:nvSpPr>
        <p:spPr/>
        <p:txBody>
          <a:bodyPr/>
          <a:lstStyle>
            <a:lvl1pPr defTabSz="914400">
              <a:defRPr/>
            </a:lvl1pPr>
          </a:lstStyle>
          <a:p>
            <a:pPr>
              <a:defRPr/>
            </a:pPr>
            <a:endParaRPr lang="en-US"/>
          </a:p>
        </p:txBody>
      </p:sp>
      <p:sp>
        <p:nvSpPr>
          <p:cNvPr id="4" name="Slide Number Placeholder 5"/>
          <p:cNvSpPr>
            <a:spLocks noGrp="1"/>
          </p:cNvSpPr>
          <p:nvPr>
            <p:ph type="sldNum" sz="quarter" idx="12"/>
          </p:nvPr>
        </p:nvSpPr>
        <p:spPr/>
        <p:txBody>
          <a:bodyPr/>
          <a:lstStyle>
            <a:lvl1pPr defTabSz="914400">
              <a:defRPr/>
            </a:lvl1pPr>
          </a:lstStyle>
          <a:p>
            <a:pPr>
              <a:defRPr/>
            </a:pPr>
            <a:fld id="{10122A18-7EE1-4595-A1A4-787BE46252E4}" type="slidenum">
              <a:rPr lang="en-US"/>
              <a:pPr>
                <a:defRPr/>
              </a:pPr>
              <a:t>‹Nº›</a:t>
            </a:fld>
            <a:endParaRPr lang="en-US"/>
          </a:p>
        </p:txBody>
      </p:sp>
    </p:spTree>
    <p:extLst>
      <p:ext uri="{BB962C8B-B14F-4D97-AF65-F5344CB8AC3E}">
        <p14:creationId xmlns:p14="http://schemas.microsoft.com/office/powerpoint/2010/main" val="111581726"/>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797"/>
            <a:ext cx="7315200" cy="566739"/>
          </a:xfrm>
        </p:spPr>
        <p:txBody>
          <a:bodyPr anchor="b"/>
          <a:lstStyle>
            <a:lvl1pPr algn="l">
              <a:defRPr sz="27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4300"/>
            </a:lvl1pPr>
            <a:lvl2pPr marL="609147" indent="0">
              <a:buNone/>
              <a:defRPr sz="3700"/>
            </a:lvl2pPr>
            <a:lvl3pPr marL="1218298" indent="0">
              <a:buNone/>
              <a:defRPr sz="3200"/>
            </a:lvl3pPr>
            <a:lvl4pPr marL="1827448" indent="0">
              <a:buNone/>
              <a:defRPr sz="2700"/>
            </a:lvl4pPr>
            <a:lvl5pPr marL="2436590" indent="0">
              <a:buNone/>
              <a:defRPr sz="2700"/>
            </a:lvl5pPr>
            <a:lvl6pPr marL="3045733" indent="0">
              <a:buNone/>
              <a:defRPr sz="2700"/>
            </a:lvl6pPr>
            <a:lvl7pPr marL="3654891" indent="0">
              <a:buNone/>
              <a:defRPr sz="2700"/>
            </a:lvl7pPr>
            <a:lvl8pPr marL="4264032" indent="0">
              <a:buNone/>
              <a:defRPr sz="2700"/>
            </a:lvl8pPr>
            <a:lvl9pPr marL="4873176" indent="0">
              <a:buNone/>
              <a:defRPr sz="2700"/>
            </a:lvl9pPr>
          </a:lstStyle>
          <a:p>
            <a:endParaRPr lang="en-GB"/>
          </a:p>
        </p:txBody>
      </p:sp>
      <p:sp>
        <p:nvSpPr>
          <p:cNvPr id="4" name="Text Placeholder 3"/>
          <p:cNvSpPr>
            <a:spLocks noGrp="1"/>
          </p:cNvSpPr>
          <p:nvPr>
            <p:ph type="body" sz="half" idx="2"/>
          </p:nvPr>
        </p:nvSpPr>
        <p:spPr>
          <a:xfrm>
            <a:off x="2389717" y="5367573"/>
            <a:ext cx="7315200" cy="804863"/>
          </a:xfrm>
        </p:spPr>
        <p:txBody>
          <a:bodyPr/>
          <a:lstStyle>
            <a:lvl1pPr marL="0" indent="0">
              <a:buNone/>
              <a:defRPr sz="1900"/>
            </a:lvl1pPr>
            <a:lvl2pPr marL="609147" indent="0">
              <a:buNone/>
              <a:defRPr sz="1600"/>
            </a:lvl2pPr>
            <a:lvl3pPr marL="1218298" indent="0">
              <a:buNone/>
              <a:defRPr sz="1300"/>
            </a:lvl3pPr>
            <a:lvl4pPr marL="1827448" indent="0">
              <a:buNone/>
              <a:defRPr sz="1200"/>
            </a:lvl4pPr>
            <a:lvl5pPr marL="2436590" indent="0">
              <a:buNone/>
              <a:defRPr sz="1200"/>
            </a:lvl5pPr>
            <a:lvl6pPr marL="3045733" indent="0">
              <a:buNone/>
              <a:defRPr sz="1200"/>
            </a:lvl6pPr>
            <a:lvl7pPr marL="3654891" indent="0">
              <a:buNone/>
              <a:defRPr sz="1200"/>
            </a:lvl7pPr>
            <a:lvl8pPr marL="4264032" indent="0">
              <a:buNone/>
              <a:defRPr sz="1200"/>
            </a:lvl8pPr>
            <a:lvl9pPr marL="4873176"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9EB958-797F-4628-88FC-9856A41F6BCF}" type="datetimeFigureOut">
              <a:rPr lang="en-GB" smtClean="0">
                <a:solidFill>
                  <a:prstClr val="black">
                    <a:tint val="75000"/>
                  </a:prstClr>
                </a:solidFill>
              </a:rPr>
              <a:pPr/>
              <a:t>23/11/2018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49A837E-F059-4FEC-A9FE-04F6F34B8FB0}" type="slidenum">
              <a:rPr lang="en-GB" smtClean="0">
                <a:solidFill>
                  <a:prstClr val="black">
                    <a:tint val="75000"/>
                  </a:prstClr>
                </a:solidFill>
              </a:rPr>
              <a:pPr/>
              <a:t>‹Nº›</a:t>
            </a:fld>
            <a:endParaRPr lang="en-GB">
              <a:solidFill>
                <a:prstClr val="black">
                  <a:tint val="75000"/>
                </a:prstClr>
              </a:solidFill>
            </a:endParaRPr>
          </a:p>
        </p:txBody>
      </p:sp>
    </p:spTree>
    <p:extLst>
      <p:ext uri="{BB962C8B-B14F-4D97-AF65-F5344CB8AC3E}">
        <p14:creationId xmlns:p14="http://schemas.microsoft.com/office/powerpoint/2010/main" val="695053045"/>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C9EB958-797F-4628-88FC-9856A41F6BCF}" type="datetimeFigureOut">
              <a:rPr lang="en-GB" smtClean="0">
                <a:solidFill>
                  <a:prstClr val="black">
                    <a:tint val="75000"/>
                  </a:prstClr>
                </a:solidFill>
              </a:rPr>
              <a:pPr/>
              <a:t>23/11/2018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49A837E-F059-4FEC-A9FE-04F6F34B8FB0}" type="slidenum">
              <a:rPr lang="en-GB" smtClean="0">
                <a:solidFill>
                  <a:prstClr val="black">
                    <a:tint val="75000"/>
                  </a:prstClr>
                </a:solidFill>
              </a:rPr>
              <a:pPr/>
              <a:t>‹Nº›</a:t>
            </a:fld>
            <a:endParaRPr lang="en-GB">
              <a:solidFill>
                <a:prstClr val="black">
                  <a:tint val="75000"/>
                </a:prstClr>
              </a:solidFill>
            </a:endParaRPr>
          </a:p>
        </p:txBody>
      </p:sp>
    </p:spTree>
    <p:extLst>
      <p:ext uri="{BB962C8B-B14F-4D97-AF65-F5344CB8AC3E}">
        <p14:creationId xmlns:p14="http://schemas.microsoft.com/office/powerpoint/2010/main" val="903086863"/>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836"/>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836"/>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C9EB958-797F-4628-88FC-9856A41F6BCF}" type="datetimeFigureOut">
              <a:rPr lang="en-GB" smtClean="0">
                <a:solidFill>
                  <a:prstClr val="black">
                    <a:tint val="75000"/>
                  </a:prstClr>
                </a:solidFill>
              </a:rPr>
              <a:pPr/>
              <a:t>23/11/2018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49A837E-F059-4FEC-A9FE-04F6F34B8FB0}" type="slidenum">
              <a:rPr lang="en-GB" smtClean="0">
                <a:solidFill>
                  <a:prstClr val="black">
                    <a:tint val="75000"/>
                  </a:prstClr>
                </a:solidFill>
              </a:rPr>
              <a:pPr/>
              <a:t>‹Nº›</a:t>
            </a:fld>
            <a:endParaRPr lang="en-GB">
              <a:solidFill>
                <a:prstClr val="black">
                  <a:tint val="75000"/>
                </a:prstClr>
              </a:solidFill>
            </a:endParaRPr>
          </a:p>
        </p:txBody>
      </p:sp>
    </p:spTree>
    <p:extLst>
      <p:ext uri="{BB962C8B-B14F-4D97-AF65-F5344CB8AC3E}">
        <p14:creationId xmlns:p14="http://schemas.microsoft.com/office/powerpoint/2010/main" val="2095357947"/>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3"/>
          </p:nvPr>
        </p:nvSpPr>
        <p:spPr>
          <a:xfrm>
            <a:off x="609761" y="6172200"/>
            <a:ext cx="10972483" cy="533400"/>
          </a:xfrm>
        </p:spPr>
        <p:txBody>
          <a:bodyPr anchor="b"/>
          <a:lstStyle>
            <a:lvl1pPr marL="0" indent="0">
              <a:buFontTx/>
              <a:buNone/>
              <a:defRPr sz="1600"/>
            </a:lvl1pPr>
          </a:lstStyle>
          <a:p>
            <a:pPr lvl="0"/>
            <a:r>
              <a:rPr lang="en-US" dirty="0"/>
              <a:t>Click to edit Master text styles</a:t>
            </a:r>
          </a:p>
        </p:txBody>
      </p:sp>
      <p:sp>
        <p:nvSpPr>
          <p:cNvPr id="6" name="Slide Number Placeholder 8"/>
          <p:cNvSpPr>
            <a:spLocks noGrp="1"/>
          </p:cNvSpPr>
          <p:nvPr>
            <p:ph type="sldNum" sz="quarter" idx="14"/>
          </p:nvPr>
        </p:nvSpPr>
        <p:spPr>
          <a:xfrm>
            <a:off x="11582730" y="6537525"/>
            <a:ext cx="330601" cy="168275"/>
          </a:xfrm>
        </p:spPr>
        <p:txBody>
          <a:bodyPr/>
          <a:lstStyle>
            <a:lvl1pPr>
              <a:defRPr/>
            </a:lvl1pPr>
          </a:lstStyle>
          <a:p>
            <a:pPr>
              <a:defRPr/>
            </a:pPr>
            <a:fld id="{1AA6DB88-5349-4D25-A5C2-67E7C71FAAF2}"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1209742250"/>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3"/>
          </p:nvPr>
        </p:nvSpPr>
        <p:spPr>
          <a:xfrm>
            <a:off x="609761" y="6172200"/>
            <a:ext cx="10972483" cy="533400"/>
          </a:xfrm>
        </p:spPr>
        <p:txBody>
          <a:bodyPr anchor="b"/>
          <a:lstStyle>
            <a:lvl1pPr marL="0" indent="0">
              <a:buFontTx/>
              <a:buNone/>
              <a:defRPr sz="1600"/>
            </a:lvl1pPr>
          </a:lstStyle>
          <a:p>
            <a:pPr lvl="0"/>
            <a:r>
              <a:rPr lang="en-US" dirty="0"/>
              <a:t>Click to edit Master text styles</a:t>
            </a:r>
          </a:p>
        </p:txBody>
      </p:sp>
      <p:sp>
        <p:nvSpPr>
          <p:cNvPr id="6" name="Slide Number Placeholder 8"/>
          <p:cNvSpPr>
            <a:spLocks noGrp="1"/>
          </p:cNvSpPr>
          <p:nvPr>
            <p:ph type="sldNum" sz="quarter" idx="14"/>
          </p:nvPr>
        </p:nvSpPr>
        <p:spPr>
          <a:xfrm>
            <a:off x="11582730" y="6537525"/>
            <a:ext cx="330601" cy="168275"/>
          </a:xfrm>
        </p:spPr>
        <p:txBody>
          <a:bodyPr/>
          <a:lstStyle>
            <a:lvl1pPr>
              <a:defRPr/>
            </a:lvl1pPr>
          </a:lstStyle>
          <a:p>
            <a:pPr>
              <a:defRPr/>
            </a:pPr>
            <a:fld id="{1AA6DB88-5349-4D25-A5C2-67E7C71FAAF2}"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1702381769"/>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userDrawn="1">
  <p:cSld name="Title Only (No not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02979670"/>
      </p:ext>
    </p:extLst>
  </p:cSld>
  <p:clrMapOvr>
    <a:masterClrMapping/>
  </p:clrMapOvr>
  <p:timing>
    <p:tnLst>
      <p:par>
        <p:cTn id="1" dur="indefinite" restart="never" nodeType="tmRoot"/>
      </p:par>
    </p:tnLst>
  </p:timing>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49"/>
            <a:ext cx="10363200" cy="1470025"/>
          </a:xfrm>
        </p:spPr>
        <p:txBody>
          <a:bodyPr/>
          <a:lstStyle/>
          <a:p>
            <a:r>
              <a:rPr lang="es-ES" smtClean="0"/>
              <a:t>Haga clic para modificar el estilo de título del patrón</a:t>
            </a:r>
            <a:endParaRPr lang="es-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394" indent="0" algn="ctr">
              <a:buNone/>
              <a:defRPr/>
            </a:lvl3pPr>
            <a:lvl4pPr marL="1371594" indent="0" algn="ctr">
              <a:buNone/>
              <a:defRPr/>
            </a:lvl4pPr>
            <a:lvl5pPr marL="1828793" indent="0" algn="ctr">
              <a:buNone/>
              <a:defRPr/>
            </a:lvl5pPr>
            <a:lvl6pPr marL="2285991" indent="0" algn="ctr">
              <a:buNone/>
              <a:defRPr/>
            </a:lvl6pPr>
            <a:lvl7pPr marL="2743188" indent="0" algn="ctr">
              <a:buNone/>
              <a:defRPr/>
            </a:lvl7pPr>
            <a:lvl8pPr marL="3200387" indent="0" algn="ctr">
              <a:buNone/>
              <a:defRPr/>
            </a:lvl8pPr>
            <a:lvl9pPr marL="3657584" indent="0" algn="ctr">
              <a:buNone/>
              <a:defRPr/>
            </a:lvl9pPr>
          </a:lstStyle>
          <a:p>
            <a:r>
              <a:rPr lang="es-ES" smtClean="0"/>
              <a:t>Haga clic para modificar el estilo de subtítulo del patrón</a:t>
            </a:r>
            <a:endParaRPr lang="es-AR"/>
          </a:p>
        </p:txBody>
      </p:sp>
    </p:spTree>
    <p:extLst>
      <p:ext uri="{BB962C8B-B14F-4D97-AF65-F5344CB8AC3E}">
        <p14:creationId xmlns:p14="http://schemas.microsoft.com/office/powerpoint/2010/main" val="103286637"/>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Tree>
    <p:extLst>
      <p:ext uri="{BB962C8B-B14F-4D97-AF65-F5344CB8AC3E}">
        <p14:creationId xmlns:p14="http://schemas.microsoft.com/office/powerpoint/2010/main" val="1845473928"/>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612" y="4406921"/>
            <a:ext cx="10363200" cy="1362075"/>
          </a:xfrm>
        </p:spPr>
        <p:txBody>
          <a:bodyPr anchor="t"/>
          <a:lstStyle>
            <a:lvl1pPr algn="l">
              <a:defRPr sz="4000" b="1" cap="all"/>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963612" y="2906713"/>
            <a:ext cx="10363200" cy="1500187"/>
          </a:xfrm>
        </p:spPr>
        <p:txBody>
          <a:bodyPr anchor="b"/>
          <a:lstStyle>
            <a:lvl1pPr marL="0" indent="0">
              <a:buNone/>
              <a:defRPr sz="2100"/>
            </a:lvl1pPr>
            <a:lvl2pPr marL="457200" indent="0">
              <a:buNone/>
              <a:defRPr sz="1700"/>
            </a:lvl2pPr>
            <a:lvl3pPr marL="914394" indent="0">
              <a:buNone/>
              <a:defRPr sz="1600"/>
            </a:lvl3pPr>
            <a:lvl4pPr marL="1371594" indent="0">
              <a:buNone/>
              <a:defRPr sz="1400"/>
            </a:lvl4pPr>
            <a:lvl5pPr marL="1828793" indent="0">
              <a:buNone/>
              <a:defRPr sz="1400"/>
            </a:lvl5pPr>
            <a:lvl6pPr marL="2285991" indent="0">
              <a:buNone/>
              <a:defRPr sz="1400"/>
            </a:lvl6pPr>
            <a:lvl7pPr marL="2743188" indent="0">
              <a:buNone/>
              <a:defRPr sz="1400"/>
            </a:lvl7pPr>
            <a:lvl8pPr marL="3200387" indent="0">
              <a:buNone/>
              <a:defRPr sz="1400"/>
            </a:lvl8pPr>
            <a:lvl9pPr marL="3657584" indent="0">
              <a:buNone/>
              <a:defRPr sz="1400"/>
            </a:lvl9pPr>
          </a:lstStyle>
          <a:p>
            <a:pPr lvl="0"/>
            <a:r>
              <a:rPr lang="es-ES" smtClean="0"/>
              <a:t>Haga clic para modificar el estilo de texto del patrón</a:t>
            </a:r>
          </a:p>
        </p:txBody>
      </p:sp>
    </p:spTree>
    <p:extLst>
      <p:ext uri="{BB962C8B-B14F-4D97-AF65-F5344CB8AC3E}">
        <p14:creationId xmlns:p14="http://schemas.microsoft.com/office/powerpoint/2010/main" val="3451271039"/>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sz="half" idx="1"/>
          </p:nvPr>
        </p:nvSpPr>
        <p:spPr>
          <a:xfrm>
            <a:off x="604847" y="1512888"/>
            <a:ext cx="5360987" cy="4648200"/>
          </a:xfrm>
        </p:spPr>
        <p:txBody>
          <a:bodyPr/>
          <a:lstStyle>
            <a:lvl1pPr>
              <a:defRPr sz="2900"/>
            </a:lvl1pPr>
            <a:lvl2pPr>
              <a:defRPr sz="2400"/>
            </a:lvl2pPr>
            <a:lvl3pPr>
              <a:defRPr sz="2100"/>
            </a:lvl3pPr>
            <a:lvl4pPr>
              <a:defRPr sz="1700"/>
            </a:lvl4pPr>
            <a:lvl5pPr>
              <a:defRPr sz="1700"/>
            </a:lvl5pPr>
            <a:lvl6pPr>
              <a:defRPr sz="1700"/>
            </a:lvl6pPr>
            <a:lvl7pPr>
              <a:defRPr sz="1700"/>
            </a:lvl7pPr>
            <a:lvl8pPr>
              <a:defRPr sz="1700"/>
            </a:lvl8pPr>
            <a:lvl9pPr>
              <a:defRPr sz="17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half" idx="2"/>
          </p:nvPr>
        </p:nvSpPr>
        <p:spPr>
          <a:xfrm>
            <a:off x="6118238" y="1512888"/>
            <a:ext cx="5362574" cy="4648200"/>
          </a:xfrm>
        </p:spPr>
        <p:txBody>
          <a:bodyPr/>
          <a:lstStyle>
            <a:lvl1pPr>
              <a:defRPr sz="2900"/>
            </a:lvl1pPr>
            <a:lvl2pPr>
              <a:defRPr sz="2400"/>
            </a:lvl2pPr>
            <a:lvl3pPr>
              <a:defRPr sz="2100"/>
            </a:lvl3pPr>
            <a:lvl4pPr>
              <a:defRPr sz="1700"/>
            </a:lvl4pPr>
            <a:lvl5pPr>
              <a:defRPr sz="1700"/>
            </a:lvl5pPr>
            <a:lvl6pPr>
              <a:defRPr sz="1700"/>
            </a:lvl6pPr>
            <a:lvl7pPr>
              <a:defRPr sz="1700"/>
            </a:lvl7pPr>
            <a:lvl8pPr>
              <a:defRPr sz="1700"/>
            </a:lvl8pPr>
            <a:lvl9pPr>
              <a:defRPr sz="17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Tree>
    <p:extLst>
      <p:ext uri="{BB962C8B-B14F-4D97-AF65-F5344CB8AC3E}">
        <p14:creationId xmlns:p14="http://schemas.microsoft.com/office/powerpoint/2010/main" val="3873076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4766733" y="27308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3"/>
          <p:cNvSpPr>
            <a:spLocks noGrp="1"/>
          </p:cNvSpPr>
          <p:nvPr>
            <p:ph type="dt" sz="half" idx="10"/>
          </p:nvPr>
        </p:nvSpPr>
        <p:spPr/>
        <p:txBody>
          <a:bodyPr/>
          <a:lstStyle>
            <a:lvl1pPr defTabSz="914400">
              <a:defRPr/>
            </a:lvl1pPr>
          </a:lstStyle>
          <a:p>
            <a:pPr>
              <a:defRPr/>
            </a:pPr>
            <a:fld id="{B4BACDB0-7CFB-4D0F-B960-8C1E7A215C16}" type="datetime1">
              <a:rPr lang="en-US"/>
              <a:pPr>
                <a:defRPr/>
              </a:pPr>
              <a:t>11/23/2018</a:t>
            </a:fld>
            <a:endParaRPr lang="en-US"/>
          </a:p>
        </p:txBody>
      </p:sp>
      <p:sp>
        <p:nvSpPr>
          <p:cNvPr id="6" name="Footer Placeholder 4"/>
          <p:cNvSpPr>
            <a:spLocks noGrp="1"/>
          </p:cNvSpPr>
          <p:nvPr>
            <p:ph type="ftr" sz="quarter" idx="11"/>
          </p:nvPr>
        </p:nvSpPr>
        <p:spPr/>
        <p:txBody>
          <a:bodyPr/>
          <a:lstStyle>
            <a:lvl1pPr defTabSz="91440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a:lvl1pPr>
          </a:lstStyle>
          <a:p>
            <a:pPr>
              <a:defRPr/>
            </a:pPr>
            <a:fld id="{3A26D11A-466B-4185-881E-F8EE67247A97}" type="slidenum">
              <a:rPr lang="en-US"/>
              <a:pPr>
                <a:defRPr/>
              </a:pPr>
              <a:t>‹Nº›</a:t>
            </a:fld>
            <a:endParaRPr lang="en-US"/>
          </a:p>
        </p:txBody>
      </p:sp>
    </p:spTree>
    <p:extLst>
      <p:ext uri="{BB962C8B-B14F-4D97-AF65-F5344CB8AC3E}">
        <p14:creationId xmlns:p14="http://schemas.microsoft.com/office/powerpoint/2010/main" val="3449012705"/>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9"/>
            <a:ext cx="10972800" cy="1143000"/>
          </a:xfrm>
        </p:spPr>
        <p:txBody>
          <a:bodyPr/>
          <a:lstStyle>
            <a:lvl1pPr>
              <a:defRPr/>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609604" y="1535113"/>
            <a:ext cx="5386388" cy="639763"/>
          </a:xfrm>
        </p:spPr>
        <p:txBody>
          <a:bodyPr anchor="b"/>
          <a:lstStyle>
            <a:lvl1pPr marL="0" indent="0">
              <a:buNone/>
              <a:defRPr sz="2400" b="1"/>
            </a:lvl1pPr>
            <a:lvl2pPr marL="457200" indent="0">
              <a:buNone/>
              <a:defRPr sz="2100" b="1"/>
            </a:lvl2pPr>
            <a:lvl3pPr marL="914394" indent="0">
              <a:buNone/>
              <a:defRPr sz="1700" b="1"/>
            </a:lvl3pPr>
            <a:lvl4pPr marL="1371594" indent="0">
              <a:buNone/>
              <a:defRPr sz="1600" b="1"/>
            </a:lvl4pPr>
            <a:lvl5pPr marL="1828793" indent="0">
              <a:buNone/>
              <a:defRPr sz="1600" b="1"/>
            </a:lvl5pPr>
            <a:lvl6pPr marL="2285991" indent="0">
              <a:buNone/>
              <a:defRPr sz="1600" b="1"/>
            </a:lvl6pPr>
            <a:lvl7pPr marL="2743188" indent="0">
              <a:buNone/>
              <a:defRPr sz="1600" b="1"/>
            </a:lvl7pPr>
            <a:lvl8pPr marL="3200387" indent="0">
              <a:buNone/>
              <a:defRPr sz="1600" b="1"/>
            </a:lvl8pPr>
            <a:lvl9pPr marL="3657584"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4" y="2174875"/>
            <a:ext cx="5386388" cy="3951288"/>
          </a:xfrm>
        </p:spPr>
        <p:txBody>
          <a:bodyPr/>
          <a:lstStyle>
            <a:lvl1pPr>
              <a:defRPr sz="2400"/>
            </a:lvl1pPr>
            <a:lvl2pPr>
              <a:defRPr sz="2100"/>
            </a:lvl2pPr>
            <a:lvl3pPr>
              <a:defRPr sz="17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texto"/>
          <p:cNvSpPr>
            <a:spLocks noGrp="1"/>
          </p:cNvSpPr>
          <p:nvPr>
            <p:ph type="body" sz="quarter" idx="3"/>
          </p:nvPr>
        </p:nvSpPr>
        <p:spPr>
          <a:xfrm>
            <a:off x="6192843" y="1535113"/>
            <a:ext cx="5389563" cy="639763"/>
          </a:xfrm>
        </p:spPr>
        <p:txBody>
          <a:bodyPr anchor="b"/>
          <a:lstStyle>
            <a:lvl1pPr marL="0" indent="0">
              <a:buNone/>
              <a:defRPr sz="2400" b="1"/>
            </a:lvl1pPr>
            <a:lvl2pPr marL="457200" indent="0">
              <a:buNone/>
              <a:defRPr sz="2100" b="1"/>
            </a:lvl2pPr>
            <a:lvl3pPr marL="914394" indent="0">
              <a:buNone/>
              <a:defRPr sz="1700" b="1"/>
            </a:lvl3pPr>
            <a:lvl4pPr marL="1371594" indent="0">
              <a:buNone/>
              <a:defRPr sz="1600" b="1"/>
            </a:lvl4pPr>
            <a:lvl5pPr marL="1828793" indent="0">
              <a:buNone/>
              <a:defRPr sz="1600" b="1"/>
            </a:lvl5pPr>
            <a:lvl6pPr marL="2285991" indent="0">
              <a:buNone/>
              <a:defRPr sz="1600" b="1"/>
            </a:lvl6pPr>
            <a:lvl7pPr marL="2743188" indent="0">
              <a:buNone/>
              <a:defRPr sz="1600" b="1"/>
            </a:lvl7pPr>
            <a:lvl8pPr marL="3200387" indent="0">
              <a:buNone/>
              <a:defRPr sz="1600" b="1"/>
            </a:lvl8pPr>
            <a:lvl9pPr marL="3657584"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2843" y="2174875"/>
            <a:ext cx="5389563" cy="3951288"/>
          </a:xfrm>
        </p:spPr>
        <p:txBody>
          <a:bodyPr/>
          <a:lstStyle>
            <a:lvl1pPr>
              <a:defRPr sz="2400"/>
            </a:lvl1pPr>
            <a:lvl2pPr>
              <a:defRPr sz="2100"/>
            </a:lvl2pPr>
            <a:lvl3pPr>
              <a:defRPr sz="17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Tree>
    <p:extLst>
      <p:ext uri="{BB962C8B-B14F-4D97-AF65-F5344CB8AC3E}">
        <p14:creationId xmlns:p14="http://schemas.microsoft.com/office/powerpoint/2010/main" val="3242393413"/>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Tree>
    <p:extLst>
      <p:ext uri="{BB962C8B-B14F-4D97-AF65-F5344CB8AC3E}">
        <p14:creationId xmlns:p14="http://schemas.microsoft.com/office/powerpoint/2010/main" val="886857893"/>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443299"/>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3049"/>
            <a:ext cx="4011612" cy="1162051"/>
          </a:xfrm>
        </p:spPr>
        <p:txBody>
          <a:bodyPr anchor="b"/>
          <a:lstStyle>
            <a:lvl1pPr algn="l">
              <a:defRPr sz="2100" b="1"/>
            </a:lvl1pPr>
          </a:lstStyle>
          <a:p>
            <a:r>
              <a:rPr lang="es-ES" smtClean="0"/>
              <a:t>Haga clic para modificar el estilo de título del patrón</a:t>
            </a:r>
            <a:endParaRPr lang="es-AR"/>
          </a:p>
        </p:txBody>
      </p:sp>
      <p:sp>
        <p:nvSpPr>
          <p:cNvPr id="3" name="2 Marcador de contenido"/>
          <p:cNvSpPr>
            <a:spLocks noGrp="1"/>
          </p:cNvSpPr>
          <p:nvPr>
            <p:ph idx="1"/>
          </p:nvPr>
        </p:nvSpPr>
        <p:spPr>
          <a:xfrm>
            <a:off x="4767277" y="273073"/>
            <a:ext cx="6815138" cy="5853113"/>
          </a:xfrm>
        </p:spPr>
        <p:txBody>
          <a:bodyPr/>
          <a:lstStyle>
            <a:lvl1pPr>
              <a:defRPr sz="32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texto"/>
          <p:cNvSpPr>
            <a:spLocks noGrp="1"/>
          </p:cNvSpPr>
          <p:nvPr>
            <p:ph type="body" sz="half" idx="2"/>
          </p:nvPr>
        </p:nvSpPr>
        <p:spPr>
          <a:xfrm>
            <a:off x="609600" y="1435104"/>
            <a:ext cx="4011612" cy="4691063"/>
          </a:xfrm>
        </p:spPr>
        <p:txBody>
          <a:bodyPr/>
          <a:lstStyle>
            <a:lvl1pPr marL="0" indent="0">
              <a:buNone/>
              <a:defRPr sz="1400"/>
            </a:lvl1pPr>
            <a:lvl2pPr marL="457200" indent="0">
              <a:buNone/>
              <a:defRPr sz="1300"/>
            </a:lvl2pPr>
            <a:lvl3pPr marL="914394" indent="0">
              <a:buNone/>
              <a:defRPr sz="1000"/>
            </a:lvl3pPr>
            <a:lvl4pPr marL="1371594" indent="0">
              <a:buNone/>
              <a:defRPr sz="1000"/>
            </a:lvl4pPr>
            <a:lvl5pPr marL="1828793" indent="0">
              <a:buNone/>
              <a:defRPr sz="1000"/>
            </a:lvl5pPr>
            <a:lvl6pPr marL="2285991" indent="0">
              <a:buNone/>
              <a:defRPr sz="1000"/>
            </a:lvl6pPr>
            <a:lvl7pPr marL="2743188" indent="0">
              <a:buNone/>
              <a:defRPr sz="1000"/>
            </a:lvl7pPr>
            <a:lvl8pPr marL="3200387" indent="0">
              <a:buNone/>
              <a:defRPr sz="1000"/>
            </a:lvl8pPr>
            <a:lvl9pPr marL="3657584" indent="0">
              <a:buNone/>
              <a:defRPr sz="1000"/>
            </a:lvl9pPr>
          </a:lstStyle>
          <a:p>
            <a:pPr lvl="0"/>
            <a:r>
              <a:rPr lang="es-ES" smtClean="0"/>
              <a:t>Haga clic para modificar el estilo de texto del patrón</a:t>
            </a:r>
          </a:p>
        </p:txBody>
      </p:sp>
    </p:spTree>
    <p:extLst>
      <p:ext uri="{BB962C8B-B14F-4D97-AF65-F5344CB8AC3E}">
        <p14:creationId xmlns:p14="http://schemas.microsoft.com/office/powerpoint/2010/main" val="4288079980"/>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188" y="4800601"/>
            <a:ext cx="7315200" cy="566739"/>
          </a:xfrm>
        </p:spPr>
        <p:txBody>
          <a:bodyPr anchor="b"/>
          <a:lstStyle>
            <a:lvl1pPr algn="l">
              <a:defRPr sz="2100" b="1"/>
            </a:lvl1pPr>
          </a:lstStyle>
          <a:p>
            <a:r>
              <a:rPr lang="es-ES" smtClean="0"/>
              <a:t>Haga clic para modificar el estilo de título del patrón</a:t>
            </a:r>
            <a:endParaRPr lang="es-AR"/>
          </a:p>
        </p:txBody>
      </p:sp>
      <p:sp>
        <p:nvSpPr>
          <p:cNvPr id="3" name="2 Marcador de posición de imagen"/>
          <p:cNvSpPr>
            <a:spLocks noGrp="1"/>
          </p:cNvSpPr>
          <p:nvPr>
            <p:ph type="pic" idx="1"/>
          </p:nvPr>
        </p:nvSpPr>
        <p:spPr>
          <a:xfrm>
            <a:off x="2389188" y="612775"/>
            <a:ext cx="7315200" cy="4114800"/>
          </a:xfrm>
        </p:spPr>
        <p:txBody>
          <a:bodyPr/>
          <a:lstStyle>
            <a:lvl1pPr marL="0" indent="0">
              <a:buNone/>
              <a:defRPr sz="3200"/>
            </a:lvl1pPr>
            <a:lvl2pPr marL="457200" indent="0">
              <a:buNone/>
              <a:defRPr sz="2900"/>
            </a:lvl2pPr>
            <a:lvl3pPr marL="914394" indent="0">
              <a:buNone/>
              <a:defRPr sz="2400"/>
            </a:lvl3pPr>
            <a:lvl4pPr marL="1371594" indent="0">
              <a:buNone/>
              <a:defRPr sz="2100"/>
            </a:lvl4pPr>
            <a:lvl5pPr marL="1828793" indent="0">
              <a:buNone/>
              <a:defRPr sz="2100"/>
            </a:lvl5pPr>
            <a:lvl6pPr marL="2285991" indent="0">
              <a:buNone/>
              <a:defRPr sz="2100"/>
            </a:lvl6pPr>
            <a:lvl7pPr marL="2743188" indent="0">
              <a:buNone/>
              <a:defRPr sz="2100"/>
            </a:lvl7pPr>
            <a:lvl8pPr marL="3200387" indent="0">
              <a:buNone/>
              <a:defRPr sz="2100"/>
            </a:lvl8pPr>
            <a:lvl9pPr marL="3657584" indent="0">
              <a:buNone/>
              <a:defRPr sz="2100"/>
            </a:lvl9pPr>
          </a:lstStyle>
          <a:p>
            <a:pPr lvl="0"/>
            <a:endParaRPr lang="es-AR" noProof="0" smtClean="0"/>
          </a:p>
        </p:txBody>
      </p:sp>
      <p:sp>
        <p:nvSpPr>
          <p:cNvPr id="4" name="3 Marcador de texto"/>
          <p:cNvSpPr>
            <a:spLocks noGrp="1"/>
          </p:cNvSpPr>
          <p:nvPr>
            <p:ph type="body" sz="half" idx="2"/>
          </p:nvPr>
        </p:nvSpPr>
        <p:spPr>
          <a:xfrm>
            <a:off x="2389188" y="5367342"/>
            <a:ext cx="7315200" cy="804863"/>
          </a:xfrm>
        </p:spPr>
        <p:txBody>
          <a:bodyPr/>
          <a:lstStyle>
            <a:lvl1pPr marL="0" indent="0">
              <a:buNone/>
              <a:defRPr sz="1400"/>
            </a:lvl1pPr>
            <a:lvl2pPr marL="457200" indent="0">
              <a:buNone/>
              <a:defRPr sz="1300"/>
            </a:lvl2pPr>
            <a:lvl3pPr marL="914394" indent="0">
              <a:buNone/>
              <a:defRPr sz="1000"/>
            </a:lvl3pPr>
            <a:lvl4pPr marL="1371594" indent="0">
              <a:buNone/>
              <a:defRPr sz="1000"/>
            </a:lvl4pPr>
            <a:lvl5pPr marL="1828793" indent="0">
              <a:buNone/>
              <a:defRPr sz="1000"/>
            </a:lvl5pPr>
            <a:lvl6pPr marL="2285991" indent="0">
              <a:buNone/>
              <a:defRPr sz="1000"/>
            </a:lvl6pPr>
            <a:lvl7pPr marL="2743188" indent="0">
              <a:buNone/>
              <a:defRPr sz="1000"/>
            </a:lvl7pPr>
            <a:lvl8pPr marL="3200387" indent="0">
              <a:buNone/>
              <a:defRPr sz="1000"/>
            </a:lvl8pPr>
            <a:lvl9pPr marL="3657584" indent="0">
              <a:buNone/>
              <a:defRPr sz="1000"/>
            </a:lvl9pPr>
          </a:lstStyle>
          <a:p>
            <a:pPr lvl="0"/>
            <a:r>
              <a:rPr lang="es-ES" smtClean="0"/>
              <a:t>Haga clic para modificar el estilo de texto del patrón</a:t>
            </a:r>
          </a:p>
        </p:txBody>
      </p:sp>
    </p:spTree>
    <p:extLst>
      <p:ext uri="{BB962C8B-B14F-4D97-AF65-F5344CB8AC3E}">
        <p14:creationId xmlns:p14="http://schemas.microsoft.com/office/powerpoint/2010/main" val="1371185829"/>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Tree>
    <p:extLst>
      <p:ext uri="{BB962C8B-B14F-4D97-AF65-F5344CB8AC3E}">
        <p14:creationId xmlns:p14="http://schemas.microsoft.com/office/powerpoint/2010/main" val="569401664"/>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763005" y="238145"/>
            <a:ext cx="2717801" cy="5922963"/>
          </a:xfrm>
        </p:spPr>
        <p:txBody>
          <a:bodyPr vert="eaVert"/>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a:xfrm>
            <a:off x="604837" y="238145"/>
            <a:ext cx="8005764" cy="5922963"/>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Tree>
    <p:extLst>
      <p:ext uri="{BB962C8B-B14F-4D97-AF65-F5344CB8AC3E}">
        <p14:creationId xmlns:p14="http://schemas.microsoft.com/office/powerpoint/2010/main" val="2564633136"/>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49"/>
            <a:ext cx="10363200" cy="1470025"/>
          </a:xfrm>
        </p:spPr>
        <p:txBody>
          <a:bodyPr/>
          <a:lstStyle/>
          <a:p>
            <a:r>
              <a:rPr lang="es-ES" smtClean="0"/>
              <a:t>Haga clic para modificar el estilo de título del patrón</a:t>
            </a:r>
            <a:endParaRPr lang="es-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394" indent="0" algn="ctr">
              <a:buNone/>
              <a:defRPr/>
            </a:lvl3pPr>
            <a:lvl4pPr marL="1371594" indent="0" algn="ctr">
              <a:buNone/>
              <a:defRPr/>
            </a:lvl4pPr>
            <a:lvl5pPr marL="1828793" indent="0" algn="ctr">
              <a:buNone/>
              <a:defRPr/>
            </a:lvl5pPr>
            <a:lvl6pPr marL="2285991" indent="0" algn="ctr">
              <a:buNone/>
              <a:defRPr/>
            </a:lvl6pPr>
            <a:lvl7pPr marL="2743188" indent="0" algn="ctr">
              <a:buNone/>
              <a:defRPr/>
            </a:lvl7pPr>
            <a:lvl8pPr marL="3200387" indent="0" algn="ctr">
              <a:buNone/>
              <a:defRPr/>
            </a:lvl8pPr>
            <a:lvl9pPr marL="3657584" indent="0" algn="ctr">
              <a:buNone/>
              <a:defRPr/>
            </a:lvl9pPr>
          </a:lstStyle>
          <a:p>
            <a:r>
              <a:rPr lang="es-ES" smtClean="0"/>
              <a:t>Haga clic para modificar el estilo de subtítulo del patrón</a:t>
            </a:r>
            <a:endParaRPr lang="es-AR"/>
          </a:p>
        </p:txBody>
      </p:sp>
    </p:spTree>
    <p:extLst>
      <p:ext uri="{BB962C8B-B14F-4D97-AF65-F5344CB8AC3E}">
        <p14:creationId xmlns:p14="http://schemas.microsoft.com/office/powerpoint/2010/main" val="1768254211"/>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Tree>
    <p:extLst>
      <p:ext uri="{BB962C8B-B14F-4D97-AF65-F5344CB8AC3E}">
        <p14:creationId xmlns:p14="http://schemas.microsoft.com/office/powerpoint/2010/main" val="4138388752"/>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612" y="4406921"/>
            <a:ext cx="10363200" cy="1362075"/>
          </a:xfrm>
        </p:spPr>
        <p:txBody>
          <a:bodyPr anchor="t"/>
          <a:lstStyle>
            <a:lvl1pPr algn="l">
              <a:defRPr sz="4000" b="1" cap="all"/>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963612" y="2906713"/>
            <a:ext cx="10363200" cy="1500187"/>
          </a:xfrm>
        </p:spPr>
        <p:txBody>
          <a:bodyPr anchor="b"/>
          <a:lstStyle>
            <a:lvl1pPr marL="0" indent="0">
              <a:buNone/>
              <a:defRPr sz="2100"/>
            </a:lvl1pPr>
            <a:lvl2pPr marL="457200" indent="0">
              <a:buNone/>
              <a:defRPr sz="1700"/>
            </a:lvl2pPr>
            <a:lvl3pPr marL="914394" indent="0">
              <a:buNone/>
              <a:defRPr sz="1600"/>
            </a:lvl3pPr>
            <a:lvl4pPr marL="1371594" indent="0">
              <a:buNone/>
              <a:defRPr sz="1400"/>
            </a:lvl4pPr>
            <a:lvl5pPr marL="1828793" indent="0">
              <a:buNone/>
              <a:defRPr sz="1400"/>
            </a:lvl5pPr>
            <a:lvl6pPr marL="2285991" indent="0">
              <a:buNone/>
              <a:defRPr sz="1400"/>
            </a:lvl6pPr>
            <a:lvl7pPr marL="2743188" indent="0">
              <a:buNone/>
              <a:defRPr sz="1400"/>
            </a:lvl7pPr>
            <a:lvl8pPr marL="3200387" indent="0">
              <a:buNone/>
              <a:defRPr sz="1400"/>
            </a:lvl8pPr>
            <a:lvl9pPr marL="3657584" indent="0">
              <a:buNone/>
              <a:defRPr sz="1400"/>
            </a:lvl9pPr>
          </a:lstStyle>
          <a:p>
            <a:pPr lvl="0"/>
            <a:r>
              <a:rPr lang="es-ES" smtClean="0"/>
              <a:t>Haga clic para modificar el estilo de texto del patrón</a:t>
            </a:r>
          </a:p>
        </p:txBody>
      </p:sp>
    </p:spTree>
    <p:extLst>
      <p:ext uri="{BB962C8B-B14F-4D97-AF65-F5344CB8AC3E}">
        <p14:creationId xmlns:p14="http://schemas.microsoft.com/office/powerpoint/2010/main" val="31693104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22" y="4800600"/>
            <a:ext cx="7315200" cy="5667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2389722"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22"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3"/>
          <p:cNvSpPr>
            <a:spLocks noGrp="1"/>
          </p:cNvSpPr>
          <p:nvPr>
            <p:ph type="dt" sz="half" idx="10"/>
          </p:nvPr>
        </p:nvSpPr>
        <p:spPr/>
        <p:txBody>
          <a:bodyPr/>
          <a:lstStyle>
            <a:lvl1pPr defTabSz="914400">
              <a:defRPr/>
            </a:lvl1pPr>
          </a:lstStyle>
          <a:p>
            <a:pPr>
              <a:defRPr/>
            </a:pPr>
            <a:fld id="{AA41CCE1-982C-4755-8E6C-4168FF467B68}" type="datetime1">
              <a:rPr lang="en-US"/>
              <a:pPr>
                <a:defRPr/>
              </a:pPr>
              <a:t>11/23/2018</a:t>
            </a:fld>
            <a:endParaRPr lang="en-US"/>
          </a:p>
        </p:txBody>
      </p:sp>
      <p:sp>
        <p:nvSpPr>
          <p:cNvPr id="6" name="Footer Placeholder 4"/>
          <p:cNvSpPr>
            <a:spLocks noGrp="1"/>
          </p:cNvSpPr>
          <p:nvPr>
            <p:ph type="ftr" sz="quarter" idx="11"/>
          </p:nvPr>
        </p:nvSpPr>
        <p:spPr/>
        <p:txBody>
          <a:bodyPr/>
          <a:lstStyle>
            <a:lvl1pPr defTabSz="91440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a:lvl1pPr>
          </a:lstStyle>
          <a:p>
            <a:pPr>
              <a:defRPr/>
            </a:pPr>
            <a:fld id="{D595F456-F9B0-4ECF-9E1F-F15947C9F30A}" type="slidenum">
              <a:rPr lang="en-US"/>
              <a:pPr>
                <a:defRPr/>
              </a:pPr>
              <a:t>‹Nº›</a:t>
            </a:fld>
            <a:endParaRPr lang="en-US"/>
          </a:p>
        </p:txBody>
      </p:sp>
    </p:spTree>
    <p:extLst>
      <p:ext uri="{BB962C8B-B14F-4D97-AF65-F5344CB8AC3E}">
        <p14:creationId xmlns:p14="http://schemas.microsoft.com/office/powerpoint/2010/main" val="2041412300"/>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sz="half" idx="1"/>
          </p:nvPr>
        </p:nvSpPr>
        <p:spPr>
          <a:xfrm>
            <a:off x="609606" y="1604963"/>
            <a:ext cx="5408613" cy="3975100"/>
          </a:xfrm>
        </p:spPr>
        <p:txBody>
          <a:bodyPr/>
          <a:lstStyle>
            <a:lvl1pPr>
              <a:defRPr sz="2900"/>
            </a:lvl1pPr>
            <a:lvl2pPr>
              <a:defRPr sz="2400"/>
            </a:lvl2pPr>
            <a:lvl3pPr>
              <a:defRPr sz="2100"/>
            </a:lvl3pPr>
            <a:lvl4pPr>
              <a:defRPr sz="1700"/>
            </a:lvl4pPr>
            <a:lvl5pPr>
              <a:defRPr sz="1700"/>
            </a:lvl5pPr>
            <a:lvl6pPr>
              <a:defRPr sz="1700"/>
            </a:lvl6pPr>
            <a:lvl7pPr>
              <a:defRPr sz="1700"/>
            </a:lvl7pPr>
            <a:lvl8pPr>
              <a:defRPr sz="1700"/>
            </a:lvl8pPr>
            <a:lvl9pPr>
              <a:defRPr sz="17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half" idx="2"/>
          </p:nvPr>
        </p:nvSpPr>
        <p:spPr>
          <a:xfrm>
            <a:off x="6170613" y="1604963"/>
            <a:ext cx="5410201" cy="3975100"/>
          </a:xfrm>
        </p:spPr>
        <p:txBody>
          <a:bodyPr/>
          <a:lstStyle>
            <a:lvl1pPr>
              <a:defRPr sz="2900"/>
            </a:lvl1pPr>
            <a:lvl2pPr>
              <a:defRPr sz="2400"/>
            </a:lvl2pPr>
            <a:lvl3pPr>
              <a:defRPr sz="2100"/>
            </a:lvl3pPr>
            <a:lvl4pPr>
              <a:defRPr sz="1700"/>
            </a:lvl4pPr>
            <a:lvl5pPr>
              <a:defRPr sz="1700"/>
            </a:lvl5pPr>
            <a:lvl6pPr>
              <a:defRPr sz="1700"/>
            </a:lvl6pPr>
            <a:lvl7pPr>
              <a:defRPr sz="1700"/>
            </a:lvl7pPr>
            <a:lvl8pPr>
              <a:defRPr sz="1700"/>
            </a:lvl8pPr>
            <a:lvl9pPr>
              <a:defRPr sz="17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Tree>
    <p:extLst>
      <p:ext uri="{BB962C8B-B14F-4D97-AF65-F5344CB8AC3E}">
        <p14:creationId xmlns:p14="http://schemas.microsoft.com/office/powerpoint/2010/main" val="3396273560"/>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9"/>
            <a:ext cx="10972800" cy="1143000"/>
          </a:xfrm>
        </p:spPr>
        <p:txBody>
          <a:bodyPr/>
          <a:lstStyle>
            <a:lvl1pPr>
              <a:defRPr/>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609604" y="1535113"/>
            <a:ext cx="5386388" cy="639763"/>
          </a:xfrm>
        </p:spPr>
        <p:txBody>
          <a:bodyPr anchor="b"/>
          <a:lstStyle>
            <a:lvl1pPr marL="0" indent="0">
              <a:buNone/>
              <a:defRPr sz="2400" b="1"/>
            </a:lvl1pPr>
            <a:lvl2pPr marL="457200" indent="0">
              <a:buNone/>
              <a:defRPr sz="2100" b="1"/>
            </a:lvl2pPr>
            <a:lvl3pPr marL="914394" indent="0">
              <a:buNone/>
              <a:defRPr sz="1700" b="1"/>
            </a:lvl3pPr>
            <a:lvl4pPr marL="1371594" indent="0">
              <a:buNone/>
              <a:defRPr sz="1600" b="1"/>
            </a:lvl4pPr>
            <a:lvl5pPr marL="1828793" indent="0">
              <a:buNone/>
              <a:defRPr sz="1600" b="1"/>
            </a:lvl5pPr>
            <a:lvl6pPr marL="2285991" indent="0">
              <a:buNone/>
              <a:defRPr sz="1600" b="1"/>
            </a:lvl6pPr>
            <a:lvl7pPr marL="2743188" indent="0">
              <a:buNone/>
              <a:defRPr sz="1600" b="1"/>
            </a:lvl7pPr>
            <a:lvl8pPr marL="3200387" indent="0">
              <a:buNone/>
              <a:defRPr sz="1600" b="1"/>
            </a:lvl8pPr>
            <a:lvl9pPr marL="3657584"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4" y="2174875"/>
            <a:ext cx="5386388" cy="3951288"/>
          </a:xfrm>
        </p:spPr>
        <p:txBody>
          <a:bodyPr/>
          <a:lstStyle>
            <a:lvl1pPr>
              <a:defRPr sz="2400"/>
            </a:lvl1pPr>
            <a:lvl2pPr>
              <a:defRPr sz="2100"/>
            </a:lvl2pPr>
            <a:lvl3pPr>
              <a:defRPr sz="17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texto"/>
          <p:cNvSpPr>
            <a:spLocks noGrp="1"/>
          </p:cNvSpPr>
          <p:nvPr>
            <p:ph type="body" sz="quarter" idx="3"/>
          </p:nvPr>
        </p:nvSpPr>
        <p:spPr>
          <a:xfrm>
            <a:off x="6192843" y="1535113"/>
            <a:ext cx="5389563" cy="639763"/>
          </a:xfrm>
        </p:spPr>
        <p:txBody>
          <a:bodyPr anchor="b"/>
          <a:lstStyle>
            <a:lvl1pPr marL="0" indent="0">
              <a:buNone/>
              <a:defRPr sz="2400" b="1"/>
            </a:lvl1pPr>
            <a:lvl2pPr marL="457200" indent="0">
              <a:buNone/>
              <a:defRPr sz="2100" b="1"/>
            </a:lvl2pPr>
            <a:lvl3pPr marL="914394" indent="0">
              <a:buNone/>
              <a:defRPr sz="1700" b="1"/>
            </a:lvl3pPr>
            <a:lvl4pPr marL="1371594" indent="0">
              <a:buNone/>
              <a:defRPr sz="1600" b="1"/>
            </a:lvl4pPr>
            <a:lvl5pPr marL="1828793" indent="0">
              <a:buNone/>
              <a:defRPr sz="1600" b="1"/>
            </a:lvl5pPr>
            <a:lvl6pPr marL="2285991" indent="0">
              <a:buNone/>
              <a:defRPr sz="1600" b="1"/>
            </a:lvl6pPr>
            <a:lvl7pPr marL="2743188" indent="0">
              <a:buNone/>
              <a:defRPr sz="1600" b="1"/>
            </a:lvl7pPr>
            <a:lvl8pPr marL="3200387" indent="0">
              <a:buNone/>
              <a:defRPr sz="1600" b="1"/>
            </a:lvl8pPr>
            <a:lvl9pPr marL="3657584"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2843" y="2174875"/>
            <a:ext cx="5389563" cy="3951288"/>
          </a:xfrm>
        </p:spPr>
        <p:txBody>
          <a:bodyPr/>
          <a:lstStyle>
            <a:lvl1pPr>
              <a:defRPr sz="2400"/>
            </a:lvl1pPr>
            <a:lvl2pPr>
              <a:defRPr sz="2100"/>
            </a:lvl2pPr>
            <a:lvl3pPr>
              <a:defRPr sz="17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Tree>
    <p:extLst>
      <p:ext uri="{BB962C8B-B14F-4D97-AF65-F5344CB8AC3E}">
        <p14:creationId xmlns:p14="http://schemas.microsoft.com/office/powerpoint/2010/main" val="2734338723"/>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Tree>
    <p:extLst>
      <p:ext uri="{BB962C8B-B14F-4D97-AF65-F5344CB8AC3E}">
        <p14:creationId xmlns:p14="http://schemas.microsoft.com/office/powerpoint/2010/main" val="3022682130"/>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4574405"/>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3049"/>
            <a:ext cx="4011612" cy="1162051"/>
          </a:xfrm>
        </p:spPr>
        <p:txBody>
          <a:bodyPr anchor="b"/>
          <a:lstStyle>
            <a:lvl1pPr algn="l">
              <a:defRPr sz="2100" b="1"/>
            </a:lvl1pPr>
          </a:lstStyle>
          <a:p>
            <a:r>
              <a:rPr lang="es-ES" smtClean="0"/>
              <a:t>Haga clic para modificar el estilo de título del patrón</a:t>
            </a:r>
            <a:endParaRPr lang="es-AR"/>
          </a:p>
        </p:txBody>
      </p:sp>
      <p:sp>
        <p:nvSpPr>
          <p:cNvPr id="3" name="2 Marcador de contenido"/>
          <p:cNvSpPr>
            <a:spLocks noGrp="1"/>
          </p:cNvSpPr>
          <p:nvPr>
            <p:ph idx="1"/>
          </p:nvPr>
        </p:nvSpPr>
        <p:spPr>
          <a:xfrm>
            <a:off x="4767277" y="273073"/>
            <a:ext cx="6815138" cy="5853113"/>
          </a:xfrm>
        </p:spPr>
        <p:txBody>
          <a:bodyPr/>
          <a:lstStyle>
            <a:lvl1pPr>
              <a:defRPr sz="32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texto"/>
          <p:cNvSpPr>
            <a:spLocks noGrp="1"/>
          </p:cNvSpPr>
          <p:nvPr>
            <p:ph type="body" sz="half" idx="2"/>
          </p:nvPr>
        </p:nvSpPr>
        <p:spPr>
          <a:xfrm>
            <a:off x="609600" y="1435104"/>
            <a:ext cx="4011612" cy="4691063"/>
          </a:xfrm>
        </p:spPr>
        <p:txBody>
          <a:bodyPr/>
          <a:lstStyle>
            <a:lvl1pPr marL="0" indent="0">
              <a:buNone/>
              <a:defRPr sz="1400"/>
            </a:lvl1pPr>
            <a:lvl2pPr marL="457200" indent="0">
              <a:buNone/>
              <a:defRPr sz="1300"/>
            </a:lvl2pPr>
            <a:lvl3pPr marL="914394" indent="0">
              <a:buNone/>
              <a:defRPr sz="1000"/>
            </a:lvl3pPr>
            <a:lvl4pPr marL="1371594" indent="0">
              <a:buNone/>
              <a:defRPr sz="1000"/>
            </a:lvl4pPr>
            <a:lvl5pPr marL="1828793" indent="0">
              <a:buNone/>
              <a:defRPr sz="1000"/>
            </a:lvl5pPr>
            <a:lvl6pPr marL="2285991" indent="0">
              <a:buNone/>
              <a:defRPr sz="1000"/>
            </a:lvl6pPr>
            <a:lvl7pPr marL="2743188" indent="0">
              <a:buNone/>
              <a:defRPr sz="1000"/>
            </a:lvl7pPr>
            <a:lvl8pPr marL="3200387" indent="0">
              <a:buNone/>
              <a:defRPr sz="1000"/>
            </a:lvl8pPr>
            <a:lvl9pPr marL="3657584" indent="0">
              <a:buNone/>
              <a:defRPr sz="1000"/>
            </a:lvl9pPr>
          </a:lstStyle>
          <a:p>
            <a:pPr lvl="0"/>
            <a:r>
              <a:rPr lang="es-ES" smtClean="0"/>
              <a:t>Haga clic para modificar el estilo de texto del patrón</a:t>
            </a:r>
          </a:p>
        </p:txBody>
      </p:sp>
    </p:spTree>
    <p:extLst>
      <p:ext uri="{BB962C8B-B14F-4D97-AF65-F5344CB8AC3E}">
        <p14:creationId xmlns:p14="http://schemas.microsoft.com/office/powerpoint/2010/main" val="780017305"/>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188" y="4800601"/>
            <a:ext cx="7315200" cy="566739"/>
          </a:xfrm>
        </p:spPr>
        <p:txBody>
          <a:bodyPr anchor="b"/>
          <a:lstStyle>
            <a:lvl1pPr algn="l">
              <a:defRPr sz="2100" b="1"/>
            </a:lvl1pPr>
          </a:lstStyle>
          <a:p>
            <a:r>
              <a:rPr lang="es-ES" smtClean="0"/>
              <a:t>Haga clic para modificar el estilo de título del patrón</a:t>
            </a:r>
            <a:endParaRPr lang="es-AR"/>
          </a:p>
        </p:txBody>
      </p:sp>
      <p:sp>
        <p:nvSpPr>
          <p:cNvPr id="3" name="2 Marcador de posición de imagen"/>
          <p:cNvSpPr>
            <a:spLocks noGrp="1"/>
          </p:cNvSpPr>
          <p:nvPr>
            <p:ph type="pic" idx="1"/>
          </p:nvPr>
        </p:nvSpPr>
        <p:spPr>
          <a:xfrm>
            <a:off x="2389188" y="612775"/>
            <a:ext cx="7315200" cy="4114800"/>
          </a:xfrm>
        </p:spPr>
        <p:txBody>
          <a:bodyPr/>
          <a:lstStyle>
            <a:lvl1pPr marL="0" indent="0">
              <a:buNone/>
              <a:defRPr sz="3200"/>
            </a:lvl1pPr>
            <a:lvl2pPr marL="457200" indent="0">
              <a:buNone/>
              <a:defRPr sz="2900"/>
            </a:lvl2pPr>
            <a:lvl3pPr marL="914394" indent="0">
              <a:buNone/>
              <a:defRPr sz="2400"/>
            </a:lvl3pPr>
            <a:lvl4pPr marL="1371594" indent="0">
              <a:buNone/>
              <a:defRPr sz="2100"/>
            </a:lvl4pPr>
            <a:lvl5pPr marL="1828793" indent="0">
              <a:buNone/>
              <a:defRPr sz="2100"/>
            </a:lvl5pPr>
            <a:lvl6pPr marL="2285991" indent="0">
              <a:buNone/>
              <a:defRPr sz="2100"/>
            </a:lvl6pPr>
            <a:lvl7pPr marL="2743188" indent="0">
              <a:buNone/>
              <a:defRPr sz="2100"/>
            </a:lvl7pPr>
            <a:lvl8pPr marL="3200387" indent="0">
              <a:buNone/>
              <a:defRPr sz="2100"/>
            </a:lvl8pPr>
            <a:lvl9pPr marL="3657584" indent="0">
              <a:buNone/>
              <a:defRPr sz="2100"/>
            </a:lvl9pPr>
          </a:lstStyle>
          <a:p>
            <a:pPr lvl="0"/>
            <a:endParaRPr lang="es-AR" noProof="0" smtClean="0"/>
          </a:p>
        </p:txBody>
      </p:sp>
      <p:sp>
        <p:nvSpPr>
          <p:cNvPr id="4" name="3 Marcador de texto"/>
          <p:cNvSpPr>
            <a:spLocks noGrp="1"/>
          </p:cNvSpPr>
          <p:nvPr>
            <p:ph type="body" sz="half" idx="2"/>
          </p:nvPr>
        </p:nvSpPr>
        <p:spPr>
          <a:xfrm>
            <a:off x="2389188" y="5367342"/>
            <a:ext cx="7315200" cy="804863"/>
          </a:xfrm>
        </p:spPr>
        <p:txBody>
          <a:bodyPr/>
          <a:lstStyle>
            <a:lvl1pPr marL="0" indent="0">
              <a:buNone/>
              <a:defRPr sz="1400"/>
            </a:lvl1pPr>
            <a:lvl2pPr marL="457200" indent="0">
              <a:buNone/>
              <a:defRPr sz="1300"/>
            </a:lvl2pPr>
            <a:lvl3pPr marL="914394" indent="0">
              <a:buNone/>
              <a:defRPr sz="1000"/>
            </a:lvl3pPr>
            <a:lvl4pPr marL="1371594" indent="0">
              <a:buNone/>
              <a:defRPr sz="1000"/>
            </a:lvl4pPr>
            <a:lvl5pPr marL="1828793" indent="0">
              <a:buNone/>
              <a:defRPr sz="1000"/>
            </a:lvl5pPr>
            <a:lvl6pPr marL="2285991" indent="0">
              <a:buNone/>
              <a:defRPr sz="1000"/>
            </a:lvl6pPr>
            <a:lvl7pPr marL="2743188" indent="0">
              <a:buNone/>
              <a:defRPr sz="1000"/>
            </a:lvl7pPr>
            <a:lvl8pPr marL="3200387" indent="0">
              <a:buNone/>
              <a:defRPr sz="1000"/>
            </a:lvl8pPr>
            <a:lvl9pPr marL="3657584" indent="0">
              <a:buNone/>
              <a:defRPr sz="1000"/>
            </a:lvl9pPr>
          </a:lstStyle>
          <a:p>
            <a:pPr lvl="0"/>
            <a:r>
              <a:rPr lang="es-ES" smtClean="0"/>
              <a:t>Haga clic para modificar el estilo de texto del patrón</a:t>
            </a:r>
          </a:p>
        </p:txBody>
      </p:sp>
    </p:spTree>
    <p:extLst>
      <p:ext uri="{BB962C8B-B14F-4D97-AF65-F5344CB8AC3E}">
        <p14:creationId xmlns:p14="http://schemas.microsoft.com/office/powerpoint/2010/main" val="3311270784"/>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Tree>
    <p:extLst>
      <p:ext uri="{BB962C8B-B14F-4D97-AF65-F5344CB8AC3E}">
        <p14:creationId xmlns:p14="http://schemas.microsoft.com/office/powerpoint/2010/main" val="1289428131"/>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964619" y="238125"/>
            <a:ext cx="2784475" cy="5341939"/>
          </a:xfrm>
        </p:spPr>
        <p:txBody>
          <a:bodyPr vert="eaVert"/>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a:xfrm>
            <a:off x="609600" y="238125"/>
            <a:ext cx="8202613" cy="5341939"/>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Tree>
    <p:extLst>
      <p:ext uri="{BB962C8B-B14F-4D97-AF65-F5344CB8AC3E}">
        <p14:creationId xmlns:p14="http://schemas.microsoft.com/office/powerpoint/2010/main" val="754640770"/>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61"/>
            <a:ext cx="10363200" cy="1470025"/>
          </a:xfrm>
        </p:spPr>
        <p:txBody>
          <a:bodyPr/>
          <a:lstStyle/>
          <a:p>
            <a:r>
              <a:rPr lang="es-ES" smtClean="0"/>
              <a:t>Haga clic para modificar el estilo de título del patrón</a:t>
            </a:r>
            <a:endParaRPr lang="es-CO"/>
          </a:p>
        </p:txBody>
      </p:sp>
      <p:sp>
        <p:nvSpPr>
          <p:cNvPr id="3" name="2 Subtítulo"/>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CO"/>
          </a:p>
        </p:txBody>
      </p:sp>
      <p:sp>
        <p:nvSpPr>
          <p:cNvPr id="4"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vl1pPr>
          </a:lstStyle>
          <a:p>
            <a:fld id="{7F645C77-A21D-4932-AE14-2D2089599075}" type="slidenum">
              <a:rPr lang="es-ES"/>
              <a:pPr/>
              <a:t>‹Nº›</a:t>
            </a:fld>
            <a:endParaRPr lang="es-ES"/>
          </a:p>
        </p:txBody>
      </p:sp>
    </p:spTree>
    <p:extLst>
      <p:ext uri="{BB962C8B-B14F-4D97-AF65-F5344CB8AC3E}">
        <p14:creationId xmlns:p14="http://schemas.microsoft.com/office/powerpoint/2010/main" val="3976370641"/>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vl1pPr>
          </a:lstStyle>
          <a:p>
            <a:fld id="{11885E73-E088-47A9-85C4-0F2BDC8884B9}" type="slidenum">
              <a:rPr lang="es-ES"/>
              <a:pPr/>
              <a:t>‹Nº›</a:t>
            </a:fld>
            <a:endParaRPr lang="es-ES"/>
          </a:p>
        </p:txBody>
      </p:sp>
    </p:spTree>
    <p:extLst>
      <p:ext uri="{BB962C8B-B14F-4D97-AF65-F5344CB8AC3E}">
        <p14:creationId xmlns:p14="http://schemas.microsoft.com/office/powerpoint/2010/main" val="13531155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7BA03CAF-49F1-4C55-B13C-C835397676B1}" type="datetime1">
              <a:rPr lang="en-US"/>
              <a:pPr>
                <a:defRPr/>
              </a:pPr>
              <a:t>11/23/2018</a:t>
            </a:fld>
            <a:endParaRPr lang="en-US"/>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FC587944-E2A0-4629-9800-857B1E201BCE}" type="slidenum">
              <a:rPr lang="en-US"/>
              <a:pPr>
                <a:defRPr/>
              </a:pPr>
              <a:t>‹Nº›</a:t>
            </a:fld>
            <a:endParaRPr lang="en-US"/>
          </a:p>
        </p:txBody>
      </p:sp>
    </p:spTree>
    <p:extLst>
      <p:ext uri="{BB962C8B-B14F-4D97-AF65-F5344CB8AC3E}">
        <p14:creationId xmlns:p14="http://schemas.microsoft.com/office/powerpoint/2010/main" val="1497425921"/>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34"/>
            <a:ext cx="10363200" cy="1362075"/>
          </a:xfrm>
        </p:spPr>
        <p:txBody>
          <a:bodyPr anchor="t"/>
          <a:lstStyle>
            <a:lvl1pPr algn="l">
              <a:defRPr sz="4000" b="1" cap="all"/>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vl1pPr>
          </a:lstStyle>
          <a:p>
            <a:fld id="{28B09C9E-7AB2-48D5-A156-5163F5E6A380}" type="slidenum">
              <a:rPr lang="es-ES"/>
              <a:pPr/>
              <a:t>‹Nº›</a:t>
            </a:fld>
            <a:endParaRPr lang="es-ES"/>
          </a:p>
        </p:txBody>
      </p:sp>
    </p:spTree>
    <p:extLst>
      <p:ext uri="{BB962C8B-B14F-4D97-AF65-F5344CB8AC3E}">
        <p14:creationId xmlns:p14="http://schemas.microsoft.com/office/powerpoint/2010/main" val="2729485576"/>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contenido"/>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s-ES"/>
          </a:p>
        </p:txBody>
      </p:sp>
      <p:sp>
        <p:nvSpPr>
          <p:cNvPr id="6"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s-ES"/>
          </a:p>
        </p:txBody>
      </p:sp>
      <p:sp>
        <p:nvSpPr>
          <p:cNvPr id="7" name="Rectangle 6"/>
          <p:cNvSpPr>
            <a:spLocks noGrp="1" noChangeArrowheads="1"/>
          </p:cNvSpPr>
          <p:nvPr>
            <p:ph type="sldNum" sz="quarter" idx="12"/>
          </p:nvPr>
        </p:nvSpPr>
        <p:spPr/>
        <p:txBody>
          <a:bodyPr/>
          <a:lstStyle>
            <a:lvl1pPr>
              <a:defRPr/>
            </a:lvl1pPr>
          </a:lstStyle>
          <a:p>
            <a:fld id="{579C5214-D643-4DED-9BBD-518467F2F958}" type="slidenum">
              <a:rPr lang="es-ES"/>
              <a:pPr/>
              <a:t>‹Nº›</a:t>
            </a:fld>
            <a:endParaRPr lang="es-ES"/>
          </a:p>
        </p:txBody>
      </p:sp>
    </p:spTree>
    <p:extLst>
      <p:ext uri="{BB962C8B-B14F-4D97-AF65-F5344CB8AC3E}">
        <p14:creationId xmlns:p14="http://schemas.microsoft.com/office/powerpoint/2010/main" val="294286531"/>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609600" y="1535117"/>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texto"/>
          <p:cNvSpPr>
            <a:spLocks noGrp="1"/>
          </p:cNvSpPr>
          <p:nvPr>
            <p:ph type="body" sz="quarter" idx="3"/>
          </p:nvPr>
        </p:nvSpPr>
        <p:spPr>
          <a:xfrm>
            <a:off x="6193394" y="1535117"/>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9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s-ES"/>
          </a:p>
        </p:txBody>
      </p:sp>
      <p:sp>
        <p:nvSpPr>
          <p:cNvPr id="8"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s-ES"/>
          </a:p>
        </p:txBody>
      </p:sp>
      <p:sp>
        <p:nvSpPr>
          <p:cNvPr id="9" name="Rectangle 6"/>
          <p:cNvSpPr>
            <a:spLocks noGrp="1" noChangeArrowheads="1"/>
          </p:cNvSpPr>
          <p:nvPr>
            <p:ph type="sldNum" sz="quarter" idx="12"/>
          </p:nvPr>
        </p:nvSpPr>
        <p:spPr/>
        <p:txBody>
          <a:bodyPr/>
          <a:lstStyle>
            <a:lvl1pPr>
              <a:defRPr/>
            </a:lvl1pPr>
          </a:lstStyle>
          <a:p>
            <a:fld id="{6DFAD4FE-10AC-4A24-BF62-C8BA6864187E}" type="slidenum">
              <a:rPr lang="es-ES"/>
              <a:pPr/>
              <a:t>‹Nº›</a:t>
            </a:fld>
            <a:endParaRPr lang="es-ES"/>
          </a:p>
        </p:txBody>
      </p:sp>
    </p:spTree>
    <p:extLst>
      <p:ext uri="{BB962C8B-B14F-4D97-AF65-F5344CB8AC3E}">
        <p14:creationId xmlns:p14="http://schemas.microsoft.com/office/powerpoint/2010/main" val="3273105399"/>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s-ES"/>
          </a:p>
        </p:txBody>
      </p:sp>
      <p:sp>
        <p:nvSpPr>
          <p:cNvPr id="4"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s-ES"/>
          </a:p>
        </p:txBody>
      </p:sp>
      <p:sp>
        <p:nvSpPr>
          <p:cNvPr id="5" name="Rectangle 6"/>
          <p:cNvSpPr>
            <a:spLocks noGrp="1" noChangeArrowheads="1"/>
          </p:cNvSpPr>
          <p:nvPr>
            <p:ph type="sldNum" sz="quarter" idx="12"/>
          </p:nvPr>
        </p:nvSpPr>
        <p:spPr/>
        <p:txBody>
          <a:bodyPr/>
          <a:lstStyle>
            <a:lvl1pPr>
              <a:defRPr/>
            </a:lvl1pPr>
          </a:lstStyle>
          <a:p>
            <a:fld id="{4B76B90D-F7D8-4464-95AC-6D285FACFE3D}" type="slidenum">
              <a:rPr lang="es-ES"/>
              <a:pPr/>
              <a:t>‹Nº›</a:t>
            </a:fld>
            <a:endParaRPr lang="es-ES"/>
          </a:p>
        </p:txBody>
      </p:sp>
    </p:spTree>
    <p:extLst>
      <p:ext uri="{BB962C8B-B14F-4D97-AF65-F5344CB8AC3E}">
        <p14:creationId xmlns:p14="http://schemas.microsoft.com/office/powerpoint/2010/main" val="1507325934"/>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s-ES"/>
          </a:p>
        </p:txBody>
      </p:sp>
      <p:sp>
        <p:nvSpPr>
          <p:cNvPr id="3"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s-ES"/>
          </a:p>
        </p:txBody>
      </p:sp>
      <p:sp>
        <p:nvSpPr>
          <p:cNvPr id="4" name="Rectangle 6"/>
          <p:cNvSpPr>
            <a:spLocks noGrp="1" noChangeArrowheads="1"/>
          </p:cNvSpPr>
          <p:nvPr>
            <p:ph type="sldNum" sz="quarter" idx="12"/>
          </p:nvPr>
        </p:nvSpPr>
        <p:spPr/>
        <p:txBody>
          <a:bodyPr/>
          <a:lstStyle>
            <a:lvl1pPr>
              <a:defRPr/>
            </a:lvl1pPr>
          </a:lstStyle>
          <a:p>
            <a:fld id="{044071BD-0DB2-496C-AAA1-F2FC7FBA195F}" type="slidenum">
              <a:rPr lang="es-ES"/>
              <a:pPr/>
              <a:t>‹Nº›</a:t>
            </a:fld>
            <a:endParaRPr lang="es-ES"/>
          </a:p>
        </p:txBody>
      </p:sp>
    </p:spTree>
    <p:extLst>
      <p:ext uri="{BB962C8B-B14F-4D97-AF65-F5344CB8AC3E}">
        <p14:creationId xmlns:p14="http://schemas.microsoft.com/office/powerpoint/2010/main" val="490840446"/>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82"/>
            <a:ext cx="4011084" cy="1162051"/>
          </a:xfrm>
        </p:spPr>
        <p:txBody>
          <a:bodyPr anchor="b"/>
          <a:lstStyle>
            <a:lvl1pPr algn="l">
              <a:defRPr sz="2000" b="1"/>
            </a:lvl1pPr>
          </a:lstStyle>
          <a:p>
            <a:r>
              <a:rPr lang="es-ES" smtClean="0"/>
              <a:t>Haga clic para modificar el estilo de título del patrón</a:t>
            </a:r>
            <a:endParaRPr lang="es-CO"/>
          </a:p>
        </p:txBody>
      </p:sp>
      <p:sp>
        <p:nvSpPr>
          <p:cNvPr id="3" name="2 Marcador de contenido"/>
          <p:cNvSpPr>
            <a:spLocks noGrp="1"/>
          </p:cNvSpPr>
          <p:nvPr>
            <p:ph idx="1"/>
          </p:nvPr>
        </p:nvSpPr>
        <p:spPr>
          <a:xfrm>
            <a:off x="4766733" y="27308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texto"/>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s-ES"/>
          </a:p>
        </p:txBody>
      </p:sp>
      <p:sp>
        <p:nvSpPr>
          <p:cNvPr id="6"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s-ES"/>
          </a:p>
        </p:txBody>
      </p:sp>
      <p:sp>
        <p:nvSpPr>
          <p:cNvPr id="7" name="Rectangle 6"/>
          <p:cNvSpPr>
            <a:spLocks noGrp="1" noChangeArrowheads="1"/>
          </p:cNvSpPr>
          <p:nvPr>
            <p:ph type="sldNum" sz="quarter" idx="12"/>
          </p:nvPr>
        </p:nvSpPr>
        <p:spPr/>
        <p:txBody>
          <a:bodyPr/>
          <a:lstStyle>
            <a:lvl1pPr>
              <a:defRPr/>
            </a:lvl1pPr>
          </a:lstStyle>
          <a:p>
            <a:fld id="{AD88DAC0-8FA0-42D1-8D27-96117E5C4F4A}" type="slidenum">
              <a:rPr lang="es-ES"/>
              <a:pPr/>
              <a:t>‹Nº›</a:t>
            </a:fld>
            <a:endParaRPr lang="es-ES"/>
          </a:p>
        </p:txBody>
      </p:sp>
    </p:spTree>
    <p:extLst>
      <p:ext uri="{BB962C8B-B14F-4D97-AF65-F5344CB8AC3E}">
        <p14:creationId xmlns:p14="http://schemas.microsoft.com/office/powerpoint/2010/main" val="1308686669"/>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34"/>
            <a:ext cx="7315200" cy="566739"/>
          </a:xfrm>
        </p:spPr>
        <p:txBody>
          <a:bodyPr anchor="b"/>
          <a:lstStyle>
            <a:lvl1pPr algn="l">
              <a:defRPr sz="2000" b="1"/>
            </a:lvl1pPr>
          </a:lstStyle>
          <a:p>
            <a:r>
              <a:rPr lang="es-ES" smtClean="0"/>
              <a:t>Haga clic para modificar el estilo de título del patrón</a:t>
            </a:r>
            <a:endParaRPr lang="es-CO"/>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CO" noProof="0" smtClean="0"/>
          </a:p>
        </p:txBody>
      </p:sp>
      <p:sp>
        <p:nvSpPr>
          <p:cNvPr id="4" name="3 Marcador de texto"/>
          <p:cNvSpPr>
            <a:spLocks noGrp="1"/>
          </p:cNvSpPr>
          <p:nvPr>
            <p:ph type="body" sz="half" idx="2"/>
          </p:nvPr>
        </p:nvSpPr>
        <p:spPr>
          <a:xfrm>
            <a:off x="2389717" y="5367372"/>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s-ES"/>
          </a:p>
        </p:txBody>
      </p:sp>
      <p:sp>
        <p:nvSpPr>
          <p:cNvPr id="6"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s-ES"/>
          </a:p>
        </p:txBody>
      </p:sp>
      <p:sp>
        <p:nvSpPr>
          <p:cNvPr id="7" name="Rectangle 6"/>
          <p:cNvSpPr>
            <a:spLocks noGrp="1" noChangeArrowheads="1"/>
          </p:cNvSpPr>
          <p:nvPr>
            <p:ph type="sldNum" sz="quarter" idx="12"/>
          </p:nvPr>
        </p:nvSpPr>
        <p:spPr/>
        <p:txBody>
          <a:bodyPr/>
          <a:lstStyle>
            <a:lvl1pPr>
              <a:defRPr/>
            </a:lvl1pPr>
          </a:lstStyle>
          <a:p>
            <a:fld id="{965A81E4-36D5-4117-A19A-7C400659CB43}" type="slidenum">
              <a:rPr lang="es-ES"/>
              <a:pPr/>
              <a:t>‹Nº›</a:t>
            </a:fld>
            <a:endParaRPr lang="es-ES"/>
          </a:p>
        </p:txBody>
      </p:sp>
    </p:spTree>
    <p:extLst>
      <p:ext uri="{BB962C8B-B14F-4D97-AF65-F5344CB8AC3E}">
        <p14:creationId xmlns:p14="http://schemas.microsoft.com/office/powerpoint/2010/main" val="230658118"/>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vl1pPr>
          </a:lstStyle>
          <a:p>
            <a:fld id="{F858E803-0158-4F4E-AA6D-8A1A1022B36A}" type="slidenum">
              <a:rPr lang="es-ES"/>
              <a:pPr/>
              <a:t>‹Nº›</a:t>
            </a:fld>
            <a:endParaRPr lang="es-ES"/>
          </a:p>
        </p:txBody>
      </p:sp>
    </p:spTree>
    <p:extLst>
      <p:ext uri="{BB962C8B-B14F-4D97-AF65-F5344CB8AC3E}">
        <p14:creationId xmlns:p14="http://schemas.microsoft.com/office/powerpoint/2010/main" val="1262844326"/>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72"/>
            <a:ext cx="2743200" cy="5851525"/>
          </a:xfrm>
        </p:spPr>
        <p:txBody>
          <a:bodyPr vert="eaVert"/>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a:xfrm>
            <a:off x="609600" y="274672"/>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vl1pPr>
          </a:lstStyle>
          <a:p>
            <a:fld id="{2A18521C-E049-4950-A888-7F05B5F3AEDB}" type="slidenum">
              <a:rPr lang="es-ES"/>
              <a:pPr/>
              <a:t>‹Nº›</a:t>
            </a:fld>
            <a:endParaRPr lang="es-ES"/>
          </a:p>
        </p:txBody>
      </p:sp>
    </p:spTree>
    <p:extLst>
      <p:ext uri="{BB962C8B-B14F-4D97-AF65-F5344CB8AC3E}">
        <p14:creationId xmlns:p14="http://schemas.microsoft.com/office/powerpoint/2010/main" val="3575612196"/>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220" y="1142999"/>
            <a:ext cx="11091333" cy="5257800"/>
          </a:xfrm>
        </p:spPr>
        <p:txBody>
          <a:bodyPr anchor="t"/>
          <a:lstStyle>
            <a:lvl1pPr>
              <a:defRPr sz="2200">
                <a:solidFill>
                  <a:srgbClr val="070605"/>
                </a:solidFill>
              </a:defRPr>
            </a:lvl1pPr>
            <a:lvl2pPr marL="457200" indent="-342900">
              <a:buFont typeface="Arial" pitchFamily="34" charset="0"/>
              <a:buChar char="•"/>
              <a:defRPr sz="2200">
                <a:solidFill>
                  <a:srgbClr val="070605"/>
                </a:solidFill>
              </a:defRPr>
            </a:lvl2pPr>
            <a:lvl3pPr>
              <a:defRPr sz="2200">
                <a:solidFill>
                  <a:srgbClr val="070605"/>
                </a:solidFill>
              </a:defRPr>
            </a:lvl3pPr>
            <a:lvl4pPr>
              <a:defRPr sz="2200">
                <a:solidFill>
                  <a:srgbClr val="070605"/>
                </a:solidFill>
              </a:defRPr>
            </a:lvl4pPr>
            <a:lvl5pPr>
              <a:defRPr sz="2200">
                <a:solidFill>
                  <a:srgbClr val="070605"/>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4" name="Line 8"/>
          <p:cNvSpPr>
            <a:spLocks noChangeShapeType="1"/>
          </p:cNvSpPr>
          <p:nvPr/>
        </p:nvSpPr>
        <p:spPr bwMode="auto">
          <a:xfrm>
            <a:off x="550336" y="958851"/>
            <a:ext cx="11091333" cy="0"/>
          </a:xfrm>
          <a:prstGeom prst="line">
            <a:avLst/>
          </a:prstGeom>
          <a:noFill/>
          <a:ln w="9525">
            <a:solidFill>
              <a:srgbClr val="071D49"/>
            </a:solidFill>
            <a:round/>
            <a:headEnd/>
            <a:tailEnd/>
          </a:ln>
          <a:extLst>
            <a:ext uri="{909E8E84-426E-40DD-AFC4-6F175D3DCCD1}">
              <a14:hiddenFill xmlns:a14="http://schemas.microsoft.com/office/drawing/2010/main">
                <a:noFill/>
              </a14:hiddenFill>
            </a:ext>
          </a:extLst>
        </p:spPr>
        <p:txBody>
          <a:bodyPr/>
          <a:lstStyle/>
          <a:p>
            <a:pPr defTabSz="914400"/>
            <a:endParaRPr lang="en-US" sz="1800">
              <a:solidFill>
                <a:srgbClr val="070605"/>
              </a:solidFill>
            </a:endParaRPr>
          </a:p>
        </p:txBody>
      </p:sp>
      <p:sp>
        <p:nvSpPr>
          <p:cNvPr id="5" name="Line 8"/>
          <p:cNvSpPr>
            <a:spLocks noChangeShapeType="1"/>
          </p:cNvSpPr>
          <p:nvPr userDrawn="1"/>
        </p:nvSpPr>
        <p:spPr bwMode="auto">
          <a:xfrm>
            <a:off x="550336" y="958851"/>
            <a:ext cx="11091333" cy="0"/>
          </a:xfrm>
          <a:prstGeom prst="line">
            <a:avLst/>
          </a:prstGeom>
          <a:noFill/>
          <a:ln w="9525">
            <a:solidFill>
              <a:srgbClr val="071D49"/>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1800" dirty="0">
              <a:solidFill>
                <a:srgbClr val="070605"/>
              </a:solidFill>
            </a:endParaRPr>
          </a:p>
        </p:txBody>
      </p:sp>
    </p:spTree>
    <p:extLst>
      <p:ext uri="{BB962C8B-B14F-4D97-AF65-F5344CB8AC3E}">
        <p14:creationId xmlns:p14="http://schemas.microsoft.com/office/powerpoint/2010/main" val="68491400"/>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5"/>
            <a:ext cx="2743200" cy="5851525"/>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609600" y="274675"/>
            <a:ext cx="8026400" cy="5851525"/>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CC48F696-10EB-478E-9AD1-30CB1E57DD40}" type="datetime1">
              <a:rPr lang="en-US"/>
              <a:pPr>
                <a:defRPr/>
              </a:pPr>
              <a:t>11/23/2018</a:t>
            </a:fld>
            <a:endParaRPr lang="en-US"/>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B2A63E9B-A491-4ABB-A590-172BA6C13123}" type="slidenum">
              <a:rPr lang="en-US"/>
              <a:pPr>
                <a:defRPr/>
              </a:pPr>
              <a:t>‹Nº›</a:t>
            </a:fld>
            <a:endParaRPr lang="en-US"/>
          </a:p>
        </p:txBody>
      </p:sp>
    </p:spTree>
    <p:extLst>
      <p:ext uri="{BB962C8B-B14F-4D97-AF65-F5344CB8AC3E}">
        <p14:creationId xmlns:p14="http://schemas.microsoft.com/office/powerpoint/2010/main" val="256867965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13" y="2131086"/>
            <a:ext cx="10363200" cy="1470025"/>
          </a:xfrm>
        </p:spPr>
        <p:txBody>
          <a:bodyPr/>
          <a:lstStyle/>
          <a:p>
            <a:r>
              <a:rPr lang="es-ES" smtClean="0"/>
              <a:t>Haga clic para modificar el estilo de título del patrón</a:t>
            </a:r>
            <a:endParaRPr lang="es-CO"/>
          </a:p>
        </p:txBody>
      </p:sp>
      <p:sp>
        <p:nvSpPr>
          <p:cNvPr id="3" name="2 Subtítulo"/>
          <p:cNvSpPr>
            <a:spLocks noGrp="1"/>
          </p:cNvSpPr>
          <p:nvPr>
            <p:ph type="subTitle" idx="1"/>
          </p:nvPr>
        </p:nvSpPr>
        <p:spPr>
          <a:xfrm>
            <a:off x="1828851" y="3886200"/>
            <a:ext cx="8534401"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CO"/>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ED7D8B-D219-4B17-AE5E-058BCCB54801}"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587671247"/>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82080B-DC5D-4475-B7F5-C2810644EBA3}"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1711066492"/>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7561"/>
            <a:ext cx="10363200" cy="1362075"/>
          </a:xfrm>
        </p:spPr>
        <p:txBody>
          <a:bodyPr anchor="t"/>
          <a:lstStyle>
            <a:lvl1pPr algn="l">
              <a:defRPr sz="4000" b="1" cap="all"/>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41F05F-20F9-4C7B-9D89-A69F1C933D5D}"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117068294"/>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contenido"/>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39C1A38-CF22-4F5A-B2BB-ECA217AA602F}"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237742870"/>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609616"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16"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texto"/>
          <p:cNvSpPr>
            <a:spLocks noGrp="1"/>
          </p:cNvSpPr>
          <p:nvPr>
            <p:ph type="body" sz="quarter" idx="3"/>
          </p:nvPr>
        </p:nvSpPr>
        <p:spPr>
          <a:xfrm>
            <a:off x="619364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64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C839B84-8809-40A0-A845-67CB472F9D8F}"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543954997"/>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DB20365-FBE8-41B2-B7E8-7E82BE641918}"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543348094"/>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81B31F3-9B4C-4C5B-9337-FA60A56F938D}"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382918566"/>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0"/>
            <a:ext cx="4011084" cy="1162050"/>
          </a:xfrm>
        </p:spPr>
        <p:txBody>
          <a:bodyPr anchor="b"/>
          <a:lstStyle>
            <a:lvl1pPr algn="l">
              <a:defRPr sz="2000" b="1"/>
            </a:lvl1pPr>
          </a:lstStyle>
          <a:p>
            <a:r>
              <a:rPr lang="es-ES" smtClean="0"/>
              <a:t>Haga clic para modificar el estilo de título del patrón</a:t>
            </a:r>
            <a:endParaRPr lang="es-CO"/>
          </a:p>
        </p:txBody>
      </p:sp>
      <p:sp>
        <p:nvSpPr>
          <p:cNvPr id="3" name="2 Marcador de contenido"/>
          <p:cNvSpPr>
            <a:spLocks noGrp="1"/>
          </p:cNvSpPr>
          <p:nvPr>
            <p:ph idx="1"/>
          </p:nvPr>
        </p:nvSpPr>
        <p:spPr>
          <a:xfrm>
            <a:off x="4766733" y="2733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texto"/>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ADABBD-55BC-4E35-8637-8FC9589F1AA7}"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910636102"/>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31" y="4800600"/>
            <a:ext cx="7315200" cy="566738"/>
          </a:xfrm>
        </p:spPr>
        <p:txBody>
          <a:bodyPr anchor="b"/>
          <a:lstStyle>
            <a:lvl1pPr algn="l">
              <a:defRPr sz="2000" b="1"/>
            </a:lvl1pPr>
          </a:lstStyle>
          <a:p>
            <a:r>
              <a:rPr lang="es-ES" smtClean="0"/>
              <a:t>Haga clic para modificar el estilo de título del patrón</a:t>
            </a:r>
            <a:endParaRPr lang="es-CO"/>
          </a:p>
        </p:txBody>
      </p:sp>
      <p:sp>
        <p:nvSpPr>
          <p:cNvPr id="3" name="2 Marcador de posición de imagen"/>
          <p:cNvSpPr>
            <a:spLocks noGrp="1"/>
          </p:cNvSpPr>
          <p:nvPr>
            <p:ph type="pic" idx="1"/>
          </p:nvPr>
        </p:nvSpPr>
        <p:spPr>
          <a:xfrm>
            <a:off x="2389731"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CO" noProof="0" smtClean="0"/>
          </a:p>
        </p:txBody>
      </p:sp>
      <p:sp>
        <p:nvSpPr>
          <p:cNvPr id="4" name="3 Marcador de texto"/>
          <p:cNvSpPr>
            <a:spLocks noGrp="1"/>
          </p:cNvSpPr>
          <p:nvPr>
            <p:ph type="body" sz="half" idx="2"/>
          </p:nvPr>
        </p:nvSpPr>
        <p:spPr>
          <a:xfrm>
            <a:off x="2389731"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F5C8AE-A3E4-4C3A-AF6B-5526001A262D}"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4149271619"/>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32C4F2-8C22-4CC4-ABD2-0DB33986B592}"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2182869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8D879A5A-E11E-47FF-B325-63FB78455647}" type="slidenum">
              <a:rPr lang="en-US" altLang="es-AR"/>
              <a:pPr>
                <a:defRPr/>
              </a:pPr>
              <a:t>‹Nº›</a:t>
            </a:fld>
            <a:endParaRPr lang="en-US" altLang="es-AR"/>
          </a:p>
        </p:txBody>
      </p:sp>
    </p:spTree>
    <p:extLst>
      <p:ext uri="{BB962C8B-B14F-4D97-AF65-F5344CB8AC3E}">
        <p14:creationId xmlns:p14="http://schemas.microsoft.com/office/powerpoint/2010/main" val="4069628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39FD5652-333A-4327-8E0A-56008AE6C5B4}" type="datetimeFigureOut">
              <a:rPr lang="en-US"/>
              <a:pPr>
                <a:defRPr/>
              </a:pPr>
              <a:t>11/23/2018</a:t>
            </a:fld>
            <a:endParaRPr lang="en-US"/>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40A0954B-5835-41FA-8C4B-622A11F416E5}" type="slidenum">
              <a:rPr lang="en-US"/>
              <a:pPr>
                <a:defRPr/>
              </a:pPr>
              <a:t>‹Nº›</a:t>
            </a:fld>
            <a:endParaRPr lang="en-US"/>
          </a:p>
        </p:txBody>
      </p:sp>
    </p:spTree>
    <p:extLst>
      <p:ext uri="{BB962C8B-B14F-4D97-AF65-F5344CB8AC3E}">
        <p14:creationId xmlns:p14="http://schemas.microsoft.com/office/powerpoint/2010/main" val="2293178556"/>
      </p:ext>
    </p:extLst>
  </p:cSld>
  <p:clrMapOvr>
    <a:masterClrMapping/>
  </p:clrMapOvr>
  <p:transition/>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945"/>
            <a:ext cx="2743200" cy="5851525"/>
          </a:xfrm>
        </p:spPr>
        <p:txBody>
          <a:bodyPr vert="eaVert"/>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a:xfrm>
            <a:off x="609600" y="274945"/>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B1C2D-EDEA-4DFF-A799-DCE6EF523E93}"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4105594155"/>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13" y="2131194"/>
            <a:ext cx="10363200" cy="1470025"/>
          </a:xfrm>
        </p:spPr>
        <p:txBody>
          <a:bodyPr/>
          <a:lstStyle/>
          <a:p>
            <a:r>
              <a:rPr lang="es-ES" smtClean="0"/>
              <a:t>Haga clic para modificar el estilo de título del patrón</a:t>
            </a:r>
            <a:endParaRPr lang="es-AR"/>
          </a:p>
        </p:txBody>
      </p:sp>
      <p:sp>
        <p:nvSpPr>
          <p:cNvPr id="3" name="2 Subtítulo"/>
          <p:cNvSpPr>
            <a:spLocks noGrp="1"/>
          </p:cNvSpPr>
          <p:nvPr>
            <p:ph type="subTitle" idx="1"/>
          </p:nvPr>
        </p:nvSpPr>
        <p:spPr>
          <a:xfrm>
            <a:off x="1828851" y="3886200"/>
            <a:ext cx="8534401"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AR"/>
          </a:p>
        </p:txBody>
      </p:sp>
      <p:sp>
        <p:nvSpPr>
          <p:cNvPr id="4" name="Rectangle 4"/>
          <p:cNvSpPr>
            <a:spLocks noGrp="1" noChangeArrowheads="1"/>
          </p:cNvSpPr>
          <p:nvPr>
            <p:ph type="dt" sz="half" idx="10"/>
          </p:nvPr>
        </p:nvSpPr>
        <p:spPr/>
        <p:txBody>
          <a:bodyPr/>
          <a:lstStyle>
            <a:lvl1pPr>
              <a:defRPr>
                <a:latin typeface="ABSALOM" pitchFamily="2" charset="2"/>
              </a:defRPr>
            </a:lvl1pPr>
          </a:lstStyle>
          <a:p>
            <a:pPr>
              <a:defRPr/>
            </a:pPr>
            <a:endParaRPr lang="es-ES" altLang="es-AR"/>
          </a:p>
        </p:txBody>
      </p:sp>
      <p:sp>
        <p:nvSpPr>
          <p:cNvPr id="5" name="Rectangle 5"/>
          <p:cNvSpPr>
            <a:spLocks noGrp="1" noChangeArrowheads="1"/>
          </p:cNvSpPr>
          <p:nvPr>
            <p:ph type="ftr" sz="quarter" idx="11"/>
          </p:nvPr>
        </p:nvSpPr>
        <p:spPr/>
        <p:txBody>
          <a:bodyPr/>
          <a:lstStyle>
            <a:lvl1pPr>
              <a:defRPr>
                <a:latin typeface="ABSALOM" pitchFamily="2" charset="2"/>
              </a:defRPr>
            </a:lvl1pPr>
          </a:lstStyle>
          <a:p>
            <a:pPr>
              <a:defRPr/>
            </a:pPr>
            <a:endParaRPr lang="es-ES" altLang="es-AR"/>
          </a:p>
        </p:txBody>
      </p:sp>
      <p:sp>
        <p:nvSpPr>
          <p:cNvPr id="6" name="Rectangle 6"/>
          <p:cNvSpPr>
            <a:spLocks noGrp="1" noChangeArrowheads="1"/>
          </p:cNvSpPr>
          <p:nvPr>
            <p:ph type="sldNum" sz="quarter" idx="12"/>
          </p:nvPr>
        </p:nvSpPr>
        <p:spPr/>
        <p:txBody>
          <a:bodyPr/>
          <a:lstStyle>
            <a:lvl1pPr>
              <a:defRPr>
                <a:latin typeface="ABSALOM" pitchFamily="2" charset="2"/>
              </a:defRPr>
            </a:lvl1pPr>
          </a:lstStyle>
          <a:p>
            <a:pPr>
              <a:defRPr/>
            </a:pPr>
            <a:fld id="{882D8B32-8507-461E-B1A1-E9C2586E19B8}" type="slidenum">
              <a:rPr lang="es-ES" altLang="es-AR"/>
              <a:pPr>
                <a:defRPr/>
              </a:pPr>
              <a:t>‹Nº›</a:t>
            </a:fld>
            <a:endParaRPr lang="es-ES" altLang="es-AR"/>
          </a:p>
        </p:txBody>
      </p:sp>
    </p:spTree>
    <p:extLst>
      <p:ext uri="{BB962C8B-B14F-4D97-AF65-F5344CB8AC3E}">
        <p14:creationId xmlns:p14="http://schemas.microsoft.com/office/powerpoint/2010/main" val="1633233236"/>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Rectangle 4"/>
          <p:cNvSpPr>
            <a:spLocks noGrp="1" noChangeArrowheads="1"/>
          </p:cNvSpPr>
          <p:nvPr>
            <p:ph type="dt" sz="half" idx="10"/>
          </p:nvPr>
        </p:nvSpPr>
        <p:spPr/>
        <p:txBody>
          <a:bodyPr/>
          <a:lstStyle>
            <a:lvl1pPr>
              <a:defRPr>
                <a:latin typeface="ABSALOM" pitchFamily="2" charset="2"/>
              </a:defRPr>
            </a:lvl1pPr>
          </a:lstStyle>
          <a:p>
            <a:pPr>
              <a:defRPr/>
            </a:pPr>
            <a:endParaRPr lang="es-ES" altLang="es-AR"/>
          </a:p>
        </p:txBody>
      </p:sp>
      <p:sp>
        <p:nvSpPr>
          <p:cNvPr id="5" name="Rectangle 5"/>
          <p:cNvSpPr>
            <a:spLocks noGrp="1" noChangeArrowheads="1"/>
          </p:cNvSpPr>
          <p:nvPr>
            <p:ph type="ftr" sz="quarter" idx="11"/>
          </p:nvPr>
        </p:nvSpPr>
        <p:spPr/>
        <p:txBody>
          <a:bodyPr/>
          <a:lstStyle>
            <a:lvl1pPr>
              <a:defRPr>
                <a:latin typeface="ABSALOM" pitchFamily="2" charset="2"/>
              </a:defRPr>
            </a:lvl1pPr>
          </a:lstStyle>
          <a:p>
            <a:pPr>
              <a:defRPr/>
            </a:pPr>
            <a:endParaRPr lang="es-ES" altLang="es-AR"/>
          </a:p>
        </p:txBody>
      </p:sp>
      <p:sp>
        <p:nvSpPr>
          <p:cNvPr id="6" name="Rectangle 6"/>
          <p:cNvSpPr>
            <a:spLocks noGrp="1" noChangeArrowheads="1"/>
          </p:cNvSpPr>
          <p:nvPr>
            <p:ph type="sldNum" sz="quarter" idx="12"/>
          </p:nvPr>
        </p:nvSpPr>
        <p:spPr/>
        <p:txBody>
          <a:bodyPr/>
          <a:lstStyle>
            <a:lvl1pPr>
              <a:defRPr>
                <a:latin typeface="ABSALOM" pitchFamily="2" charset="2"/>
              </a:defRPr>
            </a:lvl1pPr>
          </a:lstStyle>
          <a:p>
            <a:pPr>
              <a:defRPr/>
            </a:pPr>
            <a:fld id="{A1424453-BDCD-4C8F-9008-CF5FF3D54558}" type="slidenum">
              <a:rPr lang="es-ES" altLang="es-AR"/>
              <a:pPr>
                <a:defRPr/>
              </a:pPr>
              <a:t>‹Nº›</a:t>
            </a:fld>
            <a:endParaRPr lang="es-ES" altLang="es-AR"/>
          </a:p>
        </p:txBody>
      </p:sp>
    </p:spTree>
    <p:extLst>
      <p:ext uri="{BB962C8B-B14F-4D97-AF65-F5344CB8AC3E}">
        <p14:creationId xmlns:p14="http://schemas.microsoft.com/office/powerpoint/2010/main" val="3531535538"/>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7669"/>
            <a:ext cx="10363200" cy="1362075"/>
          </a:xfrm>
        </p:spPr>
        <p:txBody>
          <a:bodyPr anchor="t"/>
          <a:lstStyle>
            <a:lvl1pPr algn="l">
              <a:defRPr sz="4000" b="1" cap="all"/>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p:txBody>
          <a:bodyPr/>
          <a:lstStyle>
            <a:lvl1pPr>
              <a:defRPr>
                <a:latin typeface="ABSALOM" pitchFamily="2" charset="2"/>
              </a:defRPr>
            </a:lvl1pPr>
          </a:lstStyle>
          <a:p>
            <a:pPr>
              <a:defRPr/>
            </a:pPr>
            <a:endParaRPr lang="es-ES" altLang="es-AR"/>
          </a:p>
        </p:txBody>
      </p:sp>
      <p:sp>
        <p:nvSpPr>
          <p:cNvPr id="5" name="Rectangle 5"/>
          <p:cNvSpPr>
            <a:spLocks noGrp="1" noChangeArrowheads="1"/>
          </p:cNvSpPr>
          <p:nvPr>
            <p:ph type="ftr" sz="quarter" idx="11"/>
          </p:nvPr>
        </p:nvSpPr>
        <p:spPr/>
        <p:txBody>
          <a:bodyPr/>
          <a:lstStyle>
            <a:lvl1pPr>
              <a:defRPr>
                <a:latin typeface="ABSALOM" pitchFamily="2" charset="2"/>
              </a:defRPr>
            </a:lvl1pPr>
          </a:lstStyle>
          <a:p>
            <a:pPr>
              <a:defRPr/>
            </a:pPr>
            <a:endParaRPr lang="es-ES" altLang="es-AR"/>
          </a:p>
        </p:txBody>
      </p:sp>
      <p:sp>
        <p:nvSpPr>
          <p:cNvPr id="6" name="Rectangle 6"/>
          <p:cNvSpPr>
            <a:spLocks noGrp="1" noChangeArrowheads="1"/>
          </p:cNvSpPr>
          <p:nvPr>
            <p:ph type="sldNum" sz="quarter" idx="12"/>
          </p:nvPr>
        </p:nvSpPr>
        <p:spPr/>
        <p:txBody>
          <a:bodyPr/>
          <a:lstStyle>
            <a:lvl1pPr>
              <a:defRPr>
                <a:latin typeface="ABSALOM" pitchFamily="2" charset="2"/>
              </a:defRPr>
            </a:lvl1pPr>
          </a:lstStyle>
          <a:p>
            <a:pPr>
              <a:defRPr/>
            </a:pPr>
            <a:fld id="{FCFA2B5B-45E3-46A8-8916-2EE418706155}" type="slidenum">
              <a:rPr lang="es-ES" altLang="es-AR"/>
              <a:pPr>
                <a:defRPr/>
              </a:pPr>
              <a:t>‹Nº›</a:t>
            </a:fld>
            <a:endParaRPr lang="es-ES" altLang="es-AR"/>
          </a:p>
        </p:txBody>
      </p:sp>
    </p:spTree>
    <p:extLst>
      <p:ext uri="{BB962C8B-B14F-4D97-AF65-F5344CB8AC3E}">
        <p14:creationId xmlns:p14="http://schemas.microsoft.com/office/powerpoint/2010/main" val="1617073405"/>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sz="half" idx="1"/>
          </p:nvPr>
        </p:nvSpPr>
        <p:spPr>
          <a:xfrm>
            <a:off x="914413"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Rectangle 4"/>
          <p:cNvSpPr>
            <a:spLocks noGrp="1" noChangeArrowheads="1"/>
          </p:cNvSpPr>
          <p:nvPr>
            <p:ph type="dt" sz="half" idx="10"/>
          </p:nvPr>
        </p:nvSpPr>
        <p:spPr/>
        <p:txBody>
          <a:bodyPr/>
          <a:lstStyle>
            <a:lvl1pPr>
              <a:defRPr>
                <a:latin typeface="ABSALOM" pitchFamily="2" charset="2"/>
              </a:defRPr>
            </a:lvl1pPr>
          </a:lstStyle>
          <a:p>
            <a:pPr>
              <a:defRPr/>
            </a:pPr>
            <a:endParaRPr lang="es-ES" altLang="es-AR"/>
          </a:p>
        </p:txBody>
      </p:sp>
      <p:sp>
        <p:nvSpPr>
          <p:cNvPr id="6" name="Rectangle 5"/>
          <p:cNvSpPr>
            <a:spLocks noGrp="1" noChangeArrowheads="1"/>
          </p:cNvSpPr>
          <p:nvPr>
            <p:ph type="ftr" sz="quarter" idx="11"/>
          </p:nvPr>
        </p:nvSpPr>
        <p:spPr/>
        <p:txBody>
          <a:bodyPr/>
          <a:lstStyle>
            <a:lvl1pPr>
              <a:defRPr>
                <a:latin typeface="ABSALOM" pitchFamily="2" charset="2"/>
              </a:defRPr>
            </a:lvl1pPr>
          </a:lstStyle>
          <a:p>
            <a:pPr>
              <a:defRPr/>
            </a:pPr>
            <a:endParaRPr lang="es-ES" altLang="es-AR"/>
          </a:p>
        </p:txBody>
      </p:sp>
      <p:sp>
        <p:nvSpPr>
          <p:cNvPr id="7" name="Rectangle 6"/>
          <p:cNvSpPr>
            <a:spLocks noGrp="1" noChangeArrowheads="1"/>
          </p:cNvSpPr>
          <p:nvPr>
            <p:ph type="sldNum" sz="quarter" idx="12"/>
          </p:nvPr>
        </p:nvSpPr>
        <p:spPr/>
        <p:txBody>
          <a:bodyPr/>
          <a:lstStyle>
            <a:lvl1pPr>
              <a:defRPr>
                <a:latin typeface="ABSALOM" pitchFamily="2" charset="2"/>
              </a:defRPr>
            </a:lvl1pPr>
          </a:lstStyle>
          <a:p>
            <a:pPr>
              <a:defRPr/>
            </a:pPr>
            <a:fld id="{9EC027F5-8F2E-47F3-BF19-BC69474A4B4C}" type="slidenum">
              <a:rPr lang="es-ES" altLang="es-AR"/>
              <a:pPr>
                <a:defRPr/>
              </a:pPr>
              <a:t>‹Nº›</a:t>
            </a:fld>
            <a:endParaRPr lang="es-ES" altLang="es-AR"/>
          </a:p>
        </p:txBody>
      </p:sp>
    </p:spTree>
    <p:extLst>
      <p:ext uri="{BB962C8B-B14F-4D97-AF65-F5344CB8AC3E}">
        <p14:creationId xmlns:p14="http://schemas.microsoft.com/office/powerpoint/2010/main" val="1764624679"/>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51" y="274638"/>
            <a:ext cx="10972801" cy="1143000"/>
          </a:xfrm>
        </p:spPr>
        <p:txBody>
          <a:bodyPr/>
          <a:lstStyle>
            <a:lvl1pPr>
              <a:defRPr/>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609616"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16"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texto"/>
          <p:cNvSpPr>
            <a:spLocks noGrp="1"/>
          </p:cNvSpPr>
          <p:nvPr>
            <p:ph type="body" sz="quarter" idx="3"/>
          </p:nvPr>
        </p:nvSpPr>
        <p:spPr>
          <a:xfrm>
            <a:off x="619364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64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Rectangle 4"/>
          <p:cNvSpPr>
            <a:spLocks noGrp="1" noChangeArrowheads="1"/>
          </p:cNvSpPr>
          <p:nvPr>
            <p:ph type="dt" sz="half" idx="10"/>
          </p:nvPr>
        </p:nvSpPr>
        <p:spPr/>
        <p:txBody>
          <a:bodyPr/>
          <a:lstStyle>
            <a:lvl1pPr>
              <a:defRPr>
                <a:latin typeface="ABSALOM" pitchFamily="2" charset="2"/>
              </a:defRPr>
            </a:lvl1pPr>
          </a:lstStyle>
          <a:p>
            <a:pPr>
              <a:defRPr/>
            </a:pPr>
            <a:endParaRPr lang="es-ES" altLang="es-AR"/>
          </a:p>
        </p:txBody>
      </p:sp>
      <p:sp>
        <p:nvSpPr>
          <p:cNvPr id="8" name="Rectangle 5"/>
          <p:cNvSpPr>
            <a:spLocks noGrp="1" noChangeArrowheads="1"/>
          </p:cNvSpPr>
          <p:nvPr>
            <p:ph type="ftr" sz="quarter" idx="11"/>
          </p:nvPr>
        </p:nvSpPr>
        <p:spPr/>
        <p:txBody>
          <a:bodyPr/>
          <a:lstStyle>
            <a:lvl1pPr>
              <a:defRPr>
                <a:latin typeface="ABSALOM" pitchFamily="2" charset="2"/>
              </a:defRPr>
            </a:lvl1pPr>
          </a:lstStyle>
          <a:p>
            <a:pPr>
              <a:defRPr/>
            </a:pPr>
            <a:endParaRPr lang="es-ES" altLang="es-AR"/>
          </a:p>
        </p:txBody>
      </p:sp>
      <p:sp>
        <p:nvSpPr>
          <p:cNvPr id="9" name="Rectangle 6"/>
          <p:cNvSpPr>
            <a:spLocks noGrp="1" noChangeArrowheads="1"/>
          </p:cNvSpPr>
          <p:nvPr>
            <p:ph type="sldNum" sz="quarter" idx="12"/>
          </p:nvPr>
        </p:nvSpPr>
        <p:spPr/>
        <p:txBody>
          <a:bodyPr/>
          <a:lstStyle>
            <a:lvl1pPr>
              <a:defRPr>
                <a:latin typeface="ABSALOM" pitchFamily="2" charset="2"/>
              </a:defRPr>
            </a:lvl1pPr>
          </a:lstStyle>
          <a:p>
            <a:pPr>
              <a:defRPr/>
            </a:pPr>
            <a:fld id="{1BADC02F-FC99-4A76-9124-B1367D0BDC2C}" type="slidenum">
              <a:rPr lang="es-ES" altLang="es-AR"/>
              <a:pPr>
                <a:defRPr/>
              </a:pPr>
              <a:t>‹Nº›</a:t>
            </a:fld>
            <a:endParaRPr lang="es-ES" altLang="es-AR"/>
          </a:p>
        </p:txBody>
      </p:sp>
    </p:spTree>
    <p:extLst>
      <p:ext uri="{BB962C8B-B14F-4D97-AF65-F5344CB8AC3E}">
        <p14:creationId xmlns:p14="http://schemas.microsoft.com/office/powerpoint/2010/main" val="2406360106"/>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Rectangle 4"/>
          <p:cNvSpPr>
            <a:spLocks noGrp="1" noChangeArrowheads="1"/>
          </p:cNvSpPr>
          <p:nvPr>
            <p:ph type="dt" sz="half" idx="10"/>
          </p:nvPr>
        </p:nvSpPr>
        <p:spPr/>
        <p:txBody>
          <a:bodyPr/>
          <a:lstStyle>
            <a:lvl1pPr>
              <a:defRPr>
                <a:latin typeface="ABSALOM" pitchFamily="2" charset="2"/>
              </a:defRPr>
            </a:lvl1pPr>
          </a:lstStyle>
          <a:p>
            <a:pPr>
              <a:defRPr/>
            </a:pPr>
            <a:endParaRPr lang="es-ES" altLang="es-AR"/>
          </a:p>
        </p:txBody>
      </p:sp>
      <p:sp>
        <p:nvSpPr>
          <p:cNvPr id="4" name="Rectangle 5"/>
          <p:cNvSpPr>
            <a:spLocks noGrp="1" noChangeArrowheads="1"/>
          </p:cNvSpPr>
          <p:nvPr>
            <p:ph type="ftr" sz="quarter" idx="11"/>
          </p:nvPr>
        </p:nvSpPr>
        <p:spPr/>
        <p:txBody>
          <a:bodyPr/>
          <a:lstStyle>
            <a:lvl1pPr>
              <a:defRPr>
                <a:latin typeface="ABSALOM" pitchFamily="2" charset="2"/>
              </a:defRPr>
            </a:lvl1pPr>
          </a:lstStyle>
          <a:p>
            <a:pPr>
              <a:defRPr/>
            </a:pPr>
            <a:endParaRPr lang="es-ES" altLang="es-AR"/>
          </a:p>
        </p:txBody>
      </p:sp>
      <p:sp>
        <p:nvSpPr>
          <p:cNvPr id="5" name="Rectangle 6"/>
          <p:cNvSpPr>
            <a:spLocks noGrp="1" noChangeArrowheads="1"/>
          </p:cNvSpPr>
          <p:nvPr>
            <p:ph type="sldNum" sz="quarter" idx="12"/>
          </p:nvPr>
        </p:nvSpPr>
        <p:spPr/>
        <p:txBody>
          <a:bodyPr/>
          <a:lstStyle>
            <a:lvl1pPr>
              <a:defRPr>
                <a:latin typeface="ABSALOM" pitchFamily="2" charset="2"/>
              </a:defRPr>
            </a:lvl1pPr>
          </a:lstStyle>
          <a:p>
            <a:pPr>
              <a:defRPr/>
            </a:pPr>
            <a:fld id="{CD351B31-D2E4-4554-85B2-FCD968D1340B}" type="slidenum">
              <a:rPr lang="es-ES" altLang="es-AR"/>
              <a:pPr>
                <a:defRPr/>
              </a:pPr>
              <a:t>‹Nº›</a:t>
            </a:fld>
            <a:endParaRPr lang="es-ES" altLang="es-AR"/>
          </a:p>
        </p:txBody>
      </p:sp>
    </p:spTree>
    <p:extLst>
      <p:ext uri="{BB962C8B-B14F-4D97-AF65-F5344CB8AC3E}">
        <p14:creationId xmlns:p14="http://schemas.microsoft.com/office/powerpoint/2010/main" val="1689283521"/>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BSALOM" pitchFamily="2" charset="2"/>
              </a:defRPr>
            </a:lvl1pPr>
          </a:lstStyle>
          <a:p>
            <a:pPr>
              <a:defRPr/>
            </a:pPr>
            <a:endParaRPr lang="es-ES" altLang="es-AR"/>
          </a:p>
        </p:txBody>
      </p:sp>
      <p:sp>
        <p:nvSpPr>
          <p:cNvPr id="3" name="Rectangle 5"/>
          <p:cNvSpPr>
            <a:spLocks noGrp="1" noChangeArrowheads="1"/>
          </p:cNvSpPr>
          <p:nvPr>
            <p:ph type="ftr" sz="quarter" idx="11"/>
          </p:nvPr>
        </p:nvSpPr>
        <p:spPr/>
        <p:txBody>
          <a:bodyPr/>
          <a:lstStyle>
            <a:lvl1pPr>
              <a:defRPr>
                <a:latin typeface="ABSALOM" pitchFamily="2" charset="2"/>
              </a:defRPr>
            </a:lvl1pPr>
          </a:lstStyle>
          <a:p>
            <a:pPr>
              <a:defRPr/>
            </a:pPr>
            <a:endParaRPr lang="es-ES" altLang="es-AR"/>
          </a:p>
        </p:txBody>
      </p:sp>
      <p:sp>
        <p:nvSpPr>
          <p:cNvPr id="4" name="Rectangle 6"/>
          <p:cNvSpPr>
            <a:spLocks noGrp="1" noChangeArrowheads="1"/>
          </p:cNvSpPr>
          <p:nvPr>
            <p:ph type="sldNum" sz="quarter" idx="12"/>
          </p:nvPr>
        </p:nvSpPr>
        <p:spPr/>
        <p:txBody>
          <a:bodyPr/>
          <a:lstStyle>
            <a:lvl1pPr>
              <a:defRPr>
                <a:latin typeface="ABSALOM" pitchFamily="2" charset="2"/>
              </a:defRPr>
            </a:lvl1pPr>
          </a:lstStyle>
          <a:p>
            <a:pPr>
              <a:defRPr/>
            </a:pPr>
            <a:fld id="{17C9188D-10F1-4A96-AB35-C3D4C4BCCD3E}" type="slidenum">
              <a:rPr lang="es-ES" altLang="es-AR"/>
              <a:pPr>
                <a:defRPr/>
              </a:pPr>
              <a:t>‹Nº›</a:t>
            </a:fld>
            <a:endParaRPr lang="es-ES" altLang="es-AR"/>
          </a:p>
        </p:txBody>
      </p:sp>
    </p:spTree>
    <p:extLst>
      <p:ext uri="{BB962C8B-B14F-4D97-AF65-F5344CB8AC3E}">
        <p14:creationId xmlns:p14="http://schemas.microsoft.com/office/powerpoint/2010/main" val="48050534"/>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0"/>
            <a:ext cx="4011084" cy="1162050"/>
          </a:xfrm>
        </p:spPr>
        <p:txBody>
          <a:bodyPr anchor="b"/>
          <a:lstStyle>
            <a:lvl1pPr algn="l">
              <a:defRPr sz="2000" b="1"/>
            </a:lvl1pPr>
          </a:lstStyle>
          <a:p>
            <a:r>
              <a:rPr lang="es-ES" smtClean="0"/>
              <a:t>Haga clic para modificar el estilo de título del patrón</a:t>
            </a:r>
            <a:endParaRPr lang="es-AR"/>
          </a:p>
        </p:txBody>
      </p:sp>
      <p:sp>
        <p:nvSpPr>
          <p:cNvPr id="3" name="2 Marcador de contenido"/>
          <p:cNvSpPr>
            <a:spLocks noGrp="1"/>
          </p:cNvSpPr>
          <p:nvPr>
            <p:ph idx="1"/>
          </p:nvPr>
        </p:nvSpPr>
        <p:spPr>
          <a:xfrm>
            <a:off x="4766733" y="27339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texto"/>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p:txBody>
          <a:bodyPr/>
          <a:lstStyle>
            <a:lvl1pPr>
              <a:defRPr>
                <a:latin typeface="ABSALOM" pitchFamily="2" charset="2"/>
              </a:defRPr>
            </a:lvl1pPr>
          </a:lstStyle>
          <a:p>
            <a:pPr>
              <a:defRPr/>
            </a:pPr>
            <a:endParaRPr lang="es-ES" altLang="es-AR"/>
          </a:p>
        </p:txBody>
      </p:sp>
      <p:sp>
        <p:nvSpPr>
          <p:cNvPr id="6" name="Rectangle 5"/>
          <p:cNvSpPr>
            <a:spLocks noGrp="1" noChangeArrowheads="1"/>
          </p:cNvSpPr>
          <p:nvPr>
            <p:ph type="ftr" sz="quarter" idx="11"/>
          </p:nvPr>
        </p:nvSpPr>
        <p:spPr/>
        <p:txBody>
          <a:bodyPr/>
          <a:lstStyle>
            <a:lvl1pPr>
              <a:defRPr>
                <a:latin typeface="ABSALOM" pitchFamily="2" charset="2"/>
              </a:defRPr>
            </a:lvl1pPr>
          </a:lstStyle>
          <a:p>
            <a:pPr>
              <a:defRPr/>
            </a:pPr>
            <a:endParaRPr lang="es-ES" altLang="es-AR"/>
          </a:p>
        </p:txBody>
      </p:sp>
      <p:sp>
        <p:nvSpPr>
          <p:cNvPr id="7" name="Rectangle 6"/>
          <p:cNvSpPr>
            <a:spLocks noGrp="1" noChangeArrowheads="1"/>
          </p:cNvSpPr>
          <p:nvPr>
            <p:ph type="sldNum" sz="quarter" idx="12"/>
          </p:nvPr>
        </p:nvSpPr>
        <p:spPr/>
        <p:txBody>
          <a:bodyPr/>
          <a:lstStyle>
            <a:lvl1pPr>
              <a:defRPr>
                <a:latin typeface="ABSALOM" pitchFamily="2" charset="2"/>
              </a:defRPr>
            </a:lvl1pPr>
          </a:lstStyle>
          <a:p>
            <a:pPr>
              <a:defRPr/>
            </a:pPr>
            <a:fld id="{2D510347-3C55-442E-8128-020F585062F5}" type="slidenum">
              <a:rPr lang="es-ES" altLang="es-AR"/>
              <a:pPr>
                <a:defRPr/>
              </a:pPr>
              <a:t>‹Nº›</a:t>
            </a:fld>
            <a:endParaRPr lang="es-ES" altLang="es-AR"/>
          </a:p>
        </p:txBody>
      </p:sp>
    </p:spTree>
    <p:extLst>
      <p:ext uri="{BB962C8B-B14F-4D97-AF65-F5344CB8AC3E}">
        <p14:creationId xmlns:p14="http://schemas.microsoft.com/office/powerpoint/2010/main" val="2905172543"/>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31" y="4800600"/>
            <a:ext cx="7315200" cy="566738"/>
          </a:xfrm>
        </p:spPr>
        <p:txBody>
          <a:bodyPr anchor="b"/>
          <a:lstStyle>
            <a:lvl1pPr algn="l">
              <a:defRPr sz="2000" b="1"/>
            </a:lvl1pPr>
          </a:lstStyle>
          <a:p>
            <a:r>
              <a:rPr lang="es-ES" smtClean="0"/>
              <a:t>Haga clic para modificar el estilo de título del patrón</a:t>
            </a:r>
            <a:endParaRPr lang="es-AR"/>
          </a:p>
        </p:txBody>
      </p:sp>
      <p:sp>
        <p:nvSpPr>
          <p:cNvPr id="3" name="2 Marcador de posición de imagen"/>
          <p:cNvSpPr>
            <a:spLocks noGrp="1"/>
          </p:cNvSpPr>
          <p:nvPr>
            <p:ph type="pic" idx="1"/>
          </p:nvPr>
        </p:nvSpPr>
        <p:spPr>
          <a:xfrm>
            <a:off x="2389731"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AR" noProof="0" smtClean="0"/>
          </a:p>
        </p:txBody>
      </p:sp>
      <p:sp>
        <p:nvSpPr>
          <p:cNvPr id="4" name="3 Marcador de texto"/>
          <p:cNvSpPr>
            <a:spLocks noGrp="1"/>
          </p:cNvSpPr>
          <p:nvPr>
            <p:ph type="body" sz="half" idx="2"/>
          </p:nvPr>
        </p:nvSpPr>
        <p:spPr>
          <a:xfrm>
            <a:off x="2389731"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p:txBody>
          <a:bodyPr/>
          <a:lstStyle>
            <a:lvl1pPr>
              <a:defRPr>
                <a:latin typeface="ABSALOM" pitchFamily="2" charset="2"/>
              </a:defRPr>
            </a:lvl1pPr>
          </a:lstStyle>
          <a:p>
            <a:pPr>
              <a:defRPr/>
            </a:pPr>
            <a:endParaRPr lang="es-ES" altLang="es-AR"/>
          </a:p>
        </p:txBody>
      </p:sp>
      <p:sp>
        <p:nvSpPr>
          <p:cNvPr id="6" name="Rectangle 5"/>
          <p:cNvSpPr>
            <a:spLocks noGrp="1" noChangeArrowheads="1"/>
          </p:cNvSpPr>
          <p:nvPr>
            <p:ph type="ftr" sz="quarter" idx="11"/>
          </p:nvPr>
        </p:nvSpPr>
        <p:spPr/>
        <p:txBody>
          <a:bodyPr/>
          <a:lstStyle>
            <a:lvl1pPr>
              <a:defRPr>
                <a:latin typeface="ABSALOM" pitchFamily="2" charset="2"/>
              </a:defRPr>
            </a:lvl1pPr>
          </a:lstStyle>
          <a:p>
            <a:pPr>
              <a:defRPr/>
            </a:pPr>
            <a:endParaRPr lang="es-ES" altLang="es-AR"/>
          </a:p>
        </p:txBody>
      </p:sp>
      <p:sp>
        <p:nvSpPr>
          <p:cNvPr id="7" name="Rectangle 6"/>
          <p:cNvSpPr>
            <a:spLocks noGrp="1" noChangeArrowheads="1"/>
          </p:cNvSpPr>
          <p:nvPr>
            <p:ph type="sldNum" sz="quarter" idx="12"/>
          </p:nvPr>
        </p:nvSpPr>
        <p:spPr/>
        <p:txBody>
          <a:bodyPr/>
          <a:lstStyle>
            <a:lvl1pPr>
              <a:defRPr>
                <a:latin typeface="ABSALOM" pitchFamily="2" charset="2"/>
              </a:defRPr>
            </a:lvl1pPr>
          </a:lstStyle>
          <a:p>
            <a:pPr>
              <a:defRPr/>
            </a:pPr>
            <a:fld id="{F66B1953-D3E3-498E-B1C6-21A431682E9C}" type="slidenum">
              <a:rPr lang="es-ES" altLang="es-AR"/>
              <a:pPr>
                <a:defRPr/>
              </a:pPr>
              <a:t>‹Nº›</a:t>
            </a:fld>
            <a:endParaRPr lang="es-ES" altLang="es-AR"/>
          </a:p>
        </p:txBody>
      </p:sp>
    </p:spTree>
    <p:extLst>
      <p:ext uri="{BB962C8B-B14F-4D97-AF65-F5344CB8AC3E}">
        <p14:creationId xmlns:p14="http://schemas.microsoft.com/office/powerpoint/2010/main" val="5770765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4" name="3 Rectángulo"/>
          <p:cNvSpPr/>
          <p:nvPr/>
        </p:nvSpPr>
        <p:spPr bwMode="white">
          <a:xfrm>
            <a:off x="5" y="5970588"/>
            <a:ext cx="12192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sz="1800">
              <a:solidFill>
                <a:srgbClr val="FFFFFF"/>
              </a:solidFill>
            </a:endParaRPr>
          </a:p>
        </p:txBody>
      </p:sp>
      <p:sp>
        <p:nvSpPr>
          <p:cNvPr id="5" name="4 Rectángulo"/>
          <p:cNvSpPr/>
          <p:nvPr/>
        </p:nvSpPr>
        <p:spPr>
          <a:xfrm>
            <a:off x="-12695" y="6053169"/>
            <a:ext cx="2999317"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sz="1800">
              <a:solidFill>
                <a:srgbClr val="FFFFFF"/>
              </a:solidFill>
            </a:endParaRPr>
          </a:p>
        </p:txBody>
      </p:sp>
      <p:sp>
        <p:nvSpPr>
          <p:cNvPr id="6" name="5 Rectángulo"/>
          <p:cNvSpPr/>
          <p:nvPr/>
        </p:nvSpPr>
        <p:spPr>
          <a:xfrm>
            <a:off x="3145386" y="6043644"/>
            <a:ext cx="9046633"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sz="1800">
              <a:solidFill>
                <a:srgbClr val="FFFFFF"/>
              </a:solidFill>
            </a:endParaRPr>
          </a:p>
        </p:txBody>
      </p:sp>
      <p:sp>
        <p:nvSpPr>
          <p:cNvPr id="8" name="7 Título"/>
          <p:cNvSpPr>
            <a:spLocks noGrp="1"/>
          </p:cNvSpPr>
          <p:nvPr>
            <p:ph type="ctrTitle"/>
          </p:nvPr>
        </p:nvSpPr>
        <p:spPr>
          <a:xfrm>
            <a:off x="3149605" y="4038600"/>
            <a:ext cx="8636000" cy="1828800"/>
          </a:xfrm>
        </p:spPr>
        <p:txBody>
          <a:bodyPr anchor="b"/>
          <a:lstStyle>
            <a:lvl1pPr>
              <a:defRPr cap="all" baseline="0"/>
            </a:lvl1pPr>
          </a:lstStyle>
          <a:p>
            <a:r>
              <a:rPr lang="es-ES" smtClean="0"/>
              <a:t>Haga clic para modificar el estilo de título del patrón</a:t>
            </a:r>
            <a:endParaRPr lang="en-US"/>
          </a:p>
        </p:txBody>
      </p:sp>
      <p:sp>
        <p:nvSpPr>
          <p:cNvPr id="9" name="8 Subtítulo"/>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s-ES" smtClean="0"/>
              <a:t>Haga clic para modificar el estilo de subtítulo del patrón</a:t>
            </a:r>
            <a:endParaRPr lang="en-US"/>
          </a:p>
        </p:txBody>
      </p:sp>
      <p:sp>
        <p:nvSpPr>
          <p:cNvPr id="7" name="27 Marcador de fecha"/>
          <p:cNvSpPr>
            <a:spLocks noGrp="1"/>
          </p:cNvSpPr>
          <p:nvPr>
            <p:ph type="dt" sz="half" idx="10"/>
          </p:nvPr>
        </p:nvSpPr>
        <p:spPr>
          <a:xfrm>
            <a:off x="101600" y="6069013"/>
            <a:ext cx="2743200" cy="685800"/>
          </a:xfrm>
        </p:spPr>
        <p:txBody>
          <a:bodyPr>
            <a:noAutofit/>
          </a:bodyPr>
          <a:lstStyle>
            <a:lvl1pPr algn="ctr">
              <a:defRPr sz="2000">
                <a:solidFill>
                  <a:srgbClr val="FFFFFF"/>
                </a:solidFill>
              </a:defRPr>
            </a:lvl1pPr>
          </a:lstStyle>
          <a:p>
            <a:pPr>
              <a:defRPr/>
            </a:pPr>
            <a:fld id="{3CB2C7C7-25DE-4873-9688-D28F5558B729}" type="datetimeFigureOut">
              <a:rPr lang="en-US"/>
              <a:pPr>
                <a:defRPr/>
              </a:pPr>
              <a:t>11/23/2018</a:t>
            </a:fld>
            <a:endParaRPr lang="en-US" dirty="0"/>
          </a:p>
        </p:txBody>
      </p:sp>
      <p:sp>
        <p:nvSpPr>
          <p:cNvPr id="10" name="16 Marcador de pie de página"/>
          <p:cNvSpPr>
            <a:spLocks noGrp="1"/>
          </p:cNvSpPr>
          <p:nvPr>
            <p:ph type="ftr" sz="quarter" idx="11"/>
          </p:nvPr>
        </p:nvSpPr>
        <p:spPr>
          <a:xfrm>
            <a:off x="2781305" y="236569"/>
            <a:ext cx="7823200" cy="365125"/>
          </a:xfrm>
        </p:spPr>
        <p:txBody>
          <a:bodyPr/>
          <a:lstStyle>
            <a:lvl1pPr algn="r">
              <a:defRPr>
                <a:solidFill>
                  <a:srgbClr val="CDD7D9"/>
                </a:solidFill>
              </a:defRPr>
            </a:lvl1pPr>
          </a:lstStyle>
          <a:p>
            <a:pPr>
              <a:defRPr/>
            </a:pPr>
            <a:endParaRPr lang="en-US"/>
          </a:p>
        </p:txBody>
      </p:sp>
      <p:sp>
        <p:nvSpPr>
          <p:cNvPr id="11" name="28 Marcador de número de diapositiva"/>
          <p:cNvSpPr>
            <a:spLocks noGrp="1"/>
          </p:cNvSpPr>
          <p:nvPr>
            <p:ph type="sldNum" sz="quarter" idx="12"/>
          </p:nvPr>
        </p:nvSpPr>
        <p:spPr>
          <a:xfrm>
            <a:off x="10668005" y="228600"/>
            <a:ext cx="1117600" cy="381000"/>
          </a:xfrm>
        </p:spPr>
        <p:txBody>
          <a:bodyPr/>
          <a:lstStyle>
            <a:lvl1pPr>
              <a:defRPr>
                <a:solidFill>
                  <a:srgbClr val="CDD7D9"/>
                </a:solidFill>
              </a:defRPr>
            </a:lvl1pPr>
          </a:lstStyle>
          <a:p>
            <a:pPr>
              <a:defRPr/>
            </a:pPr>
            <a:fld id="{AF8ED136-FAC0-4D6C-97FE-71B14E85D31A}" type="slidenum">
              <a:rPr lang="en-US"/>
              <a:pPr>
                <a:defRPr/>
              </a:pPr>
              <a:t>‹Nº›</a:t>
            </a:fld>
            <a:endParaRPr lang="en-US" dirty="0"/>
          </a:p>
        </p:txBody>
      </p:sp>
    </p:spTree>
    <p:extLst>
      <p:ext uri="{BB962C8B-B14F-4D97-AF65-F5344CB8AC3E}">
        <p14:creationId xmlns:p14="http://schemas.microsoft.com/office/powerpoint/2010/main" val="235495577"/>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Rectangle 4"/>
          <p:cNvSpPr>
            <a:spLocks noGrp="1" noChangeArrowheads="1"/>
          </p:cNvSpPr>
          <p:nvPr>
            <p:ph type="dt" sz="half" idx="10"/>
          </p:nvPr>
        </p:nvSpPr>
        <p:spPr/>
        <p:txBody>
          <a:bodyPr/>
          <a:lstStyle>
            <a:lvl1pPr>
              <a:defRPr>
                <a:latin typeface="ABSALOM" pitchFamily="2" charset="2"/>
              </a:defRPr>
            </a:lvl1pPr>
          </a:lstStyle>
          <a:p>
            <a:pPr>
              <a:defRPr/>
            </a:pPr>
            <a:endParaRPr lang="es-ES" altLang="es-AR"/>
          </a:p>
        </p:txBody>
      </p:sp>
      <p:sp>
        <p:nvSpPr>
          <p:cNvPr id="5" name="Rectangle 5"/>
          <p:cNvSpPr>
            <a:spLocks noGrp="1" noChangeArrowheads="1"/>
          </p:cNvSpPr>
          <p:nvPr>
            <p:ph type="ftr" sz="quarter" idx="11"/>
          </p:nvPr>
        </p:nvSpPr>
        <p:spPr/>
        <p:txBody>
          <a:bodyPr/>
          <a:lstStyle>
            <a:lvl1pPr>
              <a:defRPr>
                <a:latin typeface="ABSALOM" pitchFamily="2" charset="2"/>
              </a:defRPr>
            </a:lvl1pPr>
          </a:lstStyle>
          <a:p>
            <a:pPr>
              <a:defRPr/>
            </a:pPr>
            <a:endParaRPr lang="es-ES" altLang="es-AR"/>
          </a:p>
        </p:txBody>
      </p:sp>
      <p:sp>
        <p:nvSpPr>
          <p:cNvPr id="6" name="Rectangle 6"/>
          <p:cNvSpPr>
            <a:spLocks noGrp="1" noChangeArrowheads="1"/>
          </p:cNvSpPr>
          <p:nvPr>
            <p:ph type="sldNum" sz="quarter" idx="12"/>
          </p:nvPr>
        </p:nvSpPr>
        <p:spPr/>
        <p:txBody>
          <a:bodyPr/>
          <a:lstStyle>
            <a:lvl1pPr>
              <a:defRPr>
                <a:latin typeface="ABSALOM" pitchFamily="2" charset="2"/>
              </a:defRPr>
            </a:lvl1pPr>
          </a:lstStyle>
          <a:p>
            <a:pPr>
              <a:defRPr/>
            </a:pPr>
            <a:fld id="{16AA1E7A-F605-4D4C-B675-A20DB331DCEB}" type="slidenum">
              <a:rPr lang="es-ES" altLang="es-AR"/>
              <a:pPr>
                <a:defRPr/>
              </a:pPr>
              <a:t>‹Nº›</a:t>
            </a:fld>
            <a:endParaRPr lang="es-ES" altLang="es-AR"/>
          </a:p>
        </p:txBody>
      </p:sp>
    </p:spTree>
    <p:extLst>
      <p:ext uri="{BB962C8B-B14F-4D97-AF65-F5344CB8AC3E}">
        <p14:creationId xmlns:p14="http://schemas.microsoft.com/office/powerpoint/2010/main" val="1520456943"/>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686813" y="609600"/>
            <a:ext cx="2590800" cy="5486400"/>
          </a:xfrm>
        </p:spPr>
        <p:txBody>
          <a:bodyPr vert="eaVert"/>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a:xfrm>
            <a:off x="914413" y="609600"/>
            <a:ext cx="75692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Rectangle 4"/>
          <p:cNvSpPr>
            <a:spLocks noGrp="1" noChangeArrowheads="1"/>
          </p:cNvSpPr>
          <p:nvPr>
            <p:ph type="dt" sz="half" idx="10"/>
          </p:nvPr>
        </p:nvSpPr>
        <p:spPr/>
        <p:txBody>
          <a:bodyPr/>
          <a:lstStyle>
            <a:lvl1pPr>
              <a:defRPr>
                <a:latin typeface="ABSALOM" pitchFamily="2" charset="2"/>
              </a:defRPr>
            </a:lvl1pPr>
          </a:lstStyle>
          <a:p>
            <a:pPr>
              <a:defRPr/>
            </a:pPr>
            <a:endParaRPr lang="es-ES" altLang="es-AR"/>
          </a:p>
        </p:txBody>
      </p:sp>
      <p:sp>
        <p:nvSpPr>
          <p:cNvPr id="5" name="Rectangle 5"/>
          <p:cNvSpPr>
            <a:spLocks noGrp="1" noChangeArrowheads="1"/>
          </p:cNvSpPr>
          <p:nvPr>
            <p:ph type="ftr" sz="quarter" idx="11"/>
          </p:nvPr>
        </p:nvSpPr>
        <p:spPr/>
        <p:txBody>
          <a:bodyPr/>
          <a:lstStyle>
            <a:lvl1pPr>
              <a:defRPr>
                <a:latin typeface="ABSALOM" pitchFamily="2" charset="2"/>
              </a:defRPr>
            </a:lvl1pPr>
          </a:lstStyle>
          <a:p>
            <a:pPr>
              <a:defRPr/>
            </a:pPr>
            <a:endParaRPr lang="es-ES" altLang="es-AR"/>
          </a:p>
        </p:txBody>
      </p:sp>
      <p:sp>
        <p:nvSpPr>
          <p:cNvPr id="6" name="Rectangle 6"/>
          <p:cNvSpPr>
            <a:spLocks noGrp="1" noChangeArrowheads="1"/>
          </p:cNvSpPr>
          <p:nvPr>
            <p:ph type="sldNum" sz="quarter" idx="12"/>
          </p:nvPr>
        </p:nvSpPr>
        <p:spPr/>
        <p:txBody>
          <a:bodyPr/>
          <a:lstStyle>
            <a:lvl1pPr>
              <a:defRPr>
                <a:latin typeface="ABSALOM" pitchFamily="2" charset="2"/>
              </a:defRPr>
            </a:lvl1pPr>
          </a:lstStyle>
          <a:p>
            <a:pPr>
              <a:defRPr/>
            </a:pPr>
            <a:fld id="{2971A0F3-ADBB-409F-A432-621CC5ADF655}" type="slidenum">
              <a:rPr lang="es-ES" altLang="es-AR"/>
              <a:pPr>
                <a:defRPr/>
              </a:pPr>
              <a:t>‹Nº›</a:t>
            </a:fld>
            <a:endParaRPr lang="es-ES" altLang="es-AR"/>
          </a:p>
        </p:txBody>
      </p:sp>
    </p:spTree>
    <p:extLst>
      <p:ext uri="{BB962C8B-B14F-4D97-AF65-F5344CB8AC3E}">
        <p14:creationId xmlns:p14="http://schemas.microsoft.com/office/powerpoint/2010/main" val="3957046901"/>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577"/>
            <a:ext cx="10363200" cy="1470025"/>
          </a:xfrm>
        </p:spPr>
        <p:txBody>
          <a:bodyPr/>
          <a:lstStyle/>
          <a:p>
            <a:r>
              <a:rPr lang="es-ES" smtClean="0"/>
              <a:t>Haga clic para modificar el estilo de título del patrón</a:t>
            </a:r>
            <a:endParaRPr lang="es-CO"/>
          </a:p>
        </p:txBody>
      </p:sp>
      <p:sp>
        <p:nvSpPr>
          <p:cNvPr id="3" name="2 Subtítulo"/>
          <p:cNvSpPr>
            <a:spLocks noGrp="1"/>
          </p:cNvSpPr>
          <p:nvPr>
            <p:ph type="subTitle" idx="1"/>
          </p:nvPr>
        </p:nvSpPr>
        <p:spPr>
          <a:xfrm>
            <a:off x="1828800" y="3886200"/>
            <a:ext cx="8534400" cy="1752600"/>
          </a:xfrm>
        </p:spPr>
        <p:txBody>
          <a:bodyPr/>
          <a:lstStyle>
            <a:lvl1pPr marL="0" indent="0" algn="ctr">
              <a:buNone/>
              <a:defRPr/>
            </a:lvl1pPr>
            <a:lvl2pPr marL="457155" indent="0" algn="ctr">
              <a:buNone/>
              <a:defRPr/>
            </a:lvl2pPr>
            <a:lvl3pPr marL="914309" indent="0" algn="ctr">
              <a:buNone/>
              <a:defRPr/>
            </a:lvl3pPr>
            <a:lvl4pPr marL="1371464" indent="0" algn="ctr">
              <a:buNone/>
              <a:defRPr/>
            </a:lvl4pPr>
            <a:lvl5pPr marL="1828618" indent="0" algn="ctr">
              <a:buNone/>
              <a:defRPr/>
            </a:lvl5pPr>
            <a:lvl6pPr marL="2285774" indent="0" algn="ctr">
              <a:buNone/>
              <a:defRPr/>
            </a:lvl6pPr>
            <a:lvl7pPr marL="2742926" indent="0" algn="ctr">
              <a:buNone/>
              <a:defRPr/>
            </a:lvl7pPr>
            <a:lvl8pPr marL="3200080" indent="0" algn="ctr">
              <a:buNone/>
              <a:defRPr/>
            </a:lvl8pPr>
            <a:lvl9pPr marL="3657235" indent="0" algn="ctr">
              <a:buNone/>
              <a:defRPr/>
            </a:lvl9pPr>
          </a:lstStyle>
          <a:p>
            <a:r>
              <a:rPr lang="es-ES" smtClean="0"/>
              <a:t>Haga clic para modificar el estilo de subtítulo del patrón</a:t>
            </a:r>
            <a:endParaRPr lang="es-CO"/>
          </a:p>
        </p:txBody>
      </p:sp>
      <p:sp>
        <p:nvSpPr>
          <p:cNvPr id="4"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pPr>
              <a:defRPr/>
            </a:pPr>
            <a:fld id="{49419DD8-6C44-4BF7-B17B-BBD821425D8A}" type="slidenum">
              <a:rPr lang="es-ES"/>
              <a:pPr>
                <a:defRPr/>
              </a:pPr>
              <a:t>‹Nº›</a:t>
            </a:fld>
            <a:endParaRPr lang="es-ES"/>
          </a:p>
        </p:txBody>
      </p:sp>
    </p:spTree>
    <p:extLst>
      <p:ext uri="{BB962C8B-B14F-4D97-AF65-F5344CB8AC3E}">
        <p14:creationId xmlns:p14="http://schemas.microsoft.com/office/powerpoint/2010/main" val="1094873292"/>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pPr>
              <a:defRPr/>
            </a:pPr>
            <a:fld id="{D3624A13-1457-4C88-BDC3-3429EB21BB2B}" type="slidenum">
              <a:rPr lang="es-ES"/>
              <a:pPr>
                <a:defRPr/>
              </a:pPr>
              <a:t>‹Nº›</a:t>
            </a:fld>
            <a:endParaRPr lang="es-ES"/>
          </a:p>
        </p:txBody>
      </p:sp>
    </p:spTree>
    <p:extLst>
      <p:ext uri="{BB962C8B-B14F-4D97-AF65-F5344CB8AC3E}">
        <p14:creationId xmlns:p14="http://schemas.microsoft.com/office/powerpoint/2010/main" val="1726747759"/>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7045"/>
            <a:ext cx="10363200" cy="1362075"/>
          </a:xfrm>
        </p:spPr>
        <p:txBody>
          <a:bodyPr anchor="t"/>
          <a:lstStyle>
            <a:lvl1pPr algn="l">
              <a:defRPr sz="4000" b="1" cap="all"/>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155" indent="0">
              <a:buNone/>
              <a:defRPr sz="1900"/>
            </a:lvl2pPr>
            <a:lvl3pPr marL="914309" indent="0">
              <a:buNone/>
              <a:defRPr sz="1600"/>
            </a:lvl3pPr>
            <a:lvl4pPr marL="1371464" indent="0">
              <a:buNone/>
              <a:defRPr sz="1500"/>
            </a:lvl4pPr>
            <a:lvl5pPr marL="1828618" indent="0">
              <a:buNone/>
              <a:defRPr sz="1500"/>
            </a:lvl5pPr>
            <a:lvl6pPr marL="2285774" indent="0">
              <a:buNone/>
              <a:defRPr sz="1500"/>
            </a:lvl6pPr>
            <a:lvl7pPr marL="2742926" indent="0">
              <a:buNone/>
              <a:defRPr sz="1500"/>
            </a:lvl7pPr>
            <a:lvl8pPr marL="3200080" indent="0">
              <a:buNone/>
              <a:defRPr sz="1500"/>
            </a:lvl8pPr>
            <a:lvl9pPr marL="3657235" indent="0">
              <a:buNone/>
              <a:defRPr sz="15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pPr>
              <a:defRPr/>
            </a:pPr>
            <a:fld id="{39D9D54E-B350-4BC5-BEAA-5B58960A5A8C}" type="slidenum">
              <a:rPr lang="es-ES"/>
              <a:pPr>
                <a:defRPr/>
              </a:pPr>
              <a:t>‹Nº›</a:t>
            </a:fld>
            <a:endParaRPr lang="es-ES"/>
          </a:p>
        </p:txBody>
      </p:sp>
    </p:spTree>
    <p:extLst>
      <p:ext uri="{BB962C8B-B14F-4D97-AF65-F5344CB8AC3E}">
        <p14:creationId xmlns:p14="http://schemas.microsoft.com/office/powerpoint/2010/main" val="702316132"/>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contenido"/>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s-ES"/>
          </a:p>
        </p:txBody>
      </p:sp>
      <p:sp>
        <p:nvSpPr>
          <p:cNvPr id="6"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s-ES"/>
          </a:p>
        </p:txBody>
      </p:sp>
      <p:sp>
        <p:nvSpPr>
          <p:cNvPr id="7" name="Rectangle 6"/>
          <p:cNvSpPr>
            <a:spLocks noGrp="1" noChangeArrowheads="1"/>
          </p:cNvSpPr>
          <p:nvPr>
            <p:ph type="sldNum" sz="quarter" idx="12"/>
          </p:nvPr>
        </p:nvSpPr>
        <p:spPr/>
        <p:txBody>
          <a:bodyPr/>
          <a:lstStyle>
            <a:lvl1pPr>
              <a:defRPr>
                <a:latin typeface="Arial" pitchFamily="34" charset="0"/>
              </a:defRPr>
            </a:lvl1pPr>
          </a:lstStyle>
          <a:p>
            <a:pPr>
              <a:defRPr/>
            </a:pPr>
            <a:fld id="{4B653C44-BCB5-4A1A-8A8D-021EA50B2530}" type="slidenum">
              <a:rPr lang="es-ES"/>
              <a:pPr>
                <a:defRPr/>
              </a:pPr>
              <a:t>‹Nº›</a:t>
            </a:fld>
            <a:endParaRPr lang="es-ES"/>
          </a:p>
        </p:txBody>
      </p:sp>
    </p:spTree>
    <p:extLst>
      <p:ext uri="{BB962C8B-B14F-4D97-AF65-F5344CB8AC3E}">
        <p14:creationId xmlns:p14="http://schemas.microsoft.com/office/powerpoint/2010/main" val="460222894"/>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609600" y="1535117"/>
            <a:ext cx="5386917" cy="639763"/>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texto"/>
          <p:cNvSpPr>
            <a:spLocks noGrp="1"/>
          </p:cNvSpPr>
          <p:nvPr>
            <p:ph type="body" sz="quarter" idx="3"/>
          </p:nvPr>
        </p:nvSpPr>
        <p:spPr>
          <a:xfrm>
            <a:off x="6193473" y="1535117"/>
            <a:ext cx="5389033" cy="639763"/>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473"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s-ES"/>
          </a:p>
        </p:txBody>
      </p:sp>
      <p:sp>
        <p:nvSpPr>
          <p:cNvPr id="8"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s-ES"/>
          </a:p>
        </p:txBody>
      </p:sp>
      <p:sp>
        <p:nvSpPr>
          <p:cNvPr id="9" name="Rectangle 6"/>
          <p:cNvSpPr>
            <a:spLocks noGrp="1" noChangeArrowheads="1"/>
          </p:cNvSpPr>
          <p:nvPr>
            <p:ph type="sldNum" sz="quarter" idx="12"/>
          </p:nvPr>
        </p:nvSpPr>
        <p:spPr/>
        <p:txBody>
          <a:bodyPr/>
          <a:lstStyle>
            <a:lvl1pPr>
              <a:defRPr>
                <a:latin typeface="Arial" pitchFamily="34" charset="0"/>
              </a:defRPr>
            </a:lvl1pPr>
          </a:lstStyle>
          <a:p>
            <a:pPr>
              <a:defRPr/>
            </a:pPr>
            <a:fld id="{8C6AA8D3-1B9F-469F-A398-DC609F1CB4D1}" type="slidenum">
              <a:rPr lang="es-ES"/>
              <a:pPr>
                <a:defRPr/>
              </a:pPr>
              <a:t>‹Nº›</a:t>
            </a:fld>
            <a:endParaRPr lang="es-ES"/>
          </a:p>
        </p:txBody>
      </p:sp>
    </p:spTree>
    <p:extLst>
      <p:ext uri="{BB962C8B-B14F-4D97-AF65-F5344CB8AC3E}">
        <p14:creationId xmlns:p14="http://schemas.microsoft.com/office/powerpoint/2010/main" val="265761865"/>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s-ES"/>
          </a:p>
        </p:txBody>
      </p:sp>
      <p:sp>
        <p:nvSpPr>
          <p:cNvPr id="4"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s-ES"/>
          </a:p>
        </p:txBody>
      </p:sp>
      <p:sp>
        <p:nvSpPr>
          <p:cNvPr id="5" name="Rectangle 6"/>
          <p:cNvSpPr>
            <a:spLocks noGrp="1" noChangeArrowheads="1"/>
          </p:cNvSpPr>
          <p:nvPr>
            <p:ph type="sldNum" sz="quarter" idx="12"/>
          </p:nvPr>
        </p:nvSpPr>
        <p:spPr/>
        <p:txBody>
          <a:bodyPr/>
          <a:lstStyle>
            <a:lvl1pPr>
              <a:defRPr>
                <a:latin typeface="Arial" pitchFamily="34" charset="0"/>
              </a:defRPr>
            </a:lvl1pPr>
          </a:lstStyle>
          <a:p>
            <a:pPr>
              <a:defRPr/>
            </a:pPr>
            <a:fld id="{2EB08E98-84D5-41DA-9F82-5A4E7123E1D1}" type="slidenum">
              <a:rPr lang="es-ES"/>
              <a:pPr>
                <a:defRPr/>
              </a:pPr>
              <a:t>‹Nº›</a:t>
            </a:fld>
            <a:endParaRPr lang="es-ES"/>
          </a:p>
        </p:txBody>
      </p:sp>
    </p:spTree>
    <p:extLst>
      <p:ext uri="{BB962C8B-B14F-4D97-AF65-F5344CB8AC3E}">
        <p14:creationId xmlns:p14="http://schemas.microsoft.com/office/powerpoint/2010/main" val="3059746853"/>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s-ES"/>
          </a:p>
        </p:txBody>
      </p:sp>
      <p:sp>
        <p:nvSpPr>
          <p:cNvPr id="3"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s-ES"/>
          </a:p>
        </p:txBody>
      </p:sp>
      <p:sp>
        <p:nvSpPr>
          <p:cNvPr id="4" name="Rectangle 6"/>
          <p:cNvSpPr>
            <a:spLocks noGrp="1" noChangeArrowheads="1"/>
          </p:cNvSpPr>
          <p:nvPr>
            <p:ph type="sldNum" sz="quarter" idx="12"/>
          </p:nvPr>
        </p:nvSpPr>
        <p:spPr/>
        <p:txBody>
          <a:bodyPr/>
          <a:lstStyle>
            <a:lvl1pPr>
              <a:defRPr>
                <a:latin typeface="Arial" pitchFamily="34" charset="0"/>
              </a:defRPr>
            </a:lvl1pPr>
          </a:lstStyle>
          <a:p>
            <a:pPr>
              <a:defRPr/>
            </a:pPr>
            <a:fld id="{78C8B96B-B5FF-49FD-AF2C-FD32CE0D1B78}" type="slidenum">
              <a:rPr lang="es-ES"/>
              <a:pPr>
                <a:defRPr/>
              </a:pPr>
              <a:t>‹Nº›</a:t>
            </a:fld>
            <a:endParaRPr lang="es-ES"/>
          </a:p>
        </p:txBody>
      </p:sp>
    </p:spTree>
    <p:extLst>
      <p:ext uri="{BB962C8B-B14F-4D97-AF65-F5344CB8AC3E}">
        <p14:creationId xmlns:p14="http://schemas.microsoft.com/office/powerpoint/2010/main" val="855466005"/>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193"/>
            <a:ext cx="4011084" cy="1162051"/>
          </a:xfrm>
        </p:spPr>
        <p:txBody>
          <a:bodyPr anchor="b"/>
          <a:lstStyle>
            <a:lvl1pPr algn="l">
              <a:defRPr sz="2000" b="1"/>
            </a:lvl1pPr>
          </a:lstStyle>
          <a:p>
            <a:r>
              <a:rPr lang="es-ES" smtClean="0"/>
              <a:t>Haga clic para modificar el estilo de título del patrón</a:t>
            </a:r>
            <a:endParaRPr lang="es-CO"/>
          </a:p>
        </p:txBody>
      </p:sp>
      <p:sp>
        <p:nvSpPr>
          <p:cNvPr id="3" name="2 Marcador de contenido"/>
          <p:cNvSpPr>
            <a:spLocks noGrp="1"/>
          </p:cNvSpPr>
          <p:nvPr>
            <p:ph idx="1"/>
          </p:nvPr>
        </p:nvSpPr>
        <p:spPr>
          <a:xfrm>
            <a:off x="4766733" y="27320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texto"/>
          <p:cNvSpPr>
            <a:spLocks noGrp="1"/>
          </p:cNvSpPr>
          <p:nvPr>
            <p:ph type="body" sz="half" idx="2"/>
          </p:nvPr>
        </p:nvSpPr>
        <p:spPr>
          <a:xfrm>
            <a:off x="609603" y="1435104"/>
            <a:ext cx="4011084" cy="4691063"/>
          </a:xfrm>
        </p:spPr>
        <p:txBody>
          <a:bodyPr/>
          <a:lstStyle>
            <a:lvl1pPr marL="0" indent="0">
              <a:buNone/>
              <a:defRPr sz="1500"/>
            </a:lvl1pPr>
            <a:lvl2pPr marL="457155" indent="0">
              <a:buNone/>
              <a:defRPr sz="1200"/>
            </a:lvl2pPr>
            <a:lvl3pPr marL="914309" indent="0">
              <a:buNone/>
              <a:defRPr sz="1100"/>
            </a:lvl3pPr>
            <a:lvl4pPr marL="1371464" indent="0">
              <a:buNone/>
              <a:defRPr sz="900"/>
            </a:lvl4pPr>
            <a:lvl5pPr marL="1828618" indent="0">
              <a:buNone/>
              <a:defRPr sz="900"/>
            </a:lvl5pPr>
            <a:lvl6pPr marL="2285774" indent="0">
              <a:buNone/>
              <a:defRPr sz="900"/>
            </a:lvl6pPr>
            <a:lvl7pPr marL="2742926" indent="0">
              <a:buNone/>
              <a:defRPr sz="900"/>
            </a:lvl7pPr>
            <a:lvl8pPr marL="3200080" indent="0">
              <a:buNone/>
              <a:defRPr sz="900"/>
            </a:lvl8pPr>
            <a:lvl9pPr marL="3657235"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s-ES"/>
          </a:p>
        </p:txBody>
      </p:sp>
      <p:sp>
        <p:nvSpPr>
          <p:cNvPr id="6"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s-ES"/>
          </a:p>
        </p:txBody>
      </p:sp>
      <p:sp>
        <p:nvSpPr>
          <p:cNvPr id="7" name="Rectangle 6"/>
          <p:cNvSpPr>
            <a:spLocks noGrp="1" noChangeArrowheads="1"/>
          </p:cNvSpPr>
          <p:nvPr>
            <p:ph type="sldNum" sz="quarter" idx="12"/>
          </p:nvPr>
        </p:nvSpPr>
        <p:spPr/>
        <p:txBody>
          <a:bodyPr/>
          <a:lstStyle>
            <a:lvl1pPr>
              <a:defRPr>
                <a:latin typeface="Arial" pitchFamily="34" charset="0"/>
              </a:defRPr>
            </a:lvl1pPr>
          </a:lstStyle>
          <a:p>
            <a:pPr>
              <a:defRPr/>
            </a:pPr>
            <a:fld id="{DE9222BD-444F-40E2-8D42-21EEDC148FC5}" type="slidenum">
              <a:rPr lang="es-ES"/>
              <a:pPr>
                <a:defRPr/>
              </a:pPr>
              <a:t>‹Nº›</a:t>
            </a:fld>
            <a:endParaRPr lang="es-ES"/>
          </a:p>
        </p:txBody>
      </p:sp>
    </p:spTree>
    <p:extLst>
      <p:ext uri="{BB962C8B-B14F-4D97-AF65-F5344CB8AC3E}">
        <p14:creationId xmlns:p14="http://schemas.microsoft.com/office/powerpoint/2010/main" val="21863498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816864" y="228600"/>
            <a:ext cx="10871200" cy="990600"/>
          </a:xfrm>
        </p:spPr>
        <p:txBody>
          <a:bodyPr/>
          <a:lstStyle/>
          <a:p>
            <a:r>
              <a:rPr lang="es-ES" smtClean="0"/>
              <a:t>Haga clic para modificar el estilo de título del patrón</a:t>
            </a:r>
            <a:endParaRPr lang="en-US"/>
          </a:p>
        </p:txBody>
      </p:sp>
      <p:sp>
        <p:nvSpPr>
          <p:cNvPr id="8" name="7 Marcador de contenido"/>
          <p:cNvSpPr>
            <a:spLocks noGrp="1"/>
          </p:cNvSpPr>
          <p:nvPr>
            <p:ph sz="quarter" idx="1"/>
          </p:nvPr>
        </p:nvSpPr>
        <p:spPr>
          <a:xfrm>
            <a:off x="816864" y="1600200"/>
            <a:ext cx="10871200" cy="4495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13 Marcador de fecha"/>
          <p:cNvSpPr>
            <a:spLocks noGrp="1"/>
          </p:cNvSpPr>
          <p:nvPr>
            <p:ph type="dt" sz="half" idx="10"/>
          </p:nvPr>
        </p:nvSpPr>
        <p:spPr/>
        <p:txBody>
          <a:bodyPr/>
          <a:lstStyle>
            <a:lvl1pPr>
              <a:defRPr/>
            </a:lvl1pPr>
          </a:lstStyle>
          <a:p>
            <a:pPr>
              <a:defRPr/>
            </a:pPr>
            <a:fld id="{16DCB457-5993-4F6A-B36F-6D898C30C567}" type="datetimeFigureOut">
              <a:rPr lang="en-US"/>
              <a:pPr>
                <a:defRPr/>
              </a:pPr>
              <a:t>11/23/2018</a:t>
            </a:fld>
            <a:endParaRPr lang="en-US" dirty="0"/>
          </a:p>
        </p:txBody>
      </p:sp>
      <p:sp>
        <p:nvSpPr>
          <p:cNvPr id="5" name="2 Marcador de pie de página"/>
          <p:cNvSpPr>
            <a:spLocks noGrp="1"/>
          </p:cNvSpPr>
          <p:nvPr>
            <p:ph type="ftr" sz="quarter" idx="11"/>
          </p:nvPr>
        </p:nvSpPr>
        <p:spPr/>
        <p:txBody>
          <a:bodyPr/>
          <a:lstStyle>
            <a:lvl1pPr>
              <a:defRPr/>
            </a:lvl1pPr>
          </a:lstStyle>
          <a:p>
            <a:pPr>
              <a:defRPr/>
            </a:pPr>
            <a:endParaRPr lang="en-US"/>
          </a:p>
        </p:txBody>
      </p:sp>
      <p:sp>
        <p:nvSpPr>
          <p:cNvPr id="6" name="22 Marcador de número de diapositiva"/>
          <p:cNvSpPr>
            <a:spLocks noGrp="1"/>
          </p:cNvSpPr>
          <p:nvPr>
            <p:ph type="sldNum" sz="quarter" idx="12"/>
          </p:nvPr>
        </p:nvSpPr>
        <p:spPr/>
        <p:txBody>
          <a:bodyPr/>
          <a:lstStyle>
            <a:lvl1pPr>
              <a:defRPr/>
            </a:lvl1pPr>
          </a:lstStyle>
          <a:p>
            <a:pPr>
              <a:defRPr/>
            </a:pPr>
            <a:fld id="{0921FE38-267E-4FBB-A38B-5CC3E4D6613C}" type="slidenum">
              <a:rPr lang="en-US"/>
              <a:pPr>
                <a:defRPr/>
              </a:pPr>
              <a:t>‹Nº›</a:t>
            </a:fld>
            <a:endParaRPr lang="en-US" dirty="0"/>
          </a:p>
        </p:txBody>
      </p:sp>
    </p:spTree>
    <p:extLst>
      <p:ext uri="{BB962C8B-B14F-4D97-AF65-F5344CB8AC3E}">
        <p14:creationId xmlns:p14="http://schemas.microsoft.com/office/powerpoint/2010/main" val="240644621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745"/>
            <a:ext cx="7315200" cy="566739"/>
          </a:xfrm>
        </p:spPr>
        <p:txBody>
          <a:bodyPr anchor="b"/>
          <a:lstStyle>
            <a:lvl1pPr algn="l">
              <a:defRPr sz="2000" b="1"/>
            </a:lvl1pPr>
          </a:lstStyle>
          <a:p>
            <a:r>
              <a:rPr lang="es-ES" smtClean="0"/>
              <a:t>Haga clic para modificar el estilo de título del patrón</a:t>
            </a:r>
            <a:endParaRPr lang="es-CO"/>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155" indent="0">
              <a:buNone/>
              <a:defRPr sz="2800"/>
            </a:lvl2pPr>
            <a:lvl3pPr marL="914309" indent="0">
              <a:buNone/>
              <a:defRPr sz="2400"/>
            </a:lvl3pPr>
            <a:lvl4pPr marL="1371464" indent="0">
              <a:buNone/>
              <a:defRPr sz="2000"/>
            </a:lvl4pPr>
            <a:lvl5pPr marL="1828618" indent="0">
              <a:buNone/>
              <a:defRPr sz="2000"/>
            </a:lvl5pPr>
            <a:lvl6pPr marL="2285774" indent="0">
              <a:buNone/>
              <a:defRPr sz="2000"/>
            </a:lvl6pPr>
            <a:lvl7pPr marL="2742926" indent="0">
              <a:buNone/>
              <a:defRPr sz="2000"/>
            </a:lvl7pPr>
            <a:lvl8pPr marL="3200080" indent="0">
              <a:buNone/>
              <a:defRPr sz="2000"/>
            </a:lvl8pPr>
            <a:lvl9pPr marL="3657235" indent="0">
              <a:buNone/>
              <a:defRPr sz="2000"/>
            </a:lvl9pPr>
          </a:lstStyle>
          <a:p>
            <a:pPr lvl="0"/>
            <a:endParaRPr lang="es-CO" noProof="0" smtClean="0"/>
          </a:p>
        </p:txBody>
      </p:sp>
      <p:sp>
        <p:nvSpPr>
          <p:cNvPr id="4" name="3 Marcador de texto"/>
          <p:cNvSpPr>
            <a:spLocks noGrp="1"/>
          </p:cNvSpPr>
          <p:nvPr>
            <p:ph type="body" sz="half" idx="2"/>
          </p:nvPr>
        </p:nvSpPr>
        <p:spPr>
          <a:xfrm>
            <a:off x="2389717" y="5367487"/>
            <a:ext cx="7315200" cy="804863"/>
          </a:xfrm>
        </p:spPr>
        <p:txBody>
          <a:bodyPr/>
          <a:lstStyle>
            <a:lvl1pPr marL="0" indent="0">
              <a:buNone/>
              <a:defRPr sz="1500"/>
            </a:lvl1pPr>
            <a:lvl2pPr marL="457155" indent="0">
              <a:buNone/>
              <a:defRPr sz="1200"/>
            </a:lvl2pPr>
            <a:lvl3pPr marL="914309" indent="0">
              <a:buNone/>
              <a:defRPr sz="1100"/>
            </a:lvl3pPr>
            <a:lvl4pPr marL="1371464" indent="0">
              <a:buNone/>
              <a:defRPr sz="900"/>
            </a:lvl4pPr>
            <a:lvl5pPr marL="1828618" indent="0">
              <a:buNone/>
              <a:defRPr sz="900"/>
            </a:lvl5pPr>
            <a:lvl6pPr marL="2285774" indent="0">
              <a:buNone/>
              <a:defRPr sz="900"/>
            </a:lvl6pPr>
            <a:lvl7pPr marL="2742926" indent="0">
              <a:buNone/>
              <a:defRPr sz="900"/>
            </a:lvl7pPr>
            <a:lvl8pPr marL="3200080" indent="0">
              <a:buNone/>
              <a:defRPr sz="900"/>
            </a:lvl8pPr>
            <a:lvl9pPr marL="3657235"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s-ES"/>
          </a:p>
        </p:txBody>
      </p:sp>
      <p:sp>
        <p:nvSpPr>
          <p:cNvPr id="6"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s-ES"/>
          </a:p>
        </p:txBody>
      </p:sp>
      <p:sp>
        <p:nvSpPr>
          <p:cNvPr id="7" name="Rectangle 6"/>
          <p:cNvSpPr>
            <a:spLocks noGrp="1" noChangeArrowheads="1"/>
          </p:cNvSpPr>
          <p:nvPr>
            <p:ph type="sldNum" sz="quarter" idx="12"/>
          </p:nvPr>
        </p:nvSpPr>
        <p:spPr/>
        <p:txBody>
          <a:bodyPr/>
          <a:lstStyle>
            <a:lvl1pPr>
              <a:defRPr>
                <a:latin typeface="Arial" pitchFamily="34" charset="0"/>
              </a:defRPr>
            </a:lvl1pPr>
          </a:lstStyle>
          <a:p>
            <a:pPr>
              <a:defRPr/>
            </a:pPr>
            <a:fld id="{47485DAA-BE28-45A5-89FA-4633BE8D5A2A}" type="slidenum">
              <a:rPr lang="es-ES"/>
              <a:pPr>
                <a:defRPr/>
              </a:pPr>
              <a:t>‹Nº›</a:t>
            </a:fld>
            <a:endParaRPr lang="es-ES"/>
          </a:p>
        </p:txBody>
      </p:sp>
    </p:spTree>
    <p:extLst>
      <p:ext uri="{BB962C8B-B14F-4D97-AF65-F5344CB8AC3E}">
        <p14:creationId xmlns:p14="http://schemas.microsoft.com/office/powerpoint/2010/main" val="2949407807"/>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pPr>
              <a:defRPr/>
            </a:pPr>
            <a:fld id="{21F869A6-F05F-48DF-B1CA-A41174E1590F}" type="slidenum">
              <a:rPr lang="es-ES"/>
              <a:pPr>
                <a:defRPr/>
              </a:pPr>
              <a:t>‹Nº›</a:t>
            </a:fld>
            <a:endParaRPr lang="es-ES"/>
          </a:p>
        </p:txBody>
      </p:sp>
    </p:spTree>
    <p:extLst>
      <p:ext uri="{BB962C8B-B14F-4D97-AF65-F5344CB8AC3E}">
        <p14:creationId xmlns:p14="http://schemas.microsoft.com/office/powerpoint/2010/main" val="2242168412"/>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784"/>
            <a:ext cx="2743200" cy="5851525"/>
          </a:xfrm>
        </p:spPr>
        <p:txBody>
          <a:bodyPr vert="eaVert"/>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a:xfrm>
            <a:off x="609600" y="274784"/>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pPr>
              <a:defRPr/>
            </a:pPr>
            <a:fld id="{8FFCDE0A-F968-4D24-B294-19A7AB99E495}" type="slidenum">
              <a:rPr lang="es-ES"/>
              <a:pPr>
                <a:defRPr/>
              </a:pPr>
              <a:t>‹Nº›</a:t>
            </a:fld>
            <a:endParaRPr lang="es-ES"/>
          </a:p>
        </p:txBody>
      </p:sp>
    </p:spTree>
    <p:extLst>
      <p:ext uri="{BB962C8B-B14F-4D97-AF65-F5344CB8AC3E}">
        <p14:creationId xmlns:p14="http://schemas.microsoft.com/office/powerpoint/2010/main" val="2378059631"/>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4" name="Line 8"/>
          <p:cNvSpPr>
            <a:spLocks noChangeShapeType="1"/>
          </p:cNvSpPr>
          <p:nvPr/>
        </p:nvSpPr>
        <p:spPr bwMode="auto">
          <a:xfrm>
            <a:off x="550336" y="958851"/>
            <a:ext cx="11091333" cy="0"/>
          </a:xfrm>
          <a:prstGeom prst="line">
            <a:avLst/>
          </a:prstGeom>
          <a:noFill/>
          <a:ln w="9525">
            <a:solidFill>
              <a:srgbClr val="071D49"/>
            </a:solidFill>
            <a:round/>
            <a:headEnd/>
            <a:tailEnd/>
          </a:ln>
          <a:extLst>
            <a:ext uri="{909E8E84-426E-40DD-AFC4-6F175D3DCCD1}">
              <a14:hiddenFill xmlns:a14="http://schemas.microsoft.com/office/drawing/2010/main">
                <a:noFill/>
              </a14:hiddenFill>
            </a:ext>
          </a:extLst>
        </p:spPr>
        <p:txBody>
          <a:bodyPr lIns="91432" tIns="45718" rIns="91432" bIns="45718"/>
          <a:lstStyle/>
          <a:p>
            <a:pPr defTabSz="914309" eaLnBrk="0" fontAlgn="base" hangingPunct="0">
              <a:spcBef>
                <a:spcPct val="0"/>
              </a:spcBef>
              <a:spcAft>
                <a:spcPct val="0"/>
              </a:spcAft>
            </a:pPr>
            <a:endParaRPr lang="es-AR" smtClean="0">
              <a:solidFill>
                <a:srgbClr val="000000"/>
              </a:solidFill>
            </a:endParaRPr>
          </a:p>
        </p:txBody>
      </p:sp>
      <p:sp>
        <p:nvSpPr>
          <p:cNvPr id="5" name="Line 8"/>
          <p:cNvSpPr>
            <a:spLocks noChangeShapeType="1"/>
          </p:cNvSpPr>
          <p:nvPr userDrawn="1"/>
        </p:nvSpPr>
        <p:spPr bwMode="auto">
          <a:xfrm>
            <a:off x="550336" y="958851"/>
            <a:ext cx="11091333" cy="0"/>
          </a:xfrm>
          <a:prstGeom prst="line">
            <a:avLst/>
          </a:prstGeom>
          <a:noFill/>
          <a:ln w="9525">
            <a:solidFill>
              <a:srgbClr val="071D49"/>
            </a:solidFill>
            <a:round/>
            <a:headEnd/>
            <a:tailEnd/>
          </a:ln>
          <a:extLst>
            <a:ext uri="{909E8E84-426E-40DD-AFC4-6F175D3DCCD1}">
              <a14:hiddenFill xmlns:a14="http://schemas.microsoft.com/office/drawing/2010/main">
                <a:noFill/>
              </a14:hiddenFill>
            </a:ext>
          </a:extLst>
        </p:spPr>
        <p:txBody>
          <a:bodyPr lIns="91432" tIns="45718" rIns="91432" bIns="45718"/>
          <a:lstStyle/>
          <a:p>
            <a:pPr defTabSz="914309" eaLnBrk="0" fontAlgn="base" hangingPunct="0">
              <a:spcBef>
                <a:spcPct val="0"/>
              </a:spcBef>
              <a:spcAft>
                <a:spcPct val="0"/>
              </a:spcAft>
            </a:pPr>
            <a:endParaRPr lang="es-AR" smtClean="0">
              <a:solidFill>
                <a:srgbClr val="000000"/>
              </a:solidFill>
            </a:endParaRPr>
          </a:p>
        </p:txBody>
      </p:sp>
      <p:sp>
        <p:nvSpPr>
          <p:cNvPr id="3" name="Content Placeholder 2"/>
          <p:cNvSpPr>
            <a:spLocks noGrp="1"/>
          </p:cNvSpPr>
          <p:nvPr>
            <p:ph idx="1"/>
          </p:nvPr>
        </p:nvSpPr>
        <p:spPr>
          <a:xfrm>
            <a:off x="548220" y="1142999"/>
            <a:ext cx="11091333" cy="5257800"/>
          </a:xfrm>
        </p:spPr>
        <p:txBody>
          <a:bodyPr/>
          <a:lstStyle>
            <a:lvl1pPr>
              <a:defRPr sz="2300">
                <a:solidFill>
                  <a:srgbClr val="070605"/>
                </a:solidFill>
              </a:defRPr>
            </a:lvl1pPr>
            <a:lvl2pPr marL="457155" indent="-342866">
              <a:buFont typeface="Arial" pitchFamily="34" charset="0"/>
              <a:buChar char="•"/>
              <a:defRPr sz="2300">
                <a:solidFill>
                  <a:srgbClr val="070605"/>
                </a:solidFill>
              </a:defRPr>
            </a:lvl2pPr>
            <a:lvl3pPr>
              <a:defRPr sz="2300">
                <a:solidFill>
                  <a:srgbClr val="070605"/>
                </a:solidFill>
              </a:defRPr>
            </a:lvl3pPr>
            <a:lvl4pPr>
              <a:defRPr sz="2300">
                <a:solidFill>
                  <a:srgbClr val="070605"/>
                </a:solidFill>
              </a:defRPr>
            </a:lvl4pPr>
            <a:lvl5pPr>
              <a:defRPr sz="2300">
                <a:solidFill>
                  <a:srgbClr val="070605"/>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Tree>
    <p:extLst>
      <p:ext uri="{BB962C8B-B14F-4D97-AF65-F5344CB8AC3E}">
        <p14:creationId xmlns:p14="http://schemas.microsoft.com/office/powerpoint/2010/main" val="1428208622"/>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8" y="2130632"/>
            <a:ext cx="10363200" cy="1470025"/>
          </a:xfrm>
        </p:spPr>
        <p:txBody>
          <a:bodyPr/>
          <a:lstStyle/>
          <a:p>
            <a:r>
              <a:rPr lang="es-ES" smtClean="0"/>
              <a:t>Haga clic para modificar el estilo de título del patrón</a:t>
            </a:r>
            <a:endParaRPr lang="es-CO"/>
          </a:p>
        </p:txBody>
      </p:sp>
      <p:sp>
        <p:nvSpPr>
          <p:cNvPr id="3" name="2 Subtítulo"/>
          <p:cNvSpPr>
            <a:spLocks noGrp="1"/>
          </p:cNvSpPr>
          <p:nvPr>
            <p:ph type="subTitle" idx="1"/>
          </p:nvPr>
        </p:nvSpPr>
        <p:spPr>
          <a:xfrm>
            <a:off x="1828851" y="3886200"/>
            <a:ext cx="8534401"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CO"/>
          </a:p>
        </p:txBody>
      </p:sp>
      <p:sp>
        <p:nvSpPr>
          <p:cNvPr id="4" name="Rectangle 4"/>
          <p:cNvSpPr>
            <a:spLocks noGrp="1" noChangeArrowheads="1"/>
          </p:cNvSpPr>
          <p:nvPr>
            <p:ph type="dt" sz="half" idx="10"/>
          </p:nvPr>
        </p:nvSpPr>
        <p:spPr/>
        <p:txBody>
          <a:bodyPr/>
          <a:lstStyle>
            <a:lvl1pPr>
              <a:defRPr>
                <a:latin typeface="Arial" pitchFamily="34"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vl1pPr>
          </a:lstStyle>
          <a:p>
            <a:fld id="{0D0771EE-D941-4476-BD9C-9FAF43989BEA}" type="slidenum">
              <a:rPr lang="es-ES"/>
              <a:pPr/>
              <a:t>‹Nº›</a:t>
            </a:fld>
            <a:endParaRPr lang="es-ES"/>
          </a:p>
        </p:txBody>
      </p:sp>
    </p:spTree>
    <p:extLst>
      <p:ext uri="{BB962C8B-B14F-4D97-AF65-F5344CB8AC3E}">
        <p14:creationId xmlns:p14="http://schemas.microsoft.com/office/powerpoint/2010/main" val="3125328445"/>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Rectangle 4"/>
          <p:cNvSpPr>
            <a:spLocks noGrp="1" noChangeArrowheads="1"/>
          </p:cNvSpPr>
          <p:nvPr>
            <p:ph type="dt" sz="half" idx="10"/>
          </p:nvPr>
        </p:nvSpPr>
        <p:spPr/>
        <p:txBody>
          <a:bodyPr/>
          <a:lstStyle>
            <a:lvl1pPr>
              <a:defRPr>
                <a:latin typeface="Arial" pitchFamily="34"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vl1pPr>
          </a:lstStyle>
          <a:p>
            <a:fld id="{C730E4F5-703C-4D86-9EEC-2A2AC00F8098}" type="slidenum">
              <a:rPr lang="es-ES"/>
              <a:pPr/>
              <a:t>‹Nº›</a:t>
            </a:fld>
            <a:endParaRPr lang="es-ES"/>
          </a:p>
        </p:txBody>
      </p:sp>
    </p:spTree>
    <p:extLst>
      <p:ext uri="{BB962C8B-B14F-4D97-AF65-F5344CB8AC3E}">
        <p14:creationId xmlns:p14="http://schemas.microsoft.com/office/powerpoint/2010/main" val="2555290423"/>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7107"/>
            <a:ext cx="10363200" cy="1362075"/>
          </a:xfrm>
        </p:spPr>
        <p:txBody>
          <a:bodyPr anchor="t"/>
          <a:lstStyle>
            <a:lvl1pPr algn="l">
              <a:defRPr sz="4000" b="1" cap="all"/>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p:txBody>
          <a:bodyPr/>
          <a:lstStyle>
            <a:lvl1pPr>
              <a:defRPr>
                <a:latin typeface="Arial" pitchFamily="34"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vl1pPr>
          </a:lstStyle>
          <a:p>
            <a:fld id="{5C42E3A9-185D-4F70-9900-B41A78AA8608}" type="slidenum">
              <a:rPr lang="es-ES"/>
              <a:pPr/>
              <a:t>‹Nº›</a:t>
            </a:fld>
            <a:endParaRPr lang="es-ES"/>
          </a:p>
        </p:txBody>
      </p:sp>
    </p:spTree>
    <p:extLst>
      <p:ext uri="{BB962C8B-B14F-4D97-AF65-F5344CB8AC3E}">
        <p14:creationId xmlns:p14="http://schemas.microsoft.com/office/powerpoint/2010/main" val="685996735"/>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contenido"/>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Rectangle 4"/>
          <p:cNvSpPr>
            <a:spLocks noGrp="1" noChangeArrowheads="1"/>
          </p:cNvSpPr>
          <p:nvPr>
            <p:ph type="dt" sz="half" idx="10"/>
          </p:nvPr>
        </p:nvSpPr>
        <p:spPr/>
        <p:txBody>
          <a:bodyPr/>
          <a:lstStyle>
            <a:lvl1pPr>
              <a:defRPr>
                <a:latin typeface="Arial" pitchFamily="34" charset="0"/>
              </a:defRPr>
            </a:lvl1pPr>
          </a:lstStyle>
          <a:p>
            <a:pPr>
              <a:defRPr/>
            </a:pPr>
            <a:endParaRPr lang="es-ES"/>
          </a:p>
        </p:txBody>
      </p:sp>
      <p:sp>
        <p:nvSpPr>
          <p:cNvPr id="6" name="Rectangle 5"/>
          <p:cNvSpPr>
            <a:spLocks noGrp="1" noChangeArrowheads="1"/>
          </p:cNvSpPr>
          <p:nvPr>
            <p:ph type="ftr" sz="quarter" idx="11"/>
          </p:nvPr>
        </p:nvSpPr>
        <p:spPr/>
        <p:txBody>
          <a:bodyPr/>
          <a:lstStyle>
            <a:lvl1pPr>
              <a:defRPr>
                <a:latin typeface="Arial" pitchFamily="34" charset="0"/>
              </a:defRPr>
            </a:lvl1pPr>
          </a:lstStyle>
          <a:p>
            <a:pPr>
              <a:defRPr/>
            </a:pPr>
            <a:endParaRPr lang="es-ES"/>
          </a:p>
        </p:txBody>
      </p:sp>
      <p:sp>
        <p:nvSpPr>
          <p:cNvPr id="7" name="Rectangle 6"/>
          <p:cNvSpPr>
            <a:spLocks noGrp="1" noChangeArrowheads="1"/>
          </p:cNvSpPr>
          <p:nvPr>
            <p:ph type="sldNum" sz="quarter" idx="12"/>
          </p:nvPr>
        </p:nvSpPr>
        <p:spPr/>
        <p:txBody>
          <a:bodyPr/>
          <a:lstStyle>
            <a:lvl1pPr>
              <a:defRPr/>
            </a:lvl1pPr>
          </a:lstStyle>
          <a:p>
            <a:fld id="{AEAF780B-3DE7-4FB2-9D22-8BB10461B9B7}" type="slidenum">
              <a:rPr lang="es-ES"/>
              <a:pPr/>
              <a:t>‹Nº›</a:t>
            </a:fld>
            <a:endParaRPr lang="es-ES"/>
          </a:p>
        </p:txBody>
      </p:sp>
    </p:spTree>
    <p:extLst>
      <p:ext uri="{BB962C8B-B14F-4D97-AF65-F5344CB8AC3E}">
        <p14:creationId xmlns:p14="http://schemas.microsoft.com/office/powerpoint/2010/main" val="768260547"/>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609608"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8"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texto"/>
          <p:cNvSpPr>
            <a:spLocks noGrp="1"/>
          </p:cNvSpPr>
          <p:nvPr>
            <p:ph type="body" sz="quarter" idx="3"/>
          </p:nvPr>
        </p:nvSpPr>
        <p:spPr>
          <a:xfrm>
            <a:off x="619349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49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Rectangle 4"/>
          <p:cNvSpPr>
            <a:spLocks noGrp="1" noChangeArrowheads="1"/>
          </p:cNvSpPr>
          <p:nvPr>
            <p:ph type="dt" sz="half" idx="10"/>
          </p:nvPr>
        </p:nvSpPr>
        <p:spPr/>
        <p:txBody>
          <a:bodyPr/>
          <a:lstStyle>
            <a:lvl1pPr>
              <a:defRPr>
                <a:latin typeface="Arial" pitchFamily="34" charset="0"/>
              </a:defRPr>
            </a:lvl1pPr>
          </a:lstStyle>
          <a:p>
            <a:pPr>
              <a:defRPr/>
            </a:pPr>
            <a:endParaRPr lang="es-ES"/>
          </a:p>
        </p:txBody>
      </p:sp>
      <p:sp>
        <p:nvSpPr>
          <p:cNvPr id="8" name="Rectangle 5"/>
          <p:cNvSpPr>
            <a:spLocks noGrp="1" noChangeArrowheads="1"/>
          </p:cNvSpPr>
          <p:nvPr>
            <p:ph type="ftr" sz="quarter" idx="11"/>
          </p:nvPr>
        </p:nvSpPr>
        <p:spPr/>
        <p:txBody>
          <a:bodyPr/>
          <a:lstStyle>
            <a:lvl1pPr>
              <a:defRPr>
                <a:latin typeface="Arial" pitchFamily="34" charset="0"/>
              </a:defRPr>
            </a:lvl1pPr>
          </a:lstStyle>
          <a:p>
            <a:pPr>
              <a:defRPr/>
            </a:pPr>
            <a:endParaRPr lang="es-ES"/>
          </a:p>
        </p:txBody>
      </p:sp>
      <p:sp>
        <p:nvSpPr>
          <p:cNvPr id="9" name="Rectangle 6"/>
          <p:cNvSpPr>
            <a:spLocks noGrp="1" noChangeArrowheads="1"/>
          </p:cNvSpPr>
          <p:nvPr>
            <p:ph type="sldNum" sz="quarter" idx="12"/>
          </p:nvPr>
        </p:nvSpPr>
        <p:spPr/>
        <p:txBody>
          <a:bodyPr/>
          <a:lstStyle>
            <a:lvl1pPr>
              <a:defRPr/>
            </a:lvl1pPr>
          </a:lstStyle>
          <a:p>
            <a:fld id="{59D818CA-E3A0-4015-B80C-BB4892FA8A02}" type="slidenum">
              <a:rPr lang="es-ES"/>
              <a:pPr/>
              <a:t>‹Nº›</a:t>
            </a:fld>
            <a:endParaRPr lang="es-ES"/>
          </a:p>
        </p:txBody>
      </p:sp>
    </p:spTree>
    <p:extLst>
      <p:ext uri="{BB962C8B-B14F-4D97-AF65-F5344CB8AC3E}">
        <p14:creationId xmlns:p14="http://schemas.microsoft.com/office/powerpoint/2010/main" val="403282828"/>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Rectangle 4"/>
          <p:cNvSpPr>
            <a:spLocks noGrp="1" noChangeArrowheads="1"/>
          </p:cNvSpPr>
          <p:nvPr>
            <p:ph type="dt" sz="half" idx="10"/>
          </p:nvPr>
        </p:nvSpPr>
        <p:spPr/>
        <p:txBody>
          <a:bodyPr/>
          <a:lstStyle>
            <a:lvl1pPr>
              <a:defRPr>
                <a:latin typeface="Arial" pitchFamily="34" charset="0"/>
              </a:defRPr>
            </a:lvl1pPr>
          </a:lstStyle>
          <a:p>
            <a:pPr>
              <a:defRPr/>
            </a:pPr>
            <a:endParaRPr lang="es-ES"/>
          </a:p>
        </p:txBody>
      </p:sp>
      <p:sp>
        <p:nvSpPr>
          <p:cNvPr id="4" name="Rectangle 5"/>
          <p:cNvSpPr>
            <a:spLocks noGrp="1" noChangeArrowheads="1"/>
          </p:cNvSpPr>
          <p:nvPr>
            <p:ph type="ftr" sz="quarter" idx="11"/>
          </p:nvPr>
        </p:nvSpPr>
        <p:spPr/>
        <p:txBody>
          <a:bodyPr/>
          <a:lstStyle>
            <a:lvl1pPr>
              <a:defRPr>
                <a:latin typeface="Arial" pitchFamily="34" charset="0"/>
              </a:defRPr>
            </a:lvl1pPr>
          </a:lstStyle>
          <a:p>
            <a:pPr>
              <a:defRPr/>
            </a:pPr>
            <a:endParaRPr lang="es-ES"/>
          </a:p>
        </p:txBody>
      </p:sp>
      <p:sp>
        <p:nvSpPr>
          <p:cNvPr id="5" name="Rectangle 6"/>
          <p:cNvSpPr>
            <a:spLocks noGrp="1" noChangeArrowheads="1"/>
          </p:cNvSpPr>
          <p:nvPr>
            <p:ph type="sldNum" sz="quarter" idx="12"/>
          </p:nvPr>
        </p:nvSpPr>
        <p:spPr/>
        <p:txBody>
          <a:bodyPr/>
          <a:lstStyle>
            <a:lvl1pPr>
              <a:defRPr/>
            </a:lvl1pPr>
          </a:lstStyle>
          <a:p>
            <a:fld id="{B08F6C7C-87A5-4FB1-97CC-FB77A16595B9}" type="slidenum">
              <a:rPr lang="es-ES"/>
              <a:pPr/>
              <a:t>‹Nº›</a:t>
            </a:fld>
            <a:endParaRPr lang="es-ES"/>
          </a:p>
        </p:txBody>
      </p:sp>
    </p:spTree>
    <p:extLst>
      <p:ext uri="{BB962C8B-B14F-4D97-AF65-F5344CB8AC3E}">
        <p14:creationId xmlns:p14="http://schemas.microsoft.com/office/powerpoint/2010/main" val="11480466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4" name="3 Rectángulo"/>
          <p:cNvSpPr/>
          <p:nvPr/>
        </p:nvSpPr>
        <p:spPr bwMode="white">
          <a:xfrm>
            <a:off x="5"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sz="1800">
              <a:solidFill>
                <a:srgbClr val="FFFFFF"/>
              </a:solidFill>
            </a:endParaRPr>
          </a:p>
        </p:txBody>
      </p:sp>
      <p:sp>
        <p:nvSpPr>
          <p:cNvPr id="5" name="4 Rectángulo"/>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sz="1800">
              <a:solidFill>
                <a:srgbClr val="FFFFFF"/>
              </a:solidFill>
            </a:endParaRPr>
          </a:p>
        </p:txBody>
      </p:sp>
      <p:sp>
        <p:nvSpPr>
          <p:cNvPr id="6" name="5 Rectángulo"/>
          <p:cNvSpPr/>
          <p:nvPr/>
        </p:nvSpPr>
        <p:spPr>
          <a:xfrm>
            <a:off x="1828805"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sz="1800">
              <a:solidFill>
                <a:srgbClr val="FFFFFF"/>
              </a:solidFill>
            </a:endParaRPr>
          </a:p>
        </p:txBody>
      </p:sp>
      <p:sp>
        <p:nvSpPr>
          <p:cNvPr id="3" name="2 Marcador de texto"/>
          <p:cNvSpPr>
            <a:spLocks noGrp="1"/>
          </p:cNvSpPr>
          <p:nvPr>
            <p:ph type="body" idx="1"/>
          </p:nvPr>
        </p:nvSpPr>
        <p:spPr>
          <a:xfrm>
            <a:off x="1828808" y="2743209"/>
            <a:ext cx="9497484"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s-ES" smtClean="0"/>
              <a:t>Haga clic para modificar el estilo de texto del patrón</a:t>
            </a:r>
          </a:p>
        </p:txBody>
      </p:sp>
      <p:sp>
        <p:nvSpPr>
          <p:cNvPr id="2" name="1 Título"/>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lang="es-ES" smtClean="0"/>
              <a:t>Haga clic para modificar el estilo de título del patrón</a:t>
            </a:r>
            <a:endParaRPr lang="en-US"/>
          </a:p>
        </p:txBody>
      </p:sp>
      <p:sp>
        <p:nvSpPr>
          <p:cNvPr id="7" name="11 Marcador de fecha"/>
          <p:cNvSpPr>
            <a:spLocks noGrp="1"/>
          </p:cNvSpPr>
          <p:nvPr>
            <p:ph type="dt" sz="half" idx="10"/>
          </p:nvPr>
        </p:nvSpPr>
        <p:spPr/>
        <p:txBody>
          <a:bodyPr/>
          <a:lstStyle>
            <a:lvl1pPr>
              <a:defRPr/>
            </a:lvl1pPr>
          </a:lstStyle>
          <a:p>
            <a:pPr>
              <a:defRPr/>
            </a:pPr>
            <a:fld id="{4E86AFED-E26C-4026-8C21-923AC7808FF7}" type="datetimeFigureOut">
              <a:rPr lang="en-US"/>
              <a:pPr>
                <a:defRPr/>
              </a:pPr>
              <a:t>11/23/2018</a:t>
            </a:fld>
            <a:endParaRPr lang="en-US"/>
          </a:p>
        </p:txBody>
      </p:sp>
      <p:sp>
        <p:nvSpPr>
          <p:cNvPr id="8" name="12 Marcador de número de diapositiva"/>
          <p:cNvSpPr>
            <a:spLocks noGrp="1"/>
          </p:cNvSpPr>
          <p:nvPr>
            <p:ph type="sldNum" sz="quarter" idx="11"/>
          </p:nvPr>
        </p:nvSpPr>
        <p:spPr>
          <a:xfrm>
            <a:off x="0" y="1752631"/>
            <a:ext cx="1727200" cy="701675"/>
          </a:xfrm>
        </p:spPr>
        <p:txBody>
          <a:bodyPr>
            <a:noAutofit/>
          </a:bodyPr>
          <a:lstStyle>
            <a:lvl1pPr>
              <a:defRPr sz="2400">
                <a:solidFill>
                  <a:srgbClr val="FFFFFF"/>
                </a:solidFill>
              </a:defRPr>
            </a:lvl1pPr>
          </a:lstStyle>
          <a:p>
            <a:pPr>
              <a:defRPr/>
            </a:pPr>
            <a:fld id="{8EA809A9-A149-4C5C-A68A-033BA4B34B9A}" type="slidenum">
              <a:rPr lang="en-US"/>
              <a:pPr>
                <a:defRPr/>
              </a:pPr>
              <a:t>‹Nº›</a:t>
            </a:fld>
            <a:endParaRPr lang="en-US" dirty="0"/>
          </a:p>
        </p:txBody>
      </p:sp>
      <p:sp>
        <p:nvSpPr>
          <p:cNvPr id="9" name="13 Marcador de pie de página"/>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255382962"/>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pitchFamily="34" charset="0"/>
              </a:defRPr>
            </a:lvl1pPr>
          </a:lstStyle>
          <a:p>
            <a:pPr>
              <a:defRPr/>
            </a:pPr>
            <a:endParaRPr lang="es-ES"/>
          </a:p>
        </p:txBody>
      </p:sp>
      <p:sp>
        <p:nvSpPr>
          <p:cNvPr id="3" name="Rectangle 5"/>
          <p:cNvSpPr>
            <a:spLocks noGrp="1" noChangeArrowheads="1"/>
          </p:cNvSpPr>
          <p:nvPr>
            <p:ph type="ftr" sz="quarter" idx="11"/>
          </p:nvPr>
        </p:nvSpPr>
        <p:spPr/>
        <p:txBody>
          <a:bodyPr/>
          <a:lstStyle>
            <a:lvl1pPr>
              <a:defRPr>
                <a:latin typeface="Arial" pitchFamily="34" charset="0"/>
              </a:defRPr>
            </a:lvl1pPr>
          </a:lstStyle>
          <a:p>
            <a:pPr>
              <a:defRPr/>
            </a:pPr>
            <a:endParaRPr lang="es-ES"/>
          </a:p>
        </p:txBody>
      </p:sp>
      <p:sp>
        <p:nvSpPr>
          <p:cNvPr id="4" name="Rectangle 6"/>
          <p:cNvSpPr>
            <a:spLocks noGrp="1" noChangeArrowheads="1"/>
          </p:cNvSpPr>
          <p:nvPr>
            <p:ph type="sldNum" sz="quarter" idx="12"/>
          </p:nvPr>
        </p:nvSpPr>
        <p:spPr/>
        <p:txBody>
          <a:bodyPr/>
          <a:lstStyle>
            <a:lvl1pPr>
              <a:defRPr/>
            </a:lvl1pPr>
          </a:lstStyle>
          <a:p>
            <a:fld id="{C0BC3EEC-7E89-4D50-9DD6-87A8FDE9AC64}" type="slidenum">
              <a:rPr lang="es-ES"/>
              <a:pPr/>
              <a:t>‹Nº›</a:t>
            </a:fld>
            <a:endParaRPr lang="es-ES"/>
          </a:p>
        </p:txBody>
      </p:sp>
    </p:spTree>
    <p:extLst>
      <p:ext uri="{BB962C8B-B14F-4D97-AF65-F5344CB8AC3E}">
        <p14:creationId xmlns:p14="http://schemas.microsoft.com/office/powerpoint/2010/main" val="3493980862"/>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7" y="273050"/>
            <a:ext cx="4011084" cy="1162050"/>
          </a:xfrm>
        </p:spPr>
        <p:txBody>
          <a:bodyPr anchor="b"/>
          <a:lstStyle>
            <a:lvl1pPr algn="l">
              <a:defRPr sz="2000" b="1"/>
            </a:lvl1pPr>
          </a:lstStyle>
          <a:p>
            <a:r>
              <a:rPr lang="es-ES" smtClean="0"/>
              <a:t>Haga clic para modificar el estilo de título del patrón</a:t>
            </a:r>
            <a:endParaRPr lang="es-CO"/>
          </a:p>
        </p:txBody>
      </p:sp>
      <p:sp>
        <p:nvSpPr>
          <p:cNvPr id="3" name="2 Marcador de contenido"/>
          <p:cNvSpPr>
            <a:spLocks noGrp="1"/>
          </p:cNvSpPr>
          <p:nvPr>
            <p:ph idx="1"/>
          </p:nvPr>
        </p:nvSpPr>
        <p:spPr>
          <a:xfrm>
            <a:off x="4766733" y="27322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texto"/>
          <p:cNvSpPr>
            <a:spLocks noGrp="1"/>
          </p:cNvSpPr>
          <p:nvPr>
            <p:ph type="body" sz="half" idx="2"/>
          </p:nvPr>
        </p:nvSpPr>
        <p:spPr>
          <a:xfrm>
            <a:off x="609607"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p:txBody>
          <a:bodyPr/>
          <a:lstStyle>
            <a:lvl1pPr>
              <a:defRPr>
                <a:latin typeface="Arial" pitchFamily="34" charset="0"/>
              </a:defRPr>
            </a:lvl1pPr>
          </a:lstStyle>
          <a:p>
            <a:pPr>
              <a:defRPr/>
            </a:pPr>
            <a:endParaRPr lang="es-ES"/>
          </a:p>
        </p:txBody>
      </p:sp>
      <p:sp>
        <p:nvSpPr>
          <p:cNvPr id="6" name="Rectangle 5"/>
          <p:cNvSpPr>
            <a:spLocks noGrp="1" noChangeArrowheads="1"/>
          </p:cNvSpPr>
          <p:nvPr>
            <p:ph type="ftr" sz="quarter" idx="11"/>
          </p:nvPr>
        </p:nvSpPr>
        <p:spPr/>
        <p:txBody>
          <a:bodyPr/>
          <a:lstStyle>
            <a:lvl1pPr>
              <a:defRPr>
                <a:latin typeface="Arial" pitchFamily="34" charset="0"/>
              </a:defRPr>
            </a:lvl1pPr>
          </a:lstStyle>
          <a:p>
            <a:pPr>
              <a:defRPr/>
            </a:pPr>
            <a:endParaRPr lang="es-ES"/>
          </a:p>
        </p:txBody>
      </p:sp>
      <p:sp>
        <p:nvSpPr>
          <p:cNvPr id="7" name="Rectangle 6"/>
          <p:cNvSpPr>
            <a:spLocks noGrp="1" noChangeArrowheads="1"/>
          </p:cNvSpPr>
          <p:nvPr>
            <p:ph type="sldNum" sz="quarter" idx="12"/>
          </p:nvPr>
        </p:nvSpPr>
        <p:spPr/>
        <p:txBody>
          <a:bodyPr/>
          <a:lstStyle>
            <a:lvl1pPr>
              <a:defRPr/>
            </a:lvl1pPr>
          </a:lstStyle>
          <a:p>
            <a:fld id="{7092EAEA-4C69-476A-A12D-179AB702DD68}" type="slidenum">
              <a:rPr lang="es-ES"/>
              <a:pPr/>
              <a:t>‹Nº›</a:t>
            </a:fld>
            <a:endParaRPr lang="es-ES"/>
          </a:p>
        </p:txBody>
      </p:sp>
    </p:spTree>
    <p:extLst>
      <p:ext uri="{BB962C8B-B14F-4D97-AF65-F5344CB8AC3E}">
        <p14:creationId xmlns:p14="http://schemas.microsoft.com/office/powerpoint/2010/main" val="4149847799"/>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25" y="4800600"/>
            <a:ext cx="7315200" cy="566738"/>
          </a:xfrm>
        </p:spPr>
        <p:txBody>
          <a:bodyPr anchor="b"/>
          <a:lstStyle>
            <a:lvl1pPr algn="l">
              <a:defRPr sz="2000" b="1"/>
            </a:lvl1pPr>
          </a:lstStyle>
          <a:p>
            <a:r>
              <a:rPr lang="es-ES" smtClean="0"/>
              <a:t>Haga clic para modificar el estilo de título del patrón</a:t>
            </a:r>
            <a:endParaRPr lang="es-CO"/>
          </a:p>
        </p:txBody>
      </p:sp>
      <p:sp>
        <p:nvSpPr>
          <p:cNvPr id="3" name="2 Marcador de posición de imagen"/>
          <p:cNvSpPr>
            <a:spLocks noGrp="1"/>
          </p:cNvSpPr>
          <p:nvPr>
            <p:ph type="pic" idx="1"/>
          </p:nvPr>
        </p:nvSpPr>
        <p:spPr>
          <a:xfrm>
            <a:off x="2389725"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CO" noProof="0" smtClean="0"/>
          </a:p>
        </p:txBody>
      </p:sp>
      <p:sp>
        <p:nvSpPr>
          <p:cNvPr id="4" name="3 Marcador de texto"/>
          <p:cNvSpPr>
            <a:spLocks noGrp="1"/>
          </p:cNvSpPr>
          <p:nvPr>
            <p:ph type="body" sz="half" idx="2"/>
          </p:nvPr>
        </p:nvSpPr>
        <p:spPr>
          <a:xfrm>
            <a:off x="2389725"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p:txBody>
          <a:bodyPr/>
          <a:lstStyle>
            <a:lvl1pPr>
              <a:defRPr>
                <a:latin typeface="Arial" pitchFamily="34" charset="0"/>
              </a:defRPr>
            </a:lvl1pPr>
          </a:lstStyle>
          <a:p>
            <a:pPr>
              <a:defRPr/>
            </a:pPr>
            <a:endParaRPr lang="es-ES"/>
          </a:p>
        </p:txBody>
      </p:sp>
      <p:sp>
        <p:nvSpPr>
          <p:cNvPr id="6" name="Rectangle 5"/>
          <p:cNvSpPr>
            <a:spLocks noGrp="1" noChangeArrowheads="1"/>
          </p:cNvSpPr>
          <p:nvPr>
            <p:ph type="ftr" sz="quarter" idx="11"/>
          </p:nvPr>
        </p:nvSpPr>
        <p:spPr/>
        <p:txBody>
          <a:bodyPr/>
          <a:lstStyle>
            <a:lvl1pPr>
              <a:defRPr>
                <a:latin typeface="Arial" pitchFamily="34" charset="0"/>
              </a:defRPr>
            </a:lvl1pPr>
          </a:lstStyle>
          <a:p>
            <a:pPr>
              <a:defRPr/>
            </a:pPr>
            <a:endParaRPr lang="es-ES"/>
          </a:p>
        </p:txBody>
      </p:sp>
      <p:sp>
        <p:nvSpPr>
          <p:cNvPr id="7" name="Rectangle 6"/>
          <p:cNvSpPr>
            <a:spLocks noGrp="1" noChangeArrowheads="1"/>
          </p:cNvSpPr>
          <p:nvPr>
            <p:ph type="sldNum" sz="quarter" idx="12"/>
          </p:nvPr>
        </p:nvSpPr>
        <p:spPr/>
        <p:txBody>
          <a:bodyPr/>
          <a:lstStyle>
            <a:lvl1pPr>
              <a:defRPr/>
            </a:lvl1pPr>
          </a:lstStyle>
          <a:p>
            <a:fld id="{7A82E39D-3287-457B-89A1-9B1653281149}" type="slidenum">
              <a:rPr lang="es-ES"/>
              <a:pPr/>
              <a:t>‹Nº›</a:t>
            </a:fld>
            <a:endParaRPr lang="es-ES"/>
          </a:p>
        </p:txBody>
      </p:sp>
    </p:spTree>
    <p:extLst>
      <p:ext uri="{BB962C8B-B14F-4D97-AF65-F5344CB8AC3E}">
        <p14:creationId xmlns:p14="http://schemas.microsoft.com/office/powerpoint/2010/main" val="4160672459"/>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Rectangle 4"/>
          <p:cNvSpPr>
            <a:spLocks noGrp="1" noChangeArrowheads="1"/>
          </p:cNvSpPr>
          <p:nvPr>
            <p:ph type="dt" sz="half" idx="10"/>
          </p:nvPr>
        </p:nvSpPr>
        <p:spPr/>
        <p:txBody>
          <a:bodyPr/>
          <a:lstStyle>
            <a:lvl1pPr>
              <a:defRPr>
                <a:latin typeface="Arial" pitchFamily="34"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vl1pPr>
          </a:lstStyle>
          <a:p>
            <a:fld id="{883D1656-3396-4A56-B357-2F6702270E2E}" type="slidenum">
              <a:rPr lang="es-ES"/>
              <a:pPr/>
              <a:t>‹Nº›</a:t>
            </a:fld>
            <a:endParaRPr lang="es-ES"/>
          </a:p>
        </p:txBody>
      </p:sp>
    </p:spTree>
    <p:extLst>
      <p:ext uri="{BB962C8B-B14F-4D97-AF65-F5344CB8AC3E}">
        <p14:creationId xmlns:p14="http://schemas.microsoft.com/office/powerpoint/2010/main" val="1441994300"/>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808"/>
            <a:ext cx="2743200" cy="5851525"/>
          </a:xfrm>
        </p:spPr>
        <p:txBody>
          <a:bodyPr vert="eaVert"/>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a:xfrm>
            <a:off x="609600" y="274808"/>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Rectangle 4"/>
          <p:cNvSpPr>
            <a:spLocks noGrp="1" noChangeArrowheads="1"/>
          </p:cNvSpPr>
          <p:nvPr>
            <p:ph type="dt" sz="half" idx="10"/>
          </p:nvPr>
        </p:nvSpPr>
        <p:spPr/>
        <p:txBody>
          <a:bodyPr/>
          <a:lstStyle>
            <a:lvl1pPr>
              <a:defRPr>
                <a:latin typeface="Arial" pitchFamily="34"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vl1pPr>
          </a:lstStyle>
          <a:p>
            <a:fld id="{6188349D-395C-45A8-8F3E-CC94008F6D9F}" type="slidenum">
              <a:rPr lang="es-ES"/>
              <a:pPr/>
              <a:t>‹Nº›</a:t>
            </a:fld>
            <a:endParaRPr lang="es-ES"/>
          </a:p>
        </p:txBody>
      </p:sp>
    </p:spTree>
    <p:extLst>
      <p:ext uri="{BB962C8B-B14F-4D97-AF65-F5344CB8AC3E}">
        <p14:creationId xmlns:p14="http://schemas.microsoft.com/office/powerpoint/2010/main" val="42233592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9" name="8 Marcador de contenido"/>
          <p:cNvSpPr>
            <a:spLocks noGrp="1"/>
          </p:cNvSpPr>
          <p:nvPr>
            <p:ph sz="quarter" idx="1"/>
          </p:nvPr>
        </p:nvSpPr>
        <p:spPr>
          <a:xfrm>
            <a:off x="812800" y="1589567"/>
            <a:ext cx="5181600" cy="45720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1" name="10 Marcador de contenido"/>
          <p:cNvSpPr>
            <a:spLocks noGrp="1"/>
          </p:cNvSpPr>
          <p:nvPr>
            <p:ph sz="quarter" idx="2"/>
          </p:nvPr>
        </p:nvSpPr>
        <p:spPr>
          <a:xfrm>
            <a:off x="6459873" y="1589567"/>
            <a:ext cx="5181600" cy="45720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7 Marcador de fecha"/>
          <p:cNvSpPr>
            <a:spLocks noGrp="1"/>
          </p:cNvSpPr>
          <p:nvPr>
            <p:ph type="dt" sz="half" idx="10"/>
          </p:nvPr>
        </p:nvSpPr>
        <p:spPr/>
        <p:txBody>
          <a:bodyPr rtlCol="0"/>
          <a:lstStyle>
            <a:lvl1pPr>
              <a:defRPr/>
            </a:lvl1pPr>
          </a:lstStyle>
          <a:p>
            <a:pPr>
              <a:defRPr/>
            </a:pPr>
            <a:fld id="{1250415A-438A-4666-8EB1-CD104DC508DB}" type="datetimeFigureOut">
              <a:rPr lang="en-US"/>
              <a:pPr>
                <a:defRPr/>
              </a:pPr>
              <a:t>11/23/2018</a:t>
            </a:fld>
            <a:endParaRPr lang="en-US"/>
          </a:p>
        </p:txBody>
      </p:sp>
      <p:sp>
        <p:nvSpPr>
          <p:cNvPr id="6" name="9 Marcador de número de diapositiva"/>
          <p:cNvSpPr>
            <a:spLocks noGrp="1"/>
          </p:cNvSpPr>
          <p:nvPr>
            <p:ph type="sldNum" sz="quarter" idx="11"/>
          </p:nvPr>
        </p:nvSpPr>
        <p:spPr/>
        <p:txBody>
          <a:bodyPr rtlCol="0"/>
          <a:lstStyle>
            <a:lvl1pPr>
              <a:defRPr/>
            </a:lvl1pPr>
          </a:lstStyle>
          <a:p>
            <a:pPr>
              <a:defRPr/>
            </a:pPr>
            <a:fld id="{DCA85D33-5284-433F-BD3D-8A7AFC767EB5}" type="slidenum">
              <a:rPr lang="en-US"/>
              <a:pPr>
                <a:defRPr/>
              </a:pPr>
              <a:t>‹Nº›</a:t>
            </a:fld>
            <a:endParaRPr lang="en-US"/>
          </a:p>
        </p:txBody>
      </p:sp>
      <p:sp>
        <p:nvSpPr>
          <p:cNvPr id="7" name="11 Marcador de pie de página"/>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val="36957525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711205" y="273082"/>
            <a:ext cx="10871200" cy="869951"/>
          </a:xfrm>
        </p:spPr>
        <p:txBody>
          <a:bodyPr/>
          <a:lstStyle>
            <a:lvl1pPr>
              <a:defRPr/>
            </a:lvl1pPr>
          </a:lstStyle>
          <a:p>
            <a:r>
              <a:rPr lang="es-ES" smtClean="0"/>
              <a:t>Haga clic para modificar el estilo de título del patrón</a:t>
            </a:r>
            <a:endParaRPr lang="en-US"/>
          </a:p>
        </p:txBody>
      </p:sp>
      <p:sp>
        <p:nvSpPr>
          <p:cNvPr id="11" name="10 Marcador de contenido"/>
          <p:cNvSpPr>
            <a:spLocks noGrp="1"/>
          </p:cNvSpPr>
          <p:nvPr>
            <p:ph sz="quarter" idx="2"/>
          </p:nvPr>
        </p:nvSpPr>
        <p:spPr>
          <a:xfrm>
            <a:off x="812800" y="2438400"/>
            <a:ext cx="5181600" cy="35814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3" name="12 Marcador de contenido"/>
          <p:cNvSpPr>
            <a:spLocks noGrp="1"/>
          </p:cNvSpPr>
          <p:nvPr>
            <p:ph sz="quarter" idx="4"/>
          </p:nvPr>
        </p:nvSpPr>
        <p:spPr>
          <a:xfrm>
            <a:off x="6400805" y="2438400"/>
            <a:ext cx="5181600" cy="35814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6" name="15 Marcador de texto"/>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a:r>
              <a:rPr lang="es-ES" smtClean="0"/>
              <a:t>Haga clic para modificar el estilo de texto del patrón</a:t>
            </a:r>
          </a:p>
        </p:txBody>
      </p:sp>
      <p:sp>
        <p:nvSpPr>
          <p:cNvPr id="15" name="14 Marcador de texto"/>
          <p:cNvSpPr>
            <a:spLocks noGrp="1"/>
          </p:cNvSpPr>
          <p:nvPr>
            <p:ph type="body" sz="quarter" idx="3"/>
          </p:nvPr>
        </p:nvSpPr>
        <p:spPr>
          <a:xfrm>
            <a:off x="6400805" y="1752600"/>
            <a:ext cx="5181600" cy="640080"/>
          </a:xfrm>
          <a:solidFill>
            <a:schemeClr val="accent4"/>
          </a:solidFill>
        </p:spPr>
        <p:txBody>
          <a:bodyPr rtlCol="0" anchor="ctr"/>
          <a:lstStyle>
            <a:lvl1pPr marL="0" indent="0">
              <a:buFontTx/>
              <a:buNone/>
              <a:defRPr sz="2000" b="1">
                <a:solidFill>
                  <a:srgbClr val="FFFFFF"/>
                </a:solidFill>
              </a:defRPr>
            </a:lvl1pPr>
          </a:lstStyle>
          <a:p>
            <a:pPr lvl="0"/>
            <a:r>
              <a:rPr lang="es-ES" smtClean="0"/>
              <a:t>Haga clic para modificar el estilo de texto del patrón</a:t>
            </a:r>
          </a:p>
        </p:txBody>
      </p:sp>
      <p:sp>
        <p:nvSpPr>
          <p:cNvPr id="7" name="9 Marcador de fecha"/>
          <p:cNvSpPr>
            <a:spLocks noGrp="1"/>
          </p:cNvSpPr>
          <p:nvPr>
            <p:ph type="dt" sz="half" idx="10"/>
          </p:nvPr>
        </p:nvSpPr>
        <p:spPr/>
        <p:txBody>
          <a:bodyPr rtlCol="0"/>
          <a:lstStyle>
            <a:lvl1pPr>
              <a:defRPr/>
            </a:lvl1pPr>
          </a:lstStyle>
          <a:p>
            <a:pPr>
              <a:defRPr/>
            </a:pPr>
            <a:fld id="{449C4B81-5F1A-4FD4-9AA9-087AE2769B65}" type="datetimeFigureOut">
              <a:rPr lang="en-US"/>
              <a:pPr>
                <a:defRPr/>
              </a:pPr>
              <a:t>11/23/2018</a:t>
            </a:fld>
            <a:endParaRPr lang="en-US"/>
          </a:p>
        </p:txBody>
      </p:sp>
      <p:sp>
        <p:nvSpPr>
          <p:cNvPr id="8" name="11 Marcador de número de diapositiva"/>
          <p:cNvSpPr>
            <a:spLocks noGrp="1"/>
          </p:cNvSpPr>
          <p:nvPr>
            <p:ph type="sldNum" sz="quarter" idx="11"/>
          </p:nvPr>
        </p:nvSpPr>
        <p:spPr/>
        <p:txBody>
          <a:bodyPr rtlCol="0"/>
          <a:lstStyle>
            <a:lvl1pPr>
              <a:defRPr/>
            </a:lvl1pPr>
          </a:lstStyle>
          <a:p>
            <a:pPr>
              <a:defRPr/>
            </a:pPr>
            <a:fld id="{39CF4E84-CF93-4BB6-9CED-F194A756A8C1}" type="slidenum">
              <a:rPr lang="en-US"/>
              <a:pPr>
                <a:defRPr/>
              </a:pPr>
              <a:t>‹Nº›</a:t>
            </a:fld>
            <a:endParaRPr lang="en-US"/>
          </a:p>
        </p:txBody>
      </p:sp>
      <p:sp>
        <p:nvSpPr>
          <p:cNvPr id="9" name="13 Marcador de pie de página"/>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val="18296494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13 Marcador de fecha"/>
          <p:cNvSpPr>
            <a:spLocks noGrp="1"/>
          </p:cNvSpPr>
          <p:nvPr>
            <p:ph type="dt" sz="half" idx="10"/>
          </p:nvPr>
        </p:nvSpPr>
        <p:spPr/>
        <p:txBody>
          <a:bodyPr/>
          <a:lstStyle>
            <a:lvl1pPr>
              <a:defRPr/>
            </a:lvl1pPr>
          </a:lstStyle>
          <a:p>
            <a:pPr>
              <a:defRPr/>
            </a:pPr>
            <a:fld id="{F953E4E7-6D14-4B3B-9979-EF60E70C2148}" type="datetimeFigureOut">
              <a:rPr lang="en-US"/>
              <a:pPr>
                <a:defRPr/>
              </a:pPr>
              <a:t>11/23/2018</a:t>
            </a:fld>
            <a:endParaRPr lang="en-US" dirty="0"/>
          </a:p>
        </p:txBody>
      </p:sp>
      <p:sp>
        <p:nvSpPr>
          <p:cNvPr id="4" name="2 Marcador de pie de página"/>
          <p:cNvSpPr>
            <a:spLocks noGrp="1"/>
          </p:cNvSpPr>
          <p:nvPr>
            <p:ph type="ftr" sz="quarter" idx="11"/>
          </p:nvPr>
        </p:nvSpPr>
        <p:spPr/>
        <p:txBody>
          <a:bodyPr/>
          <a:lstStyle>
            <a:lvl1pPr>
              <a:defRPr/>
            </a:lvl1pPr>
          </a:lstStyle>
          <a:p>
            <a:pPr>
              <a:defRPr/>
            </a:pPr>
            <a:endParaRPr lang="en-US"/>
          </a:p>
        </p:txBody>
      </p:sp>
      <p:sp>
        <p:nvSpPr>
          <p:cNvPr id="5" name="22 Marcador de número de diapositiva"/>
          <p:cNvSpPr>
            <a:spLocks noGrp="1"/>
          </p:cNvSpPr>
          <p:nvPr>
            <p:ph type="sldNum" sz="quarter" idx="12"/>
          </p:nvPr>
        </p:nvSpPr>
        <p:spPr/>
        <p:txBody>
          <a:bodyPr/>
          <a:lstStyle>
            <a:lvl1pPr>
              <a:defRPr/>
            </a:lvl1pPr>
          </a:lstStyle>
          <a:p>
            <a:pPr>
              <a:defRPr/>
            </a:pPr>
            <a:fld id="{6A4C2A4B-CFF1-4257-A4E8-4BEF268F5F7A}" type="slidenum">
              <a:rPr lang="en-US"/>
              <a:pPr>
                <a:defRPr/>
              </a:pPr>
              <a:t>‹Nº›</a:t>
            </a:fld>
            <a:endParaRPr lang="en-US" dirty="0"/>
          </a:p>
        </p:txBody>
      </p:sp>
    </p:spTree>
    <p:extLst>
      <p:ext uri="{BB962C8B-B14F-4D97-AF65-F5344CB8AC3E}">
        <p14:creationId xmlns:p14="http://schemas.microsoft.com/office/powerpoint/2010/main" val="35816934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pPr>
              <a:defRPr/>
            </a:pPr>
            <a:fld id="{AEAB8576-2070-4ADD-A677-263C8A0AC765}" type="datetimeFigureOut">
              <a:rPr lang="en-US"/>
              <a:pPr>
                <a:defRPr/>
              </a:pPr>
              <a:t>11/23/2018</a:t>
            </a:fld>
            <a:endParaRPr lang="en-US"/>
          </a:p>
        </p:txBody>
      </p:sp>
      <p:sp>
        <p:nvSpPr>
          <p:cNvPr id="3" name="2 Marcador de pie de página"/>
          <p:cNvSpPr>
            <a:spLocks noGrp="1"/>
          </p:cNvSpPr>
          <p:nvPr>
            <p:ph type="ftr" sz="quarter" idx="11"/>
          </p:nvPr>
        </p:nvSpPr>
        <p:spPr/>
        <p:txBody>
          <a:bodyPr/>
          <a:lstStyle>
            <a:lvl1pPr>
              <a:defRPr/>
            </a:lvl1pPr>
          </a:lstStyle>
          <a:p>
            <a:pPr>
              <a:defRPr/>
            </a:pPr>
            <a:endParaRPr lang="en-US"/>
          </a:p>
        </p:txBody>
      </p:sp>
      <p:sp>
        <p:nvSpPr>
          <p:cNvPr id="4" name="3 Marcador de número de diapositiva"/>
          <p:cNvSpPr>
            <a:spLocks noGrp="1"/>
          </p:cNvSpPr>
          <p:nvPr>
            <p:ph type="sldNum" sz="quarter" idx="12"/>
          </p:nvPr>
        </p:nvSpPr>
        <p:spPr>
          <a:xfrm>
            <a:off x="5" y="6248400"/>
            <a:ext cx="711200" cy="381000"/>
          </a:xfrm>
        </p:spPr>
        <p:txBody>
          <a:bodyPr/>
          <a:lstStyle>
            <a:lvl1pPr>
              <a:defRPr>
                <a:solidFill>
                  <a:srgbClr val="CDD7D9"/>
                </a:solidFill>
              </a:defRPr>
            </a:lvl1pPr>
          </a:lstStyle>
          <a:p>
            <a:pPr>
              <a:defRPr/>
            </a:pPr>
            <a:fld id="{470DB9D8-0F42-47E5-8228-424646AF90F8}" type="slidenum">
              <a:rPr lang="en-US"/>
              <a:pPr>
                <a:defRPr/>
              </a:pPr>
              <a:t>‹Nº›</a:t>
            </a:fld>
            <a:endParaRPr lang="en-US" dirty="0"/>
          </a:p>
        </p:txBody>
      </p:sp>
    </p:spTree>
    <p:extLst>
      <p:ext uri="{BB962C8B-B14F-4D97-AF65-F5344CB8AC3E}">
        <p14:creationId xmlns:p14="http://schemas.microsoft.com/office/powerpoint/2010/main" val="9392466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812805" y="273082"/>
            <a:ext cx="10769600" cy="869951"/>
          </a:xfrm>
        </p:spPr>
        <p:txBody>
          <a:bodyPr/>
          <a:lstStyle>
            <a:lvl1pPr algn="l">
              <a:buNone/>
              <a:defRPr sz="4400" b="0"/>
            </a:lvl1pPr>
          </a:lstStyle>
          <a:p>
            <a:r>
              <a:rPr lang="es-ES" smtClean="0"/>
              <a:t>Haga clic para modificar el estilo de título del patrón</a:t>
            </a:r>
            <a:endParaRPr lang="en-US"/>
          </a:p>
        </p:txBody>
      </p:sp>
      <p:sp>
        <p:nvSpPr>
          <p:cNvPr id="3" name="2 Marcador de texto"/>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s-ES" smtClean="0"/>
              <a:t>Haga clic para modificar el estilo de texto del patrón</a:t>
            </a:r>
          </a:p>
        </p:txBody>
      </p:sp>
      <p:sp>
        <p:nvSpPr>
          <p:cNvPr id="9" name="8 Marcador de contenido"/>
          <p:cNvSpPr>
            <a:spLocks noGrp="1"/>
          </p:cNvSpPr>
          <p:nvPr>
            <p:ph sz="quarter" idx="1"/>
          </p:nvPr>
        </p:nvSpPr>
        <p:spPr>
          <a:xfrm>
            <a:off x="3149604" y="1752600"/>
            <a:ext cx="8534401" cy="44196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13 Marcador de fecha"/>
          <p:cNvSpPr>
            <a:spLocks noGrp="1"/>
          </p:cNvSpPr>
          <p:nvPr>
            <p:ph type="dt" sz="half" idx="10"/>
          </p:nvPr>
        </p:nvSpPr>
        <p:spPr/>
        <p:txBody>
          <a:bodyPr/>
          <a:lstStyle>
            <a:lvl1pPr>
              <a:defRPr/>
            </a:lvl1pPr>
          </a:lstStyle>
          <a:p>
            <a:pPr>
              <a:defRPr/>
            </a:pPr>
            <a:fld id="{DCDB1F93-77E2-4AE8-BC92-F0D952922244}" type="datetimeFigureOut">
              <a:rPr lang="en-US"/>
              <a:pPr>
                <a:defRPr/>
              </a:pPr>
              <a:t>11/23/2018</a:t>
            </a:fld>
            <a:endParaRPr lang="en-US" dirty="0"/>
          </a:p>
        </p:txBody>
      </p:sp>
      <p:sp>
        <p:nvSpPr>
          <p:cNvPr id="6" name="2 Marcador de pie de página"/>
          <p:cNvSpPr>
            <a:spLocks noGrp="1"/>
          </p:cNvSpPr>
          <p:nvPr>
            <p:ph type="ftr" sz="quarter" idx="11"/>
          </p:nvPr>
        </p:nvSpPr>
        <p:spPr/>
        <p:txBody>
          <a:bodyPr/>
          <a:lstStyle>
            <a:lvl1pPr>
              <a:defRPr/>
            </a:lvl1pPr>
          </a:lstStyle>
          <a:p>
            <a:pPr>
              <a:defRPr/>
            </a:pPr>
            <a:endParaRPr lang="en-US"/>
          </a:p>
        </p:txBody>
      </p:sp>
      <p:sp>
        <p:nvSpPr>
          <p:cNvPr id="7" name="22 Marcador de número de diapositiva"/>
          <p:cNvSpPr>
            <a:spLocks noGrp="1"/>
          </p:cNvSpPr>
          <p:nvPr>
            <p:ph type="sldNum" sz="quarter" idx="12"/>
          </p:nvPr>
        </p:nvSpPr>
        <p:spPr/>
        <p:txBody>
          <a:bodyPr/>
          <a:lstStyle>
            <a:lvl1pPr>
              <a:defRPr/>
            </a:lvl1pPr>
          </a:lstStyle>
          <a:p>
            <a:pPr>
              <a:defRPr/>
            </a:pPr>
            <a:fld id="{1553CC24-D1AC-48AA-9322-72B508C060BC}" type="slidenum">
              <a:rPr lang="en-US"/>
              <a:pPr>
                <a:defRPr/>
              </a:pPr>
              <a:t>‹Nº›</a:t>
            </a:fld>
            <a:endParaRPr lang="en-US" dirty="0"/>
          </a:p>
        </p:txBody>
      </p:sp>
    </p:spTree>
    <p:extLst>
      <p:ext uri="{BB962C8B-B14F-4D97-AF65-F5344CB8AC3E}">
        <p14:creationId xmlns:p14="http://schemas.microsoft.com/office/powerpoint/2010/main" val="26075997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5" name="4 Rectángulo"/>
          <p:cNvSpPr/>
          <p:nvPr/>
        </p:nvSpPr>
        <p:spPr bwMode="white">
          <a:xfrm>
            <a:off x="-12700" y="4572031"/>
            <a:ext cx="12192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sz="1800">
              <a:solidFill>
                <a:srgbClr val="FFFFFF"/>
              </a:solidFill>
            </a:endParaRPr>
          </a:p>
        </p:txBody>
      </p:sp>
      <p:sp>
        <p:nvSpPr>
          <p:cNvPr id="6" name="5 Rectángulo"/>
          <p:cNvSpPr/>
          <p:nvPr/>
        </p:nvSpPr>
        <p:spPr>
          <a:xfrm>
            <a:off x="-12691" y="4664075"/>
            <a:ext cx="1951567"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sz="1800">
              <a:solidFill>
                <a:srgbClr val="FFFFFF"/>
              </a:solidFill>
            </a:endParaRPr>
          </a:p>
        </p:txBody>
      </p:sp>
      <p:sp>
        <p:nvSpPr>
          <p:cNvPr id="7" name="6 Rectángulo"/>
          <p:cNvSpPr/>
          <p:nvPr/>
        </p:nvSpPr>
        <p:spPr>
          <a:xfrm>
            <a:off x="2059517" y="4654550"/>
            <a:ext cx="10132483"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sz="1800">
              <a:solidFill>
                <a:srgbClr val="FFFFFF"/>
              </a:solidFill>
            </a:endParaRPr>
          </a:p>
        </p:txBody>
      </p:sp>
      <p:sp>
        <p:nvSpPr>
          <p:cNvPr id="8" name="7 Rectángulo"/>
          <p:cNvSpPr/>
          <p:nvPr/>
        </p:nvSpPr>
        <p:spPr bwMode="white">
          <a:xfrm>
            <a:off x="1930419" y="3"/>
            <a:ext cx="133351"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sz="1800">
              <a:solidFill>
                <a:srgbClr val="FFFFFF"/>
              </a:solidFill>
            </a:endParaRPr>
          </a:p>
        </p:txBody>
      </p:sp>
      <p:sp>
        <p:nvSpPr>
          <p:cNvPr id="4" name="3 Marcador de texto"/>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s-ES" smtClean="0"/>
              <a:t>Haga clic para modificar el estilo de texto del patrón</a:t>
            </a:r>
          </a:p>
        </p:txBody>
      </p:sp>
      <p:sp>
        <p:nvSpPr>
          <p:cNvPr id="2" name="1 Título"/>
          <p:cNvSpPr>
            <a:spLocks noGrp="1"/>
          </p:cNvSpPr>
          <p:nvPr>
            <p:ph type="title"/>
          </p:nvPr>
        </p:nvSpPr>
        <p:spPr>
          <a:xfrm>
            <a:off x="2133600" y="4648200"/>
            <a:ext cx="9753600" cy="685800"/>
          </a:xfrm>
        </p:spPr>
        <p:txBody>
          <a:bodyPr/>
          <a:lstStyle>
            <a:lvl1pPr algn="l">
              <a:buNone/>
              <a:defRPr sz="2800" b="0">
                <a:solidFill>
                  <a:srgbClr val="FFFFFF"/>
                </a:solidFill>
              </a:defRPr>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2080768" y="0"/>
            <a:ext cx="10111232" cy="4568952"/>
          </a:xfrm>
          <a:solidFill>
            <a:schemeClr val="accent1">
              <a:tint val="40000"/>
            </a:schemeClr>
          </a:solidFill>
          <a:ln>
            <a:noFill/>
          </a:ln>
        </p:spPr>
        <p:txBody>
          <a:bodyPr>
            <a:normAutofit/>
          </a:bodyPr>
          <a:lstStyle>
            <a:lvl1pPr marL="0" indent="0">
              <a:buNone/>
              <a:defRPr sz="3200"/>
            </a:lvl1pPr>
          </a:lstStyle>
          <a:p>
            <a:pPr lvl="0"/>
            <a:r>
              <a:rPr lang="es-ES" noProof="0" smtClean="0"/>
              <a:t>Haga clic en el icono para agregar una imagen</a:t>
            </a:r>
            <a:endParaRPr lang="en-US" noProof="0" dirty="0"/>
          </a:p>
        </p:txBody>
      </p:sp>
      <p:sp>
        <p:nvSpPr>
          <p:cNvPr id="9" name="11 Marcador de fecha"/>
          <p:cNvSpPr>
            <a:spLocks noGrp="1"/>
          </p:cNvSpPr>
          <p:nvPr>
            <p:ph type="dt" sz="half" idx="10"/>
          </p:nvPr>
        </p:nvSpPr>
        <p:spPr>
          <a:xfrm>
            <a:off x="8331200" y="6248431"/>
            <a:ext cx="3556000" cy="365125"/>
          </a:xfrm>
        </p:spPr>
        <p:txBody>
          <a:bodyPr rtlCol="0"/>
          <a:lstStyle>
            <a:lvl1pPr>
              <a:defRPr/>
            </a:lvl1pPr>
          </a:lstStyle>
          <a:p>
            <a:pPr>
              <a:defRPr/>
            </a:pPr>
            <a:fld id="{2D66BFC3-BBC8-462C-B1AD-FC24B720565C}" type="datetimeFigureOut">
              <a:rPr lang="en-US"/>
              <a:pPr>
                <a:defRPr/>
              </a:pPr>
              <a:t>11/23/2018</a:t>
            </a:fld>
            <a:endParaRPr lang="en-US"/>
          </a:p>
        </p:txBody>
      </p:sp>
      <p:sp>
        <p:nvSpPr>
          <p:cNvPr id="10" name="12 Marcador de número de diapositiva"/>
          <p:cNvSpPr>
            <a:spLocks noGrp="1"/>
          </p:cNvSpPr>
          <p:nvPr>
            <p:ph type="sldNum" sz="quarter" idx="11"/>
          </p:nvPr>
        </p:nvSpPr>
        <p:spPr>
          <a:xfrm>
            <a:off x="0" y="4667281"/>
            <a:ext cx="1930400" cy="663575"/>
          </a:xfrm>
        </p:spPr>
        <p:txBody>
          <a:bodyPr rtlCol="0"/>
          <a:lstStyle>
            <a:lvl1pPr>
              <a:defRPr sz="2800"/>
            </a:lvl1pPr>
          </a:lstStyle>
          <a:p>
            <a:pPr>
              <a:defRPr/>
            </a:pPr>
            <a:fld id="{5D7D5F40-7A58-43F3-B6FA-DB9AAF96E736}" type="slidenum">
              <a:rPr lang="en-US"/>
              <a:pPr>
                <a:defRPr/>
              </a:pPr>
              <a:t>‹Nº›</a:t>
            </a:fld>
            <a:endParaRPr lang="en-US" dirty="0"/>
          </a:p>
        </p:txBody>
      </p:sp>
      <p:sp>
        <p:nvSpPr>
          <p:cNvPr id="11" name="13 Marcador de pie de página"/>
          <p:cNvSpPr>
            <a:spLocks noGrp="1"/>
          </p:cNvSpPr>
          <p:nvPr>
            <p:ph type="ftr" sz="quarter" idx="12"/>
          </p:nvPr>
        </p:nvSpPr>
        <p:spPr>
          <a:xfrm>
            <a:off x="2133604" y="6248431"/>
            <a:ext cx="6096001" cy="365125"/>
          </a:xfrm>
        </p:spPr>
        <p:txBody>
          <a:bodyPr rtlCol="0"/>
          <a:lstStyle>
            <a:lvl1pPr>
              <a:defRPr/>
            </a:lvl1pPr>
          </a:lstStyle>
          <a:p>
            <a:pPr>
              <a:defRPr/>
            </a:pPr>
            <a:endParaRPr lang="en-US"/>
          </a:p>
        </p:txBody>
      </p:sp>
    </p:spTree>
    <p:extLst>
      <p:ext uri="{BB962C8B-B14F-4D97-AF65-F5344CB8AC3E}">
        <p14:creationId xmlns:p14="http://schemas.microsoft.com/office/powerpoint/2010/main" val="3282152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96ABC161-1B35-4769-A918-F00C9665DAE8}" type="slidenum">
              <a:rPr lang="en-US" altLang="es-AR"/>
              <a:pPr>
                <a:defRPr/>
              </a:pPr>
              <a:t>‹Nº›</a:t>
            </a:fld>
            <a:endParaRPr lang="en-US" altLang="es-AR"/>
          </a:p>
        </p:txBody>
      </p:sp>
    </p:spTree>
    <p:extLst>
      <p:ext uri="{BB962C8B-B14F-4D97-AF65-F5344CB8AC3E}">
        <p14:creationId xmlns:p14="http://schemas.microsoft.com/office/powerpoint/2010/main" val="5943616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13 Marcador de fecha"/>
          <p:cNvSpPr>
            <a:spLocks noGrp="1"/>
          </p:cNvSpPr>
          <p:nvPr>
            <p:ph type="dt" sz="half" idx="10"/>
          </p:nvPr>
        </p:nvSpPr>
        <p:spPr/>
        <p:txBody>
          <a:bodyPr/>
          <a:lstStyle>
            <a:lvl1pPr>
              <a:defRPr/>
            </a:lvl1pPr>
          </a:lstStyle>
          <a:p>
            <a:pPr>
              <a:defRPr/>
            </a:pPr>
            <a:fld id="{FC543FB3-4843-48C5-B5C0-E1F0B0FE80A4}" type="datetimeFigureOut">
              <a:rPr lang="en-US"/>
              <a:pPr>
                <a:defRPr/>
              </a:pPr>
              <a:t>11/23/2018</a:t>
            </a:fld>
            <a:endParaRPr lang="en-US" dirty="0"/>
          </a:p>
        </p:txBody>
      </p:sp>
      <p:sp>
        <p:nvSpPr>
          <p:cNvPr id="5" name="2 Marcador de pie de página"/>
          <p:cNvSpPr>
            <a:spLocks noGrp="1"/>
          </p:cNvSpPr>
          <p:nvPr>
            <p:ph type="ftr" sz="quarter" idx="11"/>
          </p:nvPr>
        </p:nvSpPr>
        <p:spPr/>
        <p:txBody>
          <a:bodyPr/>
          <a:lstStyle>
            <a:lvl1pPr>
              <a:defRPr/>
            </a:lvl1pPr>
          </a:lstStyle>
          <a:p>
            <a:pPr>
              <a:defRPr/>
            </a:pPr>
            <a:endParaRPr lang="en-US"/>
          </a:p>
        </p:txBody>
      </p:sp>
      <p:sp>
        <p:nvSpPr>
          <p:cNvPr id="6" name="22 Marcador de número de diapositiva"/>
          <p:cNvSpPr>
            <a:spLocks noGrp="1"/>
          </p:cNvSpPr>
          <p:nvPr>
            <p:ph type="sldNum" sz="quarter" idx="12"/>
          </p:nvPr>
        </p:nvSpPr>
        <p:spPr/>
        <p:txBody>
          <a:bodyPr/>
          <a:lstStyle>
            <a:lvl1pPr>
              <a:defRPr/>
            </a:lvl1pPr>
          </a:lstStyle>
          <a:p>
            <a:pPr>
              <a:defRPr/>
            </a:pPr>
            <a:fld id="{B593E7B8-DF38-4190-B6EA-D842B10F9996}" type="slidenum">
              <a:rPr lang="en-US"/>
              <a:pPr>
                <a:defRPr/>
              </a:pPr>
              <a:t>‹Nº›</a:t>
            </a:fld>
            <a:endParaRPr lang="en-US" dirty="0"/>
          </a:p>
        </p:txBody>
      </p:sp>
    </p:spTree>
    <p:extLst>
      <p:ext uri="{BB962C8B-B14F-4D97-AF65-F5344CB8AC3E}">
        <p14:creationId xmlns:p14="http://schemas.microsoft.com/office/powerpoint/2010/main" val="5724038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4" name="3 Rectángulo"/>
          <p:cNvSpPr/>
          <p:nvPr/>
        </p:nvSpPr>
        <p:spPr bwMode="white">
          <a:xfrm>
            <a:off x="8128019" y="0"/>
            <a:ext cx="427567"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sz="1800">
              <a:solidFill>
                <a:srgbClr val="FFFFFF"/>
              </a:solidFill>
            </a:endParaRPr>
          </a:p>
        </p:txBody>
      </p:sp>
      <p:sp>
        <p:nvSpPr>
          <p:cNvPr id="5" name="4 Rectángulo"/>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sz="1800">
              <a:solidFill>
                <a:srgbClr val="FFFFFF"/>
              </a:solidFill>
            </a:endParaRPr>
          </a:p>
        </p:txBody>
      </p:sp>
      <p:sp>
        <p:nvSpPr>
          <p:cNvPr id="6" name="5 Rectángulo"/>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sz="1800">
              <a:solidFill>
                <a:srgbClr val="FFFFFF"/>
              </a:solidFill>
            </a:endParaRPr>
          </a:p>
        </p:txBody>
      </p:sp>
      <p:sp>
        <p:nvSpPr>
          <p:cNvPr id="2" name="1 Título vertical"/>
          <p:cNvSpPr>
            <a:spLocks noGrp="1"/>
          </p:cNvSpPr>
          <p:nvPr>
            <p:ph type="title" orient="vert"/>
          </p:nvPr>
        </p:nvSpPr>
        <p:spPr>
          <a:xfrm>
            <a:off x="8737600" y="609633"/>
            <a:ext cx="2743200" cy="5516563"/>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609600" y="609602"/>
            <a:ext cx="7416800" cy="5516564"/>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3 Marcador de fecha"/>
          <p:cNvSpPr>
            <a:spLocks noGrp="1"/>
          </p:cNvSpPr>
          <p:nvPr>
            <p:ph type="dt" sz="half" idx="10"/>
          </p:nvPr>
        </p:nvSpPr>
        <p:spPr>
          <a:xfrm>
            <a:off x="8737600" y="6248431"/>
            <a:ext cx="2946400" cy="365125"/>
          </a:xfrm>
        </p:spPr>
        <p:txBody>
          <a:bodyPr/>
          <a:lstStyle>
            <a:lvl1pPr>
              <a:defRPr/>
            </a:lvl1pPr>
          </a:lstStyle>
          <a:p>
            <a:pPr>
              <a:defRPr/>
            </a:pPr>
            <a:fld id="{9DA07836-CA92-4677-A6EC-F613D617ACC7}" type="datetimeFigureOut">
              <a:rPr lang="en-US"/>
              <a:pPr>
                <a:defRPr/>
              </a:pPr>
              <a:t>11/23/2018</a:t>
            </a:fld>
            <a:endParaRPr lang="en-US" dirty="0"/>
          </a:p>
        </p:txBody>
      </p:sp>
      <p:sp>
        <p:nvSpPr>
          <p:cNvPr id="8" name="4 Marcador de pie de página"/>
          <p:cNvSpPr>
            <a:spLocks noGrp="1"/>
          </p:cNvSpPr>
          <p:nvPr>
            <p:ph type="ftr" sz="quarter" idx="11"/>
          </p:nvPr>
        </p:nvSpPr>
        <p:spPr>
          <a:xfrm>
            <a:off x="609619" y="6248431"/>
            <a:ext cx="7431617" cy="365125"/>
          </a:xfrm>
        </p:spPr>
        <p:txBody>
          <a:bodyPr/>
          <a:lstStyle>
            <a:lvl1pPr>
              <a:defRPr/>
            </a:lvl1pPr>
          </a:lstStyle>
          <a:p>
            <a:pPr>
              <a:defRPr/>
            </a:pPr>
            <a:endParaRPr lang="en-US"/>
          </a:p>
        </p:txBody>
      </p:sp>
      <p:sp>
        <p:nvSpPr>
          <p:cNvPr id="9" name="5 Marcador de número de diapositiva"/>
          <p:cNvSpPr>
            <a:spLocks noGrp="1"/>
          </p:cNvSpPr>
          <p:nvPr>
            <p:ph type="sldNum" sz="quarter" idx="12"/>
          </p:nvPr>
        </p:nvSpPr>
        <p:spPr>
          <a:xfrm rot="5400000">
            <a:off x="8075084" y="103742"/>
            <a:ext cx="533400" cy="325967"/>
          </a:xfrm>
        </p:spPr>
        <p:txBody>
          <a:bodyPr/>
          <a:lstStyle>
            <a:lvl1pPr>
              <a:defRPr/>
            </a:lvl1pPr>
          </a:lstStyle>
          <a:p>
            <a:pPr>
              <a:defRPr/>
            </a:pPr>
            <a:fld id="{7809B9C4-94A2-48C0-8F65-6EC0A69C0249}" type="slidenum">
              <a:rPr lang="en-US"/>
              <a:pPr>
                <a:defRPr/>
              </a:pPr>
              <a:t>‹Nº›</a:t>
            </a:fld>
            <a:endParaRPr lang="en-US" dirty="0"/>
          </a:p>
        </p:txBody>
      </p:sp>
    </p:spTree>
    <p:extLst>
      <p:ext uri="{BB962C8B-B14F-4D97-AF65-F5344CB8AC3E}">
        <p14:creationId xmlns:p14="http://schemas.microsoft.com/office/powerpoint/2010/main" val="6914710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446533" y="3085765"/>
            <a:ext cx="11262867"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1020436"/>
            <a:ext cx="10993549" cy="1475013"/>
          </a:xfrm>
          <a:effectLst/>
        </p:spPr>
        <p:txBody>
          <a:bodyPr anchor="b">
            <a:normAutofit/>
          </a:bodyPr>
          <a:lstStyle>
            <a:lvl1pPr>
              <a:defRPr sz="3600">
                <a:solidFill>
                  <a:schemeClr val="accent1"/>
                </a:solidFill>
              </a:defRPr>
            </a:lvl1pPr>
          </a:lstStyle>
          <a:p>
            <a:r>
              <a:rPr lang="es-ES" smtClean="0"/>
              <a:t>Clic para editar título</a:t>
            </a:r>
            <a:endParaRPr lang="en-US" dirty="0"/>
          </a:p>
        </p:txBody>
      </p:sp>
      <p:sp>
        <p:nvSpPr>
          <p:cNvPr id="3" name="Subtitle 2"/>
          <p:cNvSpPr>
            <a:spLocks noGrp="1"/>
          </p:cNvSpPr>
          <p:nvPr>
            <p:ph type="subTitle" idx="1"/>
          </p:nvPr>
        </p:nvSpPr>
        <p:spPr>
          <a:xfrm>
            <a:off x="581193" y="2495459"/>
            <a:ext cx="10993547" cy="590321"/>
          </a:xfrm>
        </p:spPr>
        <p:txBody>
          <a:bodyPr anchor="t">
            <a:normAutofit/>
          </a:bodyPr>
          <a:lstStyle>
            <a:lvl1pPr marL="0" indent="0" algn="l">
              <a:buNone/>
              <a:defRPr sz="1600" cap="all">
                <a:solidFill>
                  <a:schemeClr val="accent2"/>
                </a:solidFill>
              </a:defRPr>
            </a:lvl1pPr>
            <a:lvl2pPr marL="457167" indent="0" algn="ctr">
              <a:buNone/>
              <a:defRPr>
                <a:solidFill>
                  <a:schemeClr val="tx1">
                    <a:tint val="75000"/>
                  </a:schemeClr>
                </a:solidFill>
              </a:defRPr>
            </a:lvl2pPr>
            <a:lvl3pPr marL="914332" indent="0" algn="ctr">
              <a:buNone/>
              <a:defRPr>
                <a:solidFill>
                  <a:schemeClr val="tx1">
                    <a:tint val="75000"/>
                  </a:schemeClr>
                </a:solidFill>
              </a:defRPr>
            </a:lvl3pPr>
            <a:lvl4pPr marL="1371498" indent="0" algn="ctr">
              <a:buNone/>
              <a:defRPr>
                <a:solidFill>
                  <a:schemeClr val="tx1">
                    <a:tint val="75000"/>
                  </a:schemeClr>
                </a:solidFill>
              </a:defRPr>
            </a:lvl4pPr>
            <a:lvl5pPr marL="1828664" indent="0" algn="ctr">
              <a:buNone/>
              <a:defRPr>
                <a:solidFill>
                  <a:schemeClr val="tx1">
                    <a:tint val="75000"/>
                  </a:schemeClr>
                </a:solidFill>
              </a:defRPr>
            </a:lvl5pPr>
            <a:lvl6pPr marL="2285830" indent="0" algn="ctr">
              <a:buNone/>
              <a:defRPr>
                <a:solidFill>
                  <a:schemeClr val="tx1">
                    <a:tint val="75000"/>
                  </a:schemeClr>
                </a:solidFill>
              </a:defRPr>
            </a:lvl6pPr>
            <a:lvl7pPr marL="2742994" indent="0" algn="ctr">
              <a:buNone/>
              <a:defRPr>
                <a:solidFill>
                  <a:schemeClr val="tx1">
                    <a:tint val="75000"/>
                  </a:schemeClr>
                </a:solidFill>
              </a:defRPr>
            </a:lvl7pPr>
            <a:lvl8pPr marL="3200160" indent="0" algn="ctr">
              <a:buNone/>
              <a:defRPr>
                <a:solidFill>
                  <a:schemeClr val="tx1">
                    <a:tint val="75000"/>
                  </a:schemeClr>
                </a:solidFill>
              </a:defRPr>
            </a:lvl8pPr>
            <a:lvl9pPr marL="3657327"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7605951" y="5956150"/>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solidFill>
                  <a:srgbClr val="4A66AC">
                    <a:lumMod val="75000"/>
                    <a:lumOff val="25000"/>
                  </a:srgbClr>
                </a:solidFill>
              </a:rPr>
              <a:pPr/>
              <a:t>11/23/2018</a:t>
            </a:fld>
            <a:endParaRPr lang="en-US" dirty="0">
              <a:solidFill>
                <a:srgbClr val="4A66AC">
                  <a:lumMod val="75000"/>
                  <a:lumOff val="25000"/>
                </a:srgbClr>
              </a:solidFill>
            </a:endParaRPr>
          </a:p>
        </p:txBody>
      </p:sp>
      <p:sp>
        <p:nvSpPr>
          <p:cNvPr id="5" name="Footer Placeholder 4"/>
          <p:cNvSpPr>
            <a:spLocks noGrp="1"/>
          </p:cNvSpPr>
          <p:nvPr>
            <p:ph type="ftr" sz="quarter" idx="11"/>
          </p:nvPr>
        </p:nvSpPr>
        <p:spPr>
          <a:xfrm>
            <a:off x="581198" y="5951822"/>
            <a:ext cx="6917211" cy="365125"/>
          </a:xfrm>
        </p:spPr>
        <p:txBody>
          <a:bodyPr/>
          <a:lstStyle>
            <a:lvl1pPr>
              <a:defRPr>
                <a:solidFill>
                  <a:schemeClr val="accent1">
                    <a:lumMod val="75000"/>
                    <a:lumOff val="25000"/>
                  </a:schemeClr>
                </a:solidFill>
              </a:defRPr>
            </a:lvl1pPr>
          </a:lstStyle>
          <a:p>
            <a:endParaRPr lang="en-US" dirty="0">
              <a:solidFill>
                <a:srgbClr val="4A66AC">
                  <a:lumMod val="75000"/>
                  <a:lumOff val="25000"/>
                </a:srgbClr>
              </a:solidFill>
            </a:endParaRPr>
          </a:p>
        </p:txBody>
      </p:sp>
      <p:sp>
        <p:nvSpPr>
          <p:cNvPr id="6" name="Slide Number Placeholder 5"/>
          <p:cNvSpPr>
            <a:spLocks noGrp="1"/>
          </p:cNvSpPr>
          <p:nvPr>
            <p:ph type="sldNum" sz="quarter" idx="12"/>
          </p:nvPr>
        </p:nvSpPr>
        <p:spPr>
          <a:xfrm>
            <a:off x="10558305" y="5956150"/>
            <a:ext cx="1016440" cy="365125"/>
          </a:xfrm>
        </p:spPr>
        <p:txBody>
          <a:bodyPr/>
          <a:lstStyle>
            <a:lvl1pPr>
              <a:defRPr>
                <a:solidFill>
                  <a:schemeClr val="accent1">
                    <a:lumMod val="75000"/>
                    <a:lumOff val="25000"/>
                  </a:schemeClr>
                </a:solidFill>
              </a:defRPr>
            </a:lvl1pPr>
          </a:lstStyle>
          <a:p>
            <a:fld id="{D57F1E4F-1CFF-5643-939E-217C01CDF565}" type="slidenum">
              <a:rPr lang="en-US" dirty="0">
                <a:solidFill>
                  <a:srgbClr val="4A66AC">
                    <a:lumMod val="75000"/>
                    <a:lumOff val="25000"/>
                  </a:srgbClr>
                </a:solidFill>
              </a:rPr>
              <a:pPr/>
              <a:t>‹Nº›</a:t>
            </a:fld>
            <a:endParaRPr lang="en-US" dirty="0">
              <a:solidFill>
                <a:srgbClr val="4A66AC">
                  <a:lumMod val="75000"/>
                  <a:lumOff val="25000"/>
                </a:srgbClr>
              </a:solidFill>
            </a:endParaRPr>
          </a:p>
        </p:txBody>
      </p:sp>
    </p:spTree>
    <p:extLst>
      <p:ext uri="{BB962C8B-B14F-4D97-AF65-F5344CB8AC3E}">
        <p14:creationId xmlns:p14="http://schemas.microsoft.com/office/powerpoint/2010/main" val="2019247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7" name="Rectangle 6"/>
          <p:cNvSpPr>
            <a:spLocks noChangeAspect="1"/>
          </p:cNvSpPr>
          <p:nvPr/>
        </p:nvSpPr>
        <p:spPr>
          <a:xfrm>
            <a:off x="440290" y="614419"/>
            <a:ext cx="11309339" cy="11892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02156"/>
            <a:ext cx="11029616" cy="1013800"/>
          </a:xfrm>
        </p:spPr>
        <p:txBody>
          <a:bodyPr/>
          <a:lstStyle/>
          <a:p>
            <a:r>
              <a:rPr lang="es-ES" smtClean="0"/>
              <a:t>Clic para editar título</a:t>
            </a:r>
            <a:endParaRPr lang="en-US" dirty="0"/>
          </a:p>
        </p:txBody>
      </p:sp>
      <p:sp>
        <p:nvSpPr>
          <p:cNvPr id="3" name="Content Placeholder 2"/>
          <p:cNvSpPr>
            <a:spLocks noGrp="1"/>
          </p:cNvSpPr>
          <p:nvPr>
            <p:ph idx="1"/>
          </p:nvPr>
        </p:nvSpPr>
        <p:spPr>
          <a:xfrm>
            <a:off x="581202" y="2180502"/>
            <a:ext cx="11029615" cy="367830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629DD1"/>
                </a:solidFill>
              </a:rPr>
              <a:pPr/>
              <a:t>11/23/2018</a:t>
            </a:fld>
            <a:endParaRPr lang="en-US" dirty="0">
              <a:solidFill>
                <a:srgbClr val="629DD1"/>
              </a:solidFill>
            </a:endParaRPr>
          </a:p>
        </p:txBody>
      </p:sp>
      <p:sp>
        <p:nvSpPr>
          <p:cNvPr id="5" name="Footer Placeholder 4"/>
          <p:cNvSpPr>
            <a:spLocks noGrp="1"/>
          </p:cNvSpPr>
          <p:nvPr>
            <p:ph type="ftr" sz="quarter" idx="11"/>
          </p:nvPr>
        </p:nvSpPr>
        <p:spPr/>
        <p:txBody>
          <a:bodyPr/>
          <a:lstStyle/>
          <a:p>
            <a:endParaRPr lang="en-US" dirty="0">
              <a:solidFill>
                <a:srgbClr val="629DD1"/>
              </a:solidFill>
            </a:endParaRPr>
          </a:p>
        </p:txBody>
      </p:sp>
      <p:sp>
        <p:nvSpPr>
          <p:cNvPr id="6" name="Slide Number Placeholder 5"/>
          <p:cNvSpPr>
            <a:spLocks noGrp="1"/>
          </p:cNvSpPr>
          <p:nvPr>
            <p:ph type="sldNum" sz="quarter" idx="12"/>
          </p:nvPr>
        </p:nvSpPr>
        <p:spPr>
          <a:xfrm>
            <a:off x="10558303" y="5956150"/>
            <a:ext cx="1052508" cy="365125"/>
          </a:xfrm>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28312591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8" name="Rectangle 7"/>
          <p:cNvSpPr>
            <a:spLocks noChangeAspect="1"/>
          </p:cNvSpPr>
          <p:nvPr/>
        </p:nvSpPr>
        <p:spPr>
          <a:xfrm>
            <a:off x="447819" y="5141987"/>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202" y="3043915"/>
            <a:ext cx="11029615" cy="1497507"/>
          </a:xfrm>
        </p:spPr>
        <p:txBody>
          <a:bodyPr anchor="b">
            <a:normAutofit/>
          </a:bodyPr>
          <a:lstStyle>
            <a:lvl1pPr algn="l">
              <a:defRPr sz="3600" b="0" cap="all">
                <a:solidFill>
                  <a:schemeClr val="accent1"/>
                </a:solidFill>
              </a:defRPr>
            </a:lvl1pPr>
          </a:lstStyle>
          <a:p>
            <a:r>
              <a:rPr lang="es-ES" smtClean="0"/>
              <a:t>Clic para editar título</a:t>
            </a:r>
            <a:endParaRPr lang="en-US" dirty="0"/>
          </a:p>
        </p:txBody>
      </p:sp>
      <p:sp>
        <p:nvSpPr>
          <p:cNvPr id="3" name="Text Placeholder 2"/>
          <p:cNvSpPr>
            <a:spLocks noGrp="1"/>
          </p:cNvSpPr>
          <p:nvPr>
            <p:ph type="body" idx="1"/>
          </p:nvPr>
        </p:nvSpPr>
        <p:spPr>
          <a:xfrm>
            <a:off x="581202" y="4541419"/>
            <a:ext cx="11029615" cy="600556"/>
          </a:xfrm>
        </p:spPr>
        <p:txBody>
          <a:bodyPr anchor="t">
            <a:normAutofit/>
          </a:bodyPr>
          <a:lstStyle>
            <a:lvl1pPr marL="0" indent="0" algn="l">
              <a:buNone/>
              <a:defRPr sz="1900" cap="all">
                <a:solidFill>
                  <a:schemeClr val="accent2"/>
                </a:solidFill>
              </a:defRPr>
            </a:lvl1pPr>
            <a:lvl2pPr marL="457167" indent="0">
              <a:buNone/>
              <a:defRPr sz="1900">
                <a:solidFill>
                  <a:schemeClr val="tx1">
                    <a:tint val="75000"/>
                  </a:schemeClr>
                </a:solidFill>
              </a:defRPr>
            </a:lvl2pPr>
            <a:lvl3pPr marL="914332" indent="0">
              <a:buNone/>
              <a:defRPr sz="1600">
                <a:solidFill>
                  <a:schemeClr val="tx1">
                    <a:tint val="75000"/>
                  </a:schemeClr>
                </a:solidFill>
              </a:defRPr>
            </a:lvl3pPr>
            <a:lvl4pPr marL="1371498" indent="0">
              <a:buNone/>
              <a:defRPr sz="1500">
                <a:solidFill>
                  <a:schemeClr val="tx1">
                    <a:tint val="75000"/>
                  </a:schemeClr>
                </a:solidFill>
              </a:defRPr>
            </a:lvl4pPr>
            <a:lvl5pPr marL="1828664" indent="0">
              <a:buNone/>
              <a:defRPr sz="1500">
                <a:solidFill>
                  <a:schemeClr val="tx1">
                    <a:tint val="75000"/>
                  </a:schemeClr>
                </a:solidFill>
              </a:defRPr>
            </a:lvl5pPr>
            <a:lvl6pPr marL="2285830" indent="0">
              <a:buNone/>
              <a:defRPr sz="1500">
                <a:solidFill>
                  <a:schemeClr val="tx1">
                    <a:tint val="75000"/>
                  </a:schemeClr>
                </a:solidFill>
              </a:defRPr>
            </a:lvl6pPr>
            <a:lvl7pPr marL="2742994" indent="0">
              <a:buNone/>
              <a:defRPr sz="1500">
                <a:solidFill>
                  <a:schemeClr val="tx1">
                    <a:tint val="75000"/>
                  </a:schemeClr>
                </a:solidFill>
              </a:defRPr>
            </a:lvl7pPr>
            <a:lvl8pPr marL="3200160" indent="0">
              <a:buNone/>
              <a:defRPr sz="1500">
                <a:solidFill>
                  <a:schemeClr val="tx1">
                    <a:tint val="75000"/>
                  </a:schemeClr>
                </a:solidFill>
              </a:defRPr>
            </a:lvl8pPr>
            <a:lvl9pPr marL="3657327" indent="0">
              <a:buNone/>
              <a:defRPr sz="15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solidFill>
                  <a:srgbClr val="4A66AC">
                    <a:lumMod val="75000"/>
                    <a:lumOff val="25000"/>
                  </a:srgbClr>
                </a:solidFill>
              </a:rPr>
              <a:pPr/>
              <a:t>11/23/2018</a:t>
            </a:fld>
            <a:endParaRPr lang="en-US" dirty="0">
              <a:solidFill>
                <a:srgbClr val="4A66AC">
                  <a:lumMod val="75000"/>
                  <a:lumOff val="25000"/>
                </a:srgbClr>
              </a:solidFill>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4A66AC">
                  <a:lumMod val="75000"/>
                  <a:lumOff val="25000"/>
                </a:srgbClr>
              </a:solidFill>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solidFill>
                  <a:srgbClr val="4A66AC">
                    <a:lumMod val="75000"/>
                    <a:lumOff val="25000"/>
                  </a:srgbClr>
                </a:solidFill>
              </a:rPr>
              <a:pPr/>
              <a:t>‹Nº›</a:t>
            </a:fld>
            <a:endParaRPr lang="en-US" dirty="0">
              <a:solidFill>
                <a:srgbClr val="4A66AC">
                  <a:lumMod val="75000"/>
                  <a:lumOff val="25000"/>
                </a:srgbClr>
              </a:solidFill>
            </a:endParaRPr>
          </a:p>
        </p:txBody>
      </p:sp>
    </p:spTree>
    <p:extLst>
      <p:ext uri="{BB962C8B-B14F-4D97-AF65-F5344CB8AC3E}">
        <p14:creationId xmlns:p14="http://schemas.microsoft.com/office/powerpoint/2010/main" val="37893857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Rectangle 7"/>
          <p:cNvSpPr>
            <a:spLocks noChangeAspect="1"/>
          </p:cNvSpPr>
          <p:nvPr/>
        </p:nvSpPr>
        <p:spPr>
          <a:xfrm>
            <a:off x="445988" y="606567"/>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9"/>
            <a:ext cx="11029616" cy="988332"/>
          </a:xfrm>
        </p:spPr>
        <p:txBody>
          <a:bodyPr/>
          <a:lstStyle/>
          <a:p>
            <a:r>
              <a:rPr lang="es-ES" smtClean="0"/>
              <a:t>Clic para editar título</a:t>
            </a:r>
            <a:endParaRPr lang="en-US" dirty="0"/>
          </a:p>
        </p:txBody>
      </p:sp>
      <p:sp>
        <p:nvSpPr>
          <p:cNvPr id="3" name="Content Placeholder 2"/>
          <p:cNvSpPr>
            <a:spLocks noGrp="1"/>
          </p:cNvSpPr>
          <p:nvPr>
            <p:ph sz="half" idx="1"/>
          </p:nvPr>
        </p:nvSpPr>
        <p:spPr>
          <a:xfrm>
            <a:off x="581202" y="2228014"/>
            <a:ext cx="5422391" cy="363304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88417" y="2228014"/>
            <a:ext cx="5422392" cy="363304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629DD1"/>
                </a:solidFill>
              </a:rPr>
              <a:pPr/>
              <a:t>11/23/2018</a:t>
            </a:fld>
            <a:endParaRPr lang="en-US" dirty="0">
              <a:solidFill>
                <a:srgbClr val="629DD1"/>
              </a:solidFill>
            </a:endParaRPr>
          </a:p>
        </p:txBody>
      </p:sp>
      <p:sp>
        <p:nvSpPr>
          <p:cNvPr id="6" name="Footer Placeholder 5"/>
          <p:cNvSpPr>
            <a:spLocks noGrp="1"/>
          </p:cNvSpPr>
          <p:nvPr>
            <p:ph type="ftr" sz="quarter" idx="11"/>
          </p:nvPr>
        </p:nvSpPr>
        <p:spPr/>
        <p:txBody>
          <a:bodyPr/>
          <a:lstStyle/>
          <a:p>
            <a:endParaRPr lang="en-US" dirty="0">
              <a:solidFill>
                <a:srgbClr val="629DD1"/>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21122845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1" name="Rectangle 10"/>
          <p:cNvSpPr>
            <a:spLocks noChangeAspect="1"/>
          </p:cNvSpPr>
          <p:nvPr/>
        </p:nvSpPr>
        <p:spPr>
          <a:xfrm>
            <a:off x="445988" y="606567"/>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9"/>
            <a:ext cx="11029616" cy="988332"/>
          </a:xfrm>
        </p:spPr>
        <p:txBody>
          <a:bodyPr/>
          <a:lstStyle/>
          <a:p>
            <a:r>
              <a:rPr lang="es-ES" smtClean="0"/>
              <a:t>Clic para editar título</a:t>
            </a:r>
            <a:endParaRPr lang="en-US" dirty="0"/>
          </a:p>
        </p:txBody>
      </p:sp>
      <p:sp>
        <p:nvSpPr>
          <p:cNvPr id="3" name="Text Placeholder 2"/>
          <p:cNvSpPr>
            <a:spLocks noGrp="1"/>
          </p:cNvSpPr>
          <p:nvPr>
            <p:ph type="body" idx="1"/>
          </p:nvPr>
        </p:nvSpPr>
        <p:spPr>
          <a:xfrm>
            <a:off x="887226" y="2250902"/>
            <a:ext cx="5087075" cy="536005"/>
          </a:xfrm>
        </p:spPr>
        <p:txBody>
          <a:bodyPr anchor="b">
            <a:noAutofit/>
          </a:bodyPr>
          <a:lstStyle>
            <a:lvl1pPr marL="0" indent="0">
              <a:buNone/>
              <a:defRPr sz="2300" b="0">
                <a:solidFill>
                  <a:schemeClr val="accent2"/>
                </a:solidFill>
              </a:defRPr>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581195" y="2926067"/>
            <a:ext cx="5393100" cy="2934999"/>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523745" y="2250902"/>
            <a:ext cx="5087073" cy="553373"/>
          </a:xfrm>
        </p:spPr>
        <p:txBody>
          <a:bodyPr anchor="b">
            <a:noAutofit/>
          </a:bodyPr>
          <a:lstStyle>
            <a:lvl1pPr marL="0" indent="0">
              <a:buNone/>
              <a:defRPr sz="2300" b="0">
                <a:solidFill>
                  <a:schemeClr val="accent2"/>
                </a:solidFill>
              </a:defRPr>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217711" y="2926067"/>
            <a:ext cx="5393100" cy="2934999"/>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srgbClr val="629DD1"/>
                </a:solidFill>
              </a:rPr>
              <a:pPr/>
              <a:t>11/23/2018</a:t>
            </a:fld>
            <a:endParaRPr lang="en-US" dirty="0">
              <a:solidFill>
                <a:srgbClr val="629DD1"/>
              </a:solidFill>
            </a:endParaRPr>
          </a:p>
        </p:txBody>
      </p:sp>
      <p:sp>
        <p:nvSpPr>
          <p:cNvPr id="8" name="Footer Placeholder 7"/>
          <p:cNvSpPr>
            <a:spLocks noGrp="1"/>
          </p:cNvSpPr>
          <p:nvPr>
            <p:ph type="ftr" sz="quarter" idx="11"/>
          </p:nvPr>
        </p:nvSpPr>
        <p:spPr/>
        <p:txBody>
          <a:bodyPr/>
          <a:lstStyle/>
          <a:p>
            <a:endParaRPr lang="en-US" dirty="0">
              <a:solidFill>
                <a:srgbClr val="629DD1"/>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2246261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7" name="Rectangle 6"/>
          <p:cNvSpPr>
            <a:spLocks noChangeAspect="1"/>
          </p:cNvSpPr>
          <p:nvPr/>
        </p:nvSpPr>
        <p:spPr>
          <a:xfrm>
            <a:off x="440683" y="606567"/>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5" y="729659"/>
            <a:ext cx="11029616" cy="988332"/>
          </a:xfrm>
        </p:spPr>
        <p:txBody>
          <a:bodyPr/>
          <a:lstStyle/>
          <a:p>
            <a:r>
              <a:rPr lang="es-ES" smtClean="0"/>
              <a:t>Clic para editar título</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srgbClr val="629DD1"/>
                </a:solidFill>
              </a:rPr>
              <a:pPr/>
              <a:t>11/23/2018</a:t>
            </a:fld>
            <a:endParaRPr lang="en-US" dirty="0">
              <a:solidFill>
                <a:srgbClr val="629DD1"/>
              </a:solidFill>
            </a:endParaRPr>
          </a:p>
        </p:txBody>
      </p:sp>
      <p:sp>
        <p:nvSpPr>
          <p:cNvPr id="4" name="Footer Placeholder 3"/>
          <p:cNvSpPr>
            <a:spLocks noGrp="1"/>
          </p:cNvSpPr>
          <p:nvPr>
            <p:ph type="ftr" sz="quarter" idx="11"/>
          </p:nvPr>
        </p:nvSpPr>
        <p:spPr/>
        <p:txBody>
          <a:bodyPr/>
          <a:lstStyle/>
          <a:p>
            <a:endParaRPr lang="en-US" dirty="0">
              <a:solidFill>
                <a:srgbClr val="629DD1"/>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32502881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srgbClr val="629DD1"/>
                </a:solidFill>
              </a:rPr>
              <a:pPr/>
              <a:t>11/23/2018</a:t>
            </a:fld>
            <a:endParaRPr lang="en-US" dirty="0">
              <a:solidFill>
                <a:srgbClr val="629DD1"/>
              </a:solidFill>
            </a:endParaRPr>
          </a:p>
        </p:txBody>
      </p:sp>
      <p:sp>
        <p:nvSpPr>
          <p:cNvPr id="3" name="Footer Placeholder 2"/>
          <p:cNvSpPr>
            <a:spLocks noGrp="1"/>
          </p:cNvSpPr>
          <p:nvPr>
            <p:ph type="ftr" sz="quarter" idx="11"/>
          </p:nvPr>
        </p:nvSpPr>
        <p:spPr/>
        <p:txBody>
          <a:bodyPr/>
          <a:lstStyle/>
          <a:p>
            <a:endParaRPr lang="en-US" dirty="0">
              <a:solidFill>
                <a:srgbClr val="629DD1"/>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31122360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9" name="Rectangle 8"/>
          <p:cNvSpPr>
            <a:spLocks noChangeAspect="1"/>
          </p:cNvSpPr>
          <p:nvPr/>
        </p:nvSpPr>
        <p:spPr>
          <a:xfrm>
            <a:off x="447817" y="5141987"/>
            <a:ext cx="11298200" cy="127470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307"/>
            <a:ext cx="4909445" cy="689515"/>
          </a:xfrm>
        </p:spPr>
        <p:txBody>
          <a:bodyPr anchor="ctr"/>
          <a:lstStyle>
            <a:lvl1pPr algn="l">
              <a:defRPr sz="2000" b="0">
                <a:solidFill>
                  <a:schemeClr val="accent1">
                    <a:lumMod val="75000"/>
                    <a:lumOff val="25000"/>
                  </a:schemeClr>
                </a:solidFill>
              </a:defRPr>
            </a:lvl1pPr>
          </a:lstStyle>
          <a:p>
            <a:r>
              <a:rPr lang="es-ES" smtClean="0"/>
              <a:t>Clic para editar título</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900">
                <a:solidFill>
                  <a:schemeClr val="tx2"/>
                </a:solidFill>
              </a:defRPr>
            </a:lvl2pPr>
            <a:lvl3pPr>
              <a:defRPr sz="1600">
                <a:solidFill>
                  <a:schemeClr val="tx2"/>
                </a:solidFill>
              </a:defRPr>
            </a:lvl3pPr>
            <a:lvl4pPr>
              <a:defRPr sz="1500">
                <a:solidFill>
                  <a:schemeClr val="tx2"/>
                </a:solidFill>
              </a:defRPr>
            </a:lvl4pPr>
            <a:lvl5pPr>
              <a:defRPr sz="1500">
                <a:solidFill>
                  <a:schemeClr val="tx2"/>
                </a:solidFill>
              </a:defRPr>
            </a:lvl5pPr>
            <a:lvl6pPr>
              <a:defRPr sz="1500">
                <a:solidFill>
                  <a:schemeClr val="tx2"/>
                </a:solidFill>
              </a:defRPr>
            </a:lvl6pPr>
            <a:lvl7pPr>
              <a:defRPr sz="1500">
                <a:solidFill>
                  <a:schemeClr val="tx2"/>
                </a:solidFill>
              </a:defRPr>
            </a:lvl7pPr>
            <a:lvl8pPr>
              <a:defRPr sz="1500">
                <a:solidFill>
                  <a:schemeClr val="tx2"/>
                </a:solidFill>
              </a:defRPr>
            </a:lvl8pPr>
            <a:lvl9pPr>
              <a:defRPr sz="1500">
                <a:solidFill>
                  <a:schemeClr val="tx2"/>
                </a:solidFill>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5740830" y="5262307"/>
            <a:ext cx="5869987" cy="689515"/>
          </a:xfrm>
        </p:spPr>
        <p:txBody>
          <a:bodyPr anchor="ctr">
            <a:normAutofit/>
          </a:bodyPr>
          <a:lstStyle>
            <a:lvl1pPr marL="0" indent="0" algn="r">
              <a:buNone/>
              <a:defRPr sz="1100">
                <a:solidFill>
                  <a:schemeClr val="bg1"/>
                </a:solidFill>
              </a:defRPr>
            </a:lvl1pPr>
            <a:lvl2pPr marL="457167" indent="0">
              <a:buNone/>
              <a:defRPr sz="1100"/>
            </a:lvl2pPr>
            <a:lvl3pPr marL="914332" indent="0">
              <a:buNone/>
              <a:defRPr sz="11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solidFill>
                  <a:srgbClr val="4A66AC">
                    <a:lumMod val="75000"/>
                    <a:lumOff val="25000"/>
                  </a:srgbClr>
                </a:solidFill>
              </a:rPr>
              <a:pPr/>
              <a:t>11/23/2018</a:t>
            </a:fld>
            <a:endParaRPr lang="en-US" dirty="0">
              <a:solidFill>
                <a:srgbClr val="4A66AC">
                  <a:lumMod val="75000"/>
                  <a:lumOff val="25000"/>
                </a:srgbClr>
              </a:solidFill>
            </a:endParaRP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4A66AC">
                  <a:lumMod val="75000"/>
                  <a:lumOff val="25000"/>
                </a:srgbClr>
              </a:solidFill>
            </a:endParaRP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solidFill>
                  <a:srgbClr val="4A66AC">
                    <a:lumMod val="75000"/>
                    <a:lumOff val="25000"/>
                  </a:srgbClr>
                </a:solidFill>
              </a:rPr>
              <a:pPr/>
              <a:t>‹Nº›</a:t>
            </a:fld>
            <a:endParaRPr lang="en-US" dirty="0">
              <a:solidFill>
                <a:srgbClr val="4A66AC">
                  <a:lumMod val="75000"/>
                  <a:lumOff val="25000"/>
                </a:srgbClr>
              </a:solidFill>
            </a:endParaRPr>
          </a:p>
        </p:txBody>
      </p:sp>
    </p:spTree>
    <p:extLst>
      <p:ext uri="{BB962C8B-B14F-4D97-AF65-F5344CB8AC3E}">
        <p14:creationId xmlns:p14="http://schemas.microsoft.com/office/powerpoint/2010/main" val="2811917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7" y="273111"/>
            <a:ext cx="4011084" cy="1162051"/>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4766733" y="27312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609607" y="1435104"/>
            <a:ext cx="4011084" cy="4691063"/>
          </a:xfrm>
        </p:spPr>
        <p:txBody>
          <a:bodyPr/>
          <a:lstStyle>
            <a:lvl1pPr marL="0" indent="0">
              <a:buNone/>
              <a:defRPr sz="1500"/>
            </a:lvl1pPr>
            <a:lvl2pPr marL="457087" indent="0">
              <a:buNone/>
              <a:defRPr sz="1200"/>
            </a:lvl2pPr>
            <a:lvl3pPr marL="914178" indent="0">
              <a:buNone/>
              <a:defRPr sz="900"/>
            </a:lvl3pPr>
            <a:lvl4pPr marL="1371268" indent="0">
              <a:buNone/>
              <a:defRPr sz="900"/>
            </a:lvl4pPr>
            <a:lvl5pPr marL="1828357" indent="0">
              <a:buNone/>
              <a:defRPr sz="900"/>
            </a:lvl5pPr>
            <a:lvl6pPr marL="2285450" indent="0">
              <a:buNone/>
              <a:defRPr sz="900"/>
            </a:lvl6pPr>
            <a:lvl7pPr marL="2742534" indent="0">
              <a:buNone/>
              <a:defRPr sz="900"/>
            </a:lvl7pPr>
            <a:lvl8pPr marL="3199616" indent="0">
              <a:buNone/>
              <a:defRPr sz="900"/>
            </a:lvl8pPr>
            <a:lvl9pPr marL="3656703"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E176C5D6-A619-41F5-A4E2-D106E9FD6EA4}" type="slidenum">
              <a:rPr lang="en-US" altLang="es-AR"/>
              <a:pPr>
                <a:defRPr/>
              </a:pPr>
              <a:t>‹Nº›</a:t>
            </a:fld>
            <a:endParaRPr lang="en-US" altLang="es-AR"/>
          </a:p>
        </p:txBody>
      </p:sp>
    </p:spTree>
    <p:extLst>
      <p:ext uri="{BB962C8B-B14F-4D97-AF65-F5344CB8AC3E}">
        <p14:creationId xmlns:p14="http://schemas.microsoft.com/office/powerpoint/2010/main" val="27201418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99"/>
            <a:ext cx="11029616" cy="566739"/>
          </a:xfrm>
        </p:spPr>
        <p:txBody>
          <a:bodyPr anchor="b">
            <a:normAutofit/>
          </a:bodyPr>
          <a:lstStyle>
            <a:lvl1pPr algn="l">
              <a:defRPr sz="2400" b="0">
                <a:solidFill>
                  <a:schemeClr val="accent1"/>
                </a:solidFill>
              </a:defRPr>
            </a:lvl1pPr>
          </a:lstStyle>
          <a:p>
            <a:r>
              <a:rPr lang="es-ES" smtClean="0"/>
              <a:t>Clic para editar título</a:t>
            </a:r>
            <a:endParaRPr lang="en-US" dirty="0"/>
          </a:p>
        </p:txBody>
      </p:sp>
      <p:sp>
        <p:nvSpPr>
          <p:cNvPr id="3" name="Picture Placeholder 2"/>
          <p:cNvSpPr>
            <a:spLocks noGrp="1" noChangeAspect="1"/>
          </p:cNvSpPr>
          <p:nvPr>
            <p:ph type="pic" idx="1"/>
          </p:nvPr>
        </p:nvSpPr>
        <p:spPr>
          <a:xfrm>
            <a:off x="447822" y="599727"/>
            <a:ext cx="11290859" cy="3557252"/>
          </a:xfrm>
        </p:spPr>
        <p:txBody>
          <a:bodyPr anchor="t">
            <a:normAutofit/>
          </a:bodyPr>
          <a:lstStyle>
            <a:lvl1pPr marL="0" indent="0" algn="ctr">
              <a:buNone/>
              <a:defRPr sz="1600"/>
            </a:lvl1pPr>
            <a:lvl2pPr marL="457167" indent="0">
              <a:buNone/>
              <a:defRPr sz="1600"/>
            </a:lvl2pPr>
            <a:lvl3pPr marL="914332" indent="0">
              <a:buNone/>
              <a:defRPr sz="1600"/>
            </a:lvl3pPr>
            <a:lvl4pPr marL="1371498" indent="0">
              <a:buNone/>
              <a:defRPr sz="1600"/>
            </a:lvl4pPr>
            <a:lvl5pPr marL="1828664" indent="0">
              <a:buNone/>
              <a:defRPr sz="1600"/>
            </a:lvl5pPr>
            <a:lvl6pPr marL="2285830" indent="0">
              <a:buNone/>
              <a:defRPr sz="1600"/>
            </a:lvl6pPr>
            <a:lvl7pPr marL="2742994" indent="0">
              <a:buNone/>
              <a:defRPr sz="1600"/>
            </a:lvl7pPr>
            <a:lvl8pPr marL="3200160" indent="0">
              <a:buNone/>
              <a:defRPr sz="1600"/>
            </a:lvl8pPr>
            <a:lvl9pPr marL="3657327" indent="0">
              <a:buNone/>
              <a:defRPr sz="1600"/>
            </a:lvl9pPr>
          </a:lstStyle>
          <a:p>
            <a:r>
              <a:rPr lang="es-ES" smtClean="0"/>
              <a:t>Arrastre la imagen al marcador de posición o haga clic en el icono para agregar</a:t>
            </a:r>
            <a:endParaRPr lang="en-US" dirty="0"/>
          </a:p>
        </p:txBody>
      </p:sp>
      <p:sp>
        <p:nvSpPr>
          <p:cNvPr id="4" name="Text Placeholder 3"/>
          <p:cNvSpPr>
            <a:spLocks noGrp="1"/>
          </p:cNvSpPr>
          <p:nvPr>
            <p:ph type="body" sz="half" idx="2"/>
          </p:nvPr>
        </p:nvSpPr>
        <p:spPr>
          <a:xfrm>
            <a:off x="581201" y="5260141"/>
            <a:ext cx="11029617" cy="598671"/>
          </a:xfrm>
        </p:spPr>
        <p:txBody>
          <a:bodyPr>
            <a:normAutofit/>
          </a:bodyPr>
          <a:lstStyle>
            <a:lvl1pPr marL="0" indent="0">
              <a:buNone/>
              <a:defRPr sz="1200"/>
            </a:lvl1pPr>
            <a:lvl2pPr marL="457167" indent="0">
              <a:buNone/>
              <a:defRPr sz="1200"/>
            </a:lvl2pPr>
            <a:lvl3pPr marL="914332" indent="0">
              <a:buNone/>
              <a:defRPr sz="11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629DD1"/>
                </a:solidFill>
              </a:rPr>
              <a:pPr/>
              <a:t>11/23/2018</a:t>
            </a:fld>
            <a:endParaRPr lang="en-US" dirty="0">
              <a:solidFill>
                <a:srgbClr val="629DD1"/>
              </a:solidFill>
            </a:endParaRPr>
          </a:p>
        </p:txBody>
      </p:sp>
      <p:sp>
        <p:nvSpPr>
          <p:cNvPr id="6" name="Footer Placeholder 5"/>
          <p:cNvSpPr>
            <a:spLocks noGrp="1"/>
          </p:cNvSpPr>
          <p:nvPr>
            <p:ph type="ftr" sz="quarter" idx="11"/>
          </p:nvPr>
        </p:nvSpPr>
        <p:spPr/>
        <p:txBody>
          <a:bodyPr/>
          <a:lstStyle/>
          <a:p>
            <a:endParaRPr lang="en-US" dirty="0">
              <a:solidFill>
                <a:srgbClr val="629DD1"/>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41867510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8" name="Rectangle 7"/>
          <p:cNvSpPr>
            <a:spLocks noChangeAspect="1"/>
          </p:cNvSpPr>
          <p:nvPr/>
        </p:nvSpPr>
        <p:spPr>
          <a:xfrm>
            <a:off x="440290" y="614419"/>
            <a:ext cx="11309339" cy="11892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3" y="702156"/>
            <a:ext cx="11029616" cy="1013800"/>
          </a:xfrm>
        </p:spPr>
        <p:txBody>
          <a:bodyPr/>
          <a:lstStyle/>
          <a:p>
            <a:r>
              <a:rPr lang="es-ES" smtClean="0"/>
              <a:t>Clic para editar título</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629DD1"/>
                </a:solidFill>
              </a:rPr>
              <a:pPr/>
              <a:t>11/23/2018</a:t>
            </a:fld>
            <a:endParaRPr lang="en-US" dirty="0">
              <a:solidFill>
                <a:srgbClr val="629DD1"/>
              </a:solidFill>
            </a:endParaRPr>
          </a:p>
        </p:txBody>
      </p:sp>
      <p:sp>
        <p:nvSpPr>
          <p:cNvPr id="5" name="Footer Placeholder 4"/>
          <p:cNvSpPr>
            <a:spLocks noGrp="1"/>
          </p:cNvSpPr>
          <p:nvPr>
            <p:ph type="ftr" sz="quarter" idx="11"/>
          </p:nvPr>
        </p:nvSpPr>
        <p:spPr/>
        <p:txBody>
          <a:bodyPr/>
          <a:lstStyle/>
          <a:p>
            <a:endParaRPr lang="en-US" dirty="0">
              <a:solidFill>
                <a:srgbClr val="629DD1"/>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2917633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7" name="Rectangle 6"/>
          <p:cNvSpPr>
            <a:spLocks noChangeAspect="1"/>
          </p:cNvSpPr>
          <p:nvPr/>
        </p:nvSpPr>
        <p:spPr>
          <a:xfrm>
            <a:off x="8839210" y="599735"/>
            <a:ext cx="2906817" cy="581695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3" y="675740"/>
            <a:ext cx="2004164" cy="5183073"/>
          </a:xfrm>
        </p:spPr>
        <p:txBody>
          <a:bodyPr vert="eaVert"/>
          <a:lstStyle/>
          <a:p>
            <a:r>
              <a:rPr lang="es-ES" smtClean="0"/>
              <a:t>Clic para editar título</a:t>
            </a:r>
            <a:endParaRPr lang="en-US" dirty="0"/>
          </a:p>
        </p:txBody>
      </p:sp>
      <p:sp>
        <p:nvSpPr>
          <p:cNvPr id="3" name="Vertical Text Placeholder 2"/>
          <p:cNvSpPr>
            <a:spLocks noGrp="1"/>
          </p:cNvSpPr>
          <p:nvPr>
            <p:ph type="body" orient="vert" idx="1"/>
          </p:nvPr>
        </p:nvSpPr>
        <p:spPr>
          <a:xfrm>
            <a:off x="774932" y="675740"/>
            <a:ext cx="7896279" cy="5183073"/>
          </a:xfrm>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8993681" y="5956150"/>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solidFill>
                  <a:srgbClr val="4A66AC">
                    <a:lumMod val="75000"/>
                    <a:lumOff val="25000"/>
                  </a:srgbClr>
                </a:solidFill>
              </a:rPr>
              <a:pPr/>
              <a:t>11/23/2018</a:t>
            </a:fld>
            <a:endParaRPr lang="en-US" dirty="0">
              <a:solidFill>
                <a:srgbClr val="4A66AC">
                  <a:lumMod val="75000"/>
                  <a:lumOff val="25000"/>
                </a:srgbClr>
              </a:solidFill>
            </a:endParaRPr>
          </a:p>
        </p:txBody>
      </p:sp>
      <p:sp>
        <p:nvSpPr>
          <p:cNvPr id="5" name="Footer Placeholder 4"/>
          <p:cNvSpPr>
            <a:spLocks noGrp="1"/>
          </p:cNvSpPr>
          <p:nvPr>
            <p:ph type="ftr" sz="quarter" idx="11"/>
          </p:nvPr>
        </p:nvSpPr>
        <p:spPr>
          <a:xfrm>
            <a:off x="774932" y="5951822"/>
            <a:ext cx="7896279" cy="365125"/>
          </a:xfrm>
        </p:spPr>
        <p:txBody>
          <a:bodyPr/>
          <a:lstStyle/>
          <a:p>
            <a:endParaRPr lang="en-US" dirty="0">
              <a:solidFill>
                <a:srgbClr val="629DD1"/>
              </a:solidFill>
            </a:endParaRPr>
          </a:p>
        </p:txBody>
      </p:sp>
      <p:sp>
        <p:nvSpPr>
          <p:cNvPr id="6" name="Slide Number Placeholder 5"/>
          <p:cNvSpPr>
            <a:spLocks noGrp="1"/>
          </p:cNvSpPr>
          <p:nvPr>
            <p:ph type="sldNum" sz="quarter" idx="12"/>
          </p:nvPr>
        </p:nvSpPr>
        <p:spPr>
          <a:xfrm>
            <a:off x="10446622" y="5956150"/>
            <a:ext cx="1164195" cy="365125"/>
          </a:xfrm>
        </p:spPr>
        <p:txBody>
          <a:bodyPr/>
          <a:lstStyle>
            <a:lvl1pPr>
              <a:defRPr>
                <a:solidFill>
                  <a:schemeClr val="accent1">
                    <a:lumMod val="75000"/>
                    <a:lumOff val="25000"/>
                  </a:schemeClr>
                </a:solidFill>
              </a:defRPr>
            </a:lvl1pPr>
          </a:lstStyle>
          <a:p>
            <a:fld id="{D57F1E4F-1CFF-5643-939E-217C01CDF565}" type="slidenum">
              <a:rPr lang="en-US" dirty="0">
                <a:solidFill>
                  <a:srgbClr val="4A66AC">
                    <a:lumMod val="75000"/>
                    <a:lumOff val="25000"/>
                  </a:srgbClr>
                </a:solidFill>
              </a:rPr>
              <a:pPr/>
              <a:t>‹Nº›</a:t>
            </a:fld>
            <a:endParaRPr lang="en-US" dirty="0">
              <a:solidFill>
                <a:srgbClr val="4A66AC">
                  <a:lumMod val="75000"/>
                  <a:lumOff val="25000"/>
                </a:srgbClr>
              </a:solidFill>
            </a:endParaRPr>
          </a:p>
        </p:txBody>
      </p:sp>
    </p:spTree>
    <p:extLst>
      <p:ext uri="{BB962C8B-B14F-4D97-AF65-F5344CB8AC3E}">
        <p14:creationId xmlns:p14="http://schemas.microsoft.com/office/powerpoint/2010/main" val="165370820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446533" y="3085765"/>
            <a:ext cx="11262867"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1020436"/>
            <a:ext cx="10993549" cy="1475013"/>
          </a:xfrm>
          <a:effectLst/>
        </p:spPr>
        <p:txBody>
          <a:bodyPr anchor="b">
            <a:normAutofit/>
          </a:bodyPr>
          <a:lstStyle>
            <a:lvl1pPr>
              <a:defRPr sz="3600">
                <a:solidFill>
                  <a:schemeClr val="accent1"/>
                </a:solidFill>
              </a:defRPr>
            </a:lvl1pPr>
          </a:lstStyle>
          <a:p>
            <a:r>
              <a:rPr lang="es-ES" smtClean="0"/>
              <a:t>Clic para editar título</a:t>
            </a:r>
            <a:endParaRPr lang="en-US" dirty="0"/>
          </a:p>
        </p:txBody>
      </p:sp>
      <p:sp>
        <p:nvSpPr>
          <p:cNvPr id="3" name="Subtitle 2"/>
          <p:cNvSpPr>
            <a:spLocks noGrp="1"/>
          </p:cNvSpPr>
          <p:nvPr>
            <p:ph type="subTitle" idx="1"/>
          </p:nvPr>
        </p:nvSpPr>
        <p:spPr>
          <a:xfrm>
            <a:off x="581193" y="2495689"/>
            <a:ext cx="10993547" cy="590321"/>
          </a:xfrm>
        </p:spPr>
        <p:txBody>
          <a:bodyPr anchor="t">
            <a:normAutofit/>
          </a:bodyPr>
          <a:lstStyle>
            <a:lvl1pPr marL="0" indent="0" algn="l">
              <a:buNone/>
              <a:defRPr sz="1600" cap="all">
                <a:solidFill>
                  <a:schemeClr val="accent2"/>
                </a:solidFill>
              </a:defRPr>
            </a:lvl1pPr>
            <a:lvl2pPr marL="457167" indent="0" algn="ctr">
              <a:buNone/>
              <a:defRPr>
                <a:solidFill>
                  <a:schemeClr val="tx1">
                    <a:tint val="75000"/>
                  </a:schemeClr>
                </a:solidFill>
              </a:defRPr>
            </a:lvl2pPr>
            <a:lvl3pPr marL="914332" indent="0" algn="ctr">
              <a:buNone/>
              <a:defRPr>
                <a:solidFill>
                  <a:schemeClr val="tx1">
                    <a:tint val="75000"/>
                  </a:schemeClr>
                </a:solidFill>
              </a:defRPr>
            </a:lvl3pPr>
            <a:lvl4pPr marL="1371498" indent="0" algn="ctr">
              <a:buNone/>
              <a:defRPr>
                <a:solidFill>
                  <a:schemeClr val="tx1">
                    <a:tint val="75000"/>
                  </a:schemeClr>
                </a:solidFill>
              </a:defRPr>
            </a:lvl4pPr>
            <a:lvl5pPr marL="1828664" indent="0" algn="ctr">
              <a:buNone/>
              <a:defRPr>
                <a:solidFill>
                  <a:schemeClr val="tx1">
                    <a:tint val="75000"/>
                  </a:schemeClr>
                </a:solidFill>
              </a:defRPr>
            </a:lvl5pPr>
            <a:lvl6pPr marL="2285830" indent="0" algn="ctr">
              <a:buNone/>
              <a:defRPr>
                <a:solidFill>
                  <a:schemeClr val="tx1">
                    <a:tint val="75000"/>
                  </a:schemeClr>
                </a:solidFill>
              </a:defRPr>
            </a:lvl6pPr>
            <a:lvl7pPr marL="2742994" indent="0" algn="ctr">
              <a:buNone/>
              <a:defRPr>
                <a:solidFill>
                  <a:schemeClr val="tx1">
                    <a:tint val="75000"/>
                  </a:schemeClr>
                </a:solidFill>
              </a:defRPr>
            </a:lvl7pPr>
            <a:lvl8pPr marL="3200160" indent="0" algn="ctr">
              <a:buNone/>
              <a:defRPr>
                <a:solidFill>
                  <a:schemeClr val="tx1">
                    <a:tint val="75000"/>
                  </a:schemeClr>
                </a:solidFill>
              </a:defRPr>
            </a:lvl8pPr>
            <a:lvl9pPr marL="3657327"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7605951" y="5956380"/>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solidFill>
                  <a:srgbClr val="4A66AC">
                    <a:lumMod val="75000"/>
                    <a:lumOff val="25000"/>
                  </a:srgbClr>
                </a:solidFill>
              </a:rPr>
              <a:pPr/>
              <a:t>11/23/2018</a:t>
            </a:fld>
            <a:endParaRPr lang="en-US" dirty="0">
              <a:solidFill>
                <a:srgbClr val="4A66AC">
                  <a:lumMod val="75000"/>
                  <a:lumOff val="25000"/>
                </a:srgbClr>
              </a:solidFill>
            </a:endParaRPr>
          </a:p>
        </p:txBody>
      </p:sp>
      <p:sp>
        <p:nvSpPr>
          <p:cNvPr id="5" name="Footer Placeholder 4"/>
          <p:cNvSpPr>
            <a:spLocks noGrp="1"/>
          </p:cNvSpPr>
          <p:nvPr>
            <p:ph type="ftr" sz="quarter" idx="11"/>
          </p:nvPr>
        </p:nvSpPr>
        <p:spPr>
          <a:xfrm>
            <a:off x="581198" y="5952052"/>
            <a:ext cx="6917211" cy="365125"/>
          </a:xfrm>
        </p:spPr>
        <p:txBody>
          <a:bodyPr/>
          <a:lstStyle>
            <a:lvl1pPr>
              <a:defRPr>
                <a:solidFill>
                  <a:schemeClr val="accent1">
                    <a:lumMod val="75000"/>
                    <a:lumOff val="25000"/>
                  </a:schemeClr>
                </a:solidFill>
              </a:defRPr>
            </a:lvl1pPr>
          </a:lstStyle>
          <a:p>
            <a:endParaRPr lang="en-US" dirty="0">
              <a:solidFill>
                <a:srgbClr val="4A66AC">
                  <a:lumMod val="75000"/>
                  <a:lumOff val="25000"/>
                </a:srgbClr>
              </a:solidFill>
            </a:endParaRPr>
          </a:p>
        </p:txBody>
      </p:sp>
      <p:sp>
        <p:nvSpPr>
          <p:cNvPr id="6" name="Slide Number Placeholder 5"/>
          <p:cNvSpPr>
            <a:spLocks noGrp="1"/>
          </p:cNvSpPr>
          <p:nvPr>
            <p:ph type="sldNum" sz="quarter" idx="12"/>
          </p:nvPr>
        </p:nvSpPr>
        <p:spPr>
          <a:xfrm>
            <a:off x="10558305" y="5956380"/>
            <a:ext cx="1016440" cy="365125"/>
          </a:xfrm>
        </p:spPr>
        <p:txBody>
          <a:bodyPr/>
          <a:lstStyle>
            <a:lvl1pPr>
              <a:defRPr>
                <a:solidFill>
                  <a:schemeClr val="accent1">
                    <a:lumMod val="75000"/>
                    <a:lumOff val="25000"/>
                  </a:schemeClr>
                </a:solidFill>
              </a:defRPr>
            </a:lvl1pPr>
          </a:lstStyle>
          <a:p>
            <a:fld id="{D57F1E4F-1CFF-5643-939E-217C01CDF565}" type="slidenum">
              <a:rPr lang="en-US" dirty="0">
                <a:solidFill>
                  <a:srgbClr val="4A66AC">
                    <a:lumMod val="75000"/>
                    <a:lumOff val="25000"/>
                  </a:srgbClr>
                </a:solidFill>
              </a:rPr>
              <a:pPr/>
              <a:t>‹Nº›</a:t>
            </a:fld>
            <a:endParaRPr lang="en-US" dirty="0">
              <a:solidFill>
                <a:srgbClr val="4A66AC">
                  <a:lumMod val="75000"/>
                  <a:lumOff val="25000"/>
                </a:srgbClr>
              </a:solidFill>
            </a:endParaRPr>
          </a:p>
        </p:txBody>
      </p:sp>
    </p:spTree>
    <p:extLst>
      <p:ext uri="{BB962C8B-B14F-4D97-AF65-F5344CB8AC3E}">
        <p14:creationId xmlns:p14="http://schemas.microsoft.com/office/powerpoint/2010/main" val="14963563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7" name="Rectangle 6"/>
          <p:cNvSpPr>
            <a:spLocks noChangeAspect="1"/>
          </p:cNvSpPr>
          <p:nvPr/>
        </p:nvSpPr>
        <p:spPr>
          <a:xfrm>
            <a:off x="440290" y="614649"/>
            <a:ext cx="11309339" cy="11892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02156"/>
            <a:ext cx="11029616" cy="1013800"/>
          </a:xfrm>
        </p:spPr>
        <p:txBody>
          <a:bodyPr/>
          <a:lstStyle/>
          <a:p>
            <a:r>
              <a:rPr lang="es-ES" smtClean="0"/>
              <a:t>Clic para editar título</a:t>
            </a:r>
            <a:endParaRPr lang="en-US" dirty="0"/>
          </a:p>
        </p:txBody>
      </p:sp>
      <p:sp>
        <p:nvSpPr>
          <p:cNvPr id="3" name="Content Placeholder 2"/>
          <p:cNvSpPr>
            <a:spLocks noGrp="1"/>
          </p:cNvSpPr>
          <p:nvPr>
            <p:ph idx="1"/>
          </p:nvPr>
        </p:nvSpPr>
        <p:spPr>
          <a:xfrm>
            <a:off x="581249" y="2180502"/>
            <a:ext cx="11029615" cy="367830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629DD1"/>
                </a:solidFill>
              </a:rPr>
              <a:pPr/>
              <a:t>11/23/2018</a:t>
            </a:fld>
            <a:endParaRPr lang="en-US" dirty="0">
              <a:solidFill>
                <a:srgbClr val="629DD1"/>
              </a:solidFill>
            </a:endParaRPr>
          </a:p>
        </p:txBody>
      </p:sp>
      <p:sp>
        <p:nvSpPr>
          <p:cNvPr id="5" name="Footer Placeholder 4"/>
          <p:cNvSpPr>
            <a:spLocks noGrp="1"/>
          </p:cNvSpPr>
          <p:nvPr>
            <p:ph type="ftr" sz="quarter" idx="11"/>
          </p:nvPr>
        </p:nvSpPr>
        <p:spPr/>
        <p:txBody>
          <a:bodyPr/>
          <a:lstStyle/>
          <a:p>
            <a:endParaRPr lang="en-US" dirty="0">
              <a:solidFill>
                <a:srgbClr val="629DD1"/>
              </a:solidFill>
            </a:endParaRPr>
          </a:p>
        </p:txBody>
      </p:sp>
      <p:sp>
        <p:nvSpPr>
          <p:cNvPr id="6" name="Slide Number Placeholder 5"/>
          <p:cNvSpPr>
            <a:spLocks noGrp="1"/>
          </p:cNvSpPr>
          <p:nvPr>
            <p:ph type="sldNum" sz="quarter" idx="12"/>
          </p:nvPr>
        </p:nvSpPr>
        <p:spPr>
          <a:xfrm>
            <a:off x="10558303" y="5956380"/>
            <a:ext cx="1052508" cy="365125"/>
          </a:xfrm>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40756638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8" name="Rectangle 7"/>
          <p:cNvSpPr>
            <a:spLocks noChangeAspect="1"/>
          </p:cNvSpPr>
          <p:nvPr/>
        </p:nvSpPr>
        <p:spPr>
          <a:xfrm>
            <a:off x="447819" y="5142217"/>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249" y="3043915"/>
            <a:ext cx="11029615" cy="1497507"/>
          </a:xfrm>
        </p:spPr>
        <p:txBody>
          <a:bodyPr anchor="b">
            <a:normAutofit/>
          </a:bodyPr>
          <a:lstStyle>
            <a:lvl1pPr algn="l">
              <a:defRPr sz="3600" b="0" cap="all">
                <a:solidFill>
                  <a:schemeClr val="accent1"/>
                </a:solidFill>
              </a:defRPr>
            </a:lvl1pPr>
          </a:lstStyle>
          <a:p>
            <a:r>
              <a:rPr lang="es-ES" smtClean="0"/>
              <a:t>Clic para editar título</a:t>
            </a:r>
            <a:endParaRPr lang="en-US" dirty="0"/>
          </a:p>
        </p:txBody>
      </p:sp>
      <p:sp>
        <p:nvSpPr>
          <p:cNvPr id="3" name="Text Placeholder 2"/>
          <p:cNvSpPr>
            <a:spLocks noGrp="1"/>
          </p:cNvSpPr>
          <p:nvPr>
            <p:ph type="body" idx="1"/>
          </p:nvPr>
        </p:nvSpPr>
        <p:spPr>
          <a:xfrm>
            <a:off x="581249" y="4541419"/>
            <a:ext cx="11029615" cy="600556"/>
          </a:xfrm>
        </p:spPr>
        <p:txBody>
          <a:bodyPr anchor="t">
            <a:normAutofit/>
          </a:bodyPr>
          <a:lstStyle>
            <a:lvl1pPr marL="0" indent="0" algn="l">
              <a:buNone/>
              <a:defRPr sz="1900" cap="all">
                <a:solidFill>
                  <a:schemeClr val="accent2"/>
                </a:solidFill>
              </a:defRPr>
            </a:lvl1pPr>
            <a:lvl2pPr marL="457167" indent="0">
              <a:buNone/>
              <a:defRPr sz="1900">
                <a:solidFill>
                  <a:schemeClr val="tx1">
                    <a:tint val="75000"/>
                  </a:schemeClr>
                </a:solidFill>
              </a:defRPr>
            </a:lvl2pPr>
            <a:lvl3pPr marL="914332" indent="0">
              <a:buNone/>
              <a:defRPr sz="1600">
                <a:solidFill>
                  <a:schemeClr val="tx1">
                    <a:tint val="75000"/>
                  </a:schemeClr>
                </a:solidFill>
              </a:defRPr>
            </a:lvl3pPr>
            <a:lvl4pPr marL="1371498" indent="0">
              <a:buNone/>
              <a:defRPr sz="1500">
                <a:solidFill>
                  <a:schemeClr val="tx1">
                    <a:tint val="75000"/>
                  </a:schemeClr>
                </a:solidFill>
              </a:defRPr>
            </a:lvl4pPr>
            <a:lvl5pPr marL="1828664" indent="0">
              <a:buNone/>
              <a:defRPr sz="1500">
                <a:solidFill>
                  <a:schemeClr val="tx1">
                    <a:tint val="75000"/>
                  </a:schemeClr>
                </a:solidFill>
              </a:defRPr>
            </a:lvl5pPr>
            <a:lvl6pPr marL="2285830" indent="0">
              <a:buNone/>
              <a:defRPr sz="1500">
                <a:solidFill>
                  <a:schemeClr val="tx1">
                    <a:tint val="75000"/>
                  </a:schemeClr>
                </a:solidFill>
              </a:defRPr>
            </a:lvl6pPr>
            <a:lvl7pPr marL="2742994" indent="0">
              <a:buNone/>
              <a:defRPr sz="1500">
                <a:solidFill>
                  <a:schemeClr val="tx1">
                    <a:tint val="75000"/>
                  </a:schemeClr>
                </a:solidFill>
              </a:defRPr>
            </a:lvl7pPr>
            <a:lvl8pPr marL="3200160" indent="0">
              <a:buNone/>
              <a:defRPr sz="1500">
                <a:solidFill>
                  <a:schemeClr val="tx1">
                    <a:tint val="75000"/>
                  </a:schemeClr>
                </a:solidFill>
              </a:defRPr>
            </a:lvl8pPr>
            <a:lvl9pPr marL="3657327" indent="0">
              <a:buNone/>
              <a:defRPr sz="15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solidFill>
                  <a:srgbClr val="4A66AC">
                    <a:lumMod val="75000"/>
                    <a:lumOff val="25000"/>
                  </a:srgbClr>
                </a:solidFill>
              </a:rPr>
              <a:pPr/>
              <a:t>11/23/2018</a:t>
            </a:fld>
            <a:endParaRPr lang="en-US" dirty="0">
              <a:solidFill>
                <a:srgbClr val="4A66AC">
                  <a:lumMod val="75000"/>
                  <a:lumOff val="25000"/>
                </a:srgbClr>
              </a:solidFill>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4A66AC">
                  <a:lumMod val="75000"/>
                  <a:lumOff val="25000"/>
                </a:srgbClr>
              </a:solidFill>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solidFill>
                  <a:srgbClr val="4A66AC">
                    <a:lumMod val="75000"/>
                    <a:lumOff val="25000"/>
                  </a:srgbClr>
                </a:solidFill>
              </a:rPr>
              <a:pPr/>
              <a:t>‹Nº›</a:t>
            </a:fld>
            <a:endParaRPr lang="en-US" dirty="0">
              <a:solidFill>
                <a:srgbClr val="4A66AC">
                  <a:lumMod val="75000"/>
                  <a:lumOff val="25000"/>
                </a:srgbClr>
              </a:solidFill>
            </a:endParaRPr>
          </a:p>
        </p:txBody>
      </p:sp>
    </p:spTree>
    <p:extLst>
      <p:ext uri="{BB962C8B-B14F-4D97-AF65-F5344CB8AC3E}">
        <p14:creationId xmlns:p14="http://schemas.microsoft.com/office/powerpoint/2010/main" val="28881762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Rectangle 7"/>
          <p:cNvSpPr>
            <a:spLocks noChangeAspect="1"/>
          </p:cNvSpPr>
          <p:nvPr/>
        </p:nvSpPr>
        <p:spPr>
          <a:xfrm>
            <a:off x="445988" y="606797"/>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9"/>
            <a:ext cx="11029616" cy="988332"/>
          </a:xfrm>
        </p:spPr>
        <p:txBody>
          <a:bodyPr/>
          <a:lstStyle/>
          <a:p>
            <a:r>
              <a:rPr lang="es-ES" smtClean="0"/>
              <a:t>Clic para editar título</a:t>
            </a:r>
            <a:endParaRPr lang="en-US" dirty="0"/>
          </a:p>
        </p:txBody>
      </p:sp>
      <p:sp>
        <p:nvSpPr>
          <p:cNvPr id="3" name="Content Placeholder 2"/>
          <p:cNvSpPr>
            <a:spLocks noGrp="1"/>
          </p:cNvSpPr>
          <p:nvPr>
            <p:ph sz="half" idx="1"/>
          </p:nvPr>
        </p:nvSpPr>
        <p:spPr>
          <a:xfrm>
            <a:off x="581277" y="2228014"/>
            <a:ext cx="5422391" cy="363304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88417" y="2228014"/>
            <a:ext cx="5422392" cy="363304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629DD1"/>
                </a:solidFill>
              </a:rPr>
              <a:pPr/>
              <a:t>11/23/2018</a:t>
            </a:fld>
            <a:endParaRPr lang="en-US" dirty="0">
              <a:solidFill>
                <a:srgbClr val="629DD1"/>
              </a:solidFill>
            </a:endParaRPr>
          </a:p>
        </p:txBody>
      </p:sp>
      <p:sp>
        <p:nvSpPr>
          <p:cNvPr id="6" name="Footer Placeholder 5"/>
          <p:cNvSpPr>
            <a:spLocks noGrp="1"/>
          </p:cNvSpPr>
          <p:nvPr>
            <p:ph type="ftr" sz="quarter" idx="11"/>
          </p:nvPr>
        </p:nvSpPr>
        <p:spPr/>
        <p:txBody>
          <a:bodyPr/>
          <a:lstStyle/>
          <a:p>
            <a:endParaRPr lang="en-US" dirty="0">
              <a:solidFill>
                <a:srgbClr val="629DD1"/>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11140283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1" name="Rectangle 10"/>
          <p:cNvSpPr>
            <a:spLocks noChangeAspect="1"/>
          </p:cNvSpPr>
          <p:nvPr/>
        </p:nvSpPr>
        <p:spPr>
          <a:xfrm>
            <a:off x="445988" y="606797"/>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9"/>
            <a:ext cx="11029616" cy="988332"/>
          </a:xfrm>
        </p:spPr>
        <p:txBody>
          <a:bodyPr/>
          <a:lstStyle/>
          <a:p>
            <a:r>
              <a:rPr lang="es-ES" smtClean="0"/>
              <a:t>Clic para editar título</a:t>
            </a:r>
            <a:endParaRPr lang="en-US" dirty="0"/>
          </a:p>
        </p:txBody>
      </p:sp>
      <p:sp>
        <p:nvSpPr>
          <p:cNvPr id="3" name="Text Placeholder 2"/>
          <p:cNvSpPr>
            <a:spLocks noGrp="1"/>
          </p:cNvSpPr>
          <p:nvPr>
            <p:ph type="body" idx="1"/>
          </p:nvPr>
        </p:nvSpPr>
        <p:spPr>
          <a:xfrm>
            <a:off x="887226" y="2251132"/>
            <a:ext cx="5087075" cy="536005"/>
          </a:xfrm>
        </p:spPr>
        <p:txBody>
          <a:bodyPr anchor="b">
            <a:noAutofit/>
          </a:bodyPr>
          <a:lstStyle>
            <a:lvl1pPr marL="0" indent="0">
              <a:buNone/>
              <a:defRPr sz="2300" b="0">
                <a:solidFill>
                  <a:schemeClr val="accent2"/>
                </a:solidFill>
              </a:defRPr>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581195" y="2926297"/>
            <a:ext cx="5393100" cy="2934999"/>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523898" y="2251132"/>
            <a:ext cx="5087073" cy="553373"/>
          </a:xfrm>
        </p:spPr>
        <p:txBody>
          <a:bodyPr anchor="b">
            <a:noAutofit/>
          </a:bodyPr>
          <a:lstStyle>
            <a:lvl1pPr marL="0" indent="0">
              <a:buNone/>
              <a:defRPr sz="2300" b="0">
                <a:solidFill>
                  <a:schemeClr val="accent2"/>
                </a:solidFill>
              </a:defRPr>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217711" y="2926297"/>
            <a:ext cx="5393100" cy="2934999"/>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srgbClr val="629DD1"/>
                </a:solidFill>
              </a:rPr>
              <a:pPr/>
              <a:t>11/23/2018</a:t>
            </a:fld>
            <a:endParaRPr lang="en-US" dirty="0">
              <a:solidFill>
                <a:srgbClr val="629DD1"/>
              </a:solidFill>
            </a:endParaRPr>
          </a:p>
        </p:txBody>
      </p:sp>
      <p:sp>
        <p:nvSpPr>
          <p:cNvPr id="8" name="Footer Placeholder 7"/>
          <p:cNvSpPr>
            <a:spLocks noGrp="1"/>
          </p:cNvSpPr>
          <p:nvPr>
            <p:ph type="ftr" sz="quarter" idx="11"/>
          </p:nvPr>
        </p:nvSpPr>
        <p:spPr/>
        <p:txBody>
          <a:bodyPr/>
          <a:lstStyle/>
          <a:p>
            <a:endParaRPr lang="en-US" dirty="0">
              <a:solidFill>
                <a:srgbClr val="629DD1"/>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39402937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7" name="Rectangle 6"/>
          <p:cNvSpPr>
            <a:spLocks noChangeAspect="1"/>
          </p:cNvSpPr>
          <p:nvPr/>
        </p:nvSpPr>
        <p:spPr>
          <a:xfrm>
            <a:off x="440683" y="606797"/>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5" y="729659"/>
            <a:ext cx="11029616" cy="988332"/>
          </a:xfrm>
        </p:spPr>
        <p:txBody>
          <a:bodyPr/>
          <a:lstStyle/>
          <a:p>
            <a:r>
              <a:rPr lang="es-ES" smtClean="0"/>
              <a:t>Clic para editar título</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srgbClr val="629DD1"/>
                </a:solidFill>
              </a:rPr>
              <a:pPr/>
              <a:t>11/23/2018</a:t>
            </a:fld>
            <a:endParaRPr lang="en-US" dirty="0">
              <a:solidFill>
                <a:srgbClr val="629DD1"/>
              </a:solidFill>
            </a:endParaRPr>
          </a:p>
        </p:txBody>
      </p:sp>
      <p:sp>
        <p:nvSpPr>
          <p:cNvPr id="4" name="Footer Placeholder 3"/>
          <p:cNvSpPr>
            <a:spLocks noGrp="1"/>
          </p:cNvSpPr>
          <p:nvPr>
            <p:ph type="ftr" sz="quarter" idx="11"/>
          </p:nvPr>
        </p:nvSpPr>
        <p:spPr/>
        <p:txBody>
          <a:bodyPr/>
          <a:lstStyle/>
          <a:p>
            <a:endParaRPr lang="en-US" dirty="0">
              <a:solidFill>
                <a:srgbClr val="629DD1"/>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31446949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srgbClr val="629DD1"/>
                </a:solidFill>
              </a:rPr>
              <a:pPr/>
              <a:t>11/23/2018</a:t>
            </a:fld>
            <a:endParaRPr lang="en-US" dirty="0">
              <a:solidFill>
                <a:srgbClr val="629DD1"/>
              </a:solidFill>
            </a:endParaRPr>
          </a:p>
        </p:txBody>
      </p:sp>
      <p:sp>
        <p:nvSpPr>
          <p:cNvPr id="3" name="Footer Placeholder 2"/>
          <p:cNvSpPr>
            <a:spLocks noGrp="1"/>
          </p:cNvSpPr>
          <p:nvPr>
            <p:ph type="ftr" sz="quarter" idx="11"/>
          </p:nvPr>
        </p:nvSpPr>
        <p:spPr/>
        <p:txBody>
          <a:bodyPr/>
          <a:lstStyle/>
          <a:p>
            <a:endParaRPr lang="en-US" dirty="0">
              <a:solidFill>
                <a:srgbClr val="629DD1"/>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3771018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22" y="4800659"/>
            <a:ext cx="7315200" cy="566739"/>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2389722" y="612775"/>
            <a:ext cx="7315200" cy="4114800"/>
          </a:xfrm>
        </p:spPr>
        <p:txBody>
          <a:bodyPr/>
          <a:lstStyle>
            <a:lvl1pPr marL="0" indent="0">
              <a:buNone/>
              <a:defRPr sz="3200"/>
            </a:lvl1pPr>
            <a:lvl2pPr marL="457087" indent="0">
              <a:buNone/>
              <a:defRPr sz="2800"/>
            </a:lvl2pPr>
            <a:lvl3pPr marL="914178" indent="0">
              <a:buNone/>
              <a:defRPr sz="2400"/>
            </a:lvl3pPr>
            <a:lvl4pPr marL="1371268" indent="0">
              <a:buNone/>
              <a:defRPr sz="2000"/>
            </a:lvl4pPr>
            <a:lvl5pPr marL="1828357" indent="0">
              <a:buNone/>
              <a:defRPr sz="2000"/>
            </a:lvl5pPr>
            <a:lvl6pPr marL="2285450" indent="0">
              <a:buNone/>
              <a:defRPr sz="2000"/>
            </a:lvl6pPr>
            <a:lvl7pPr marL="2742534" indent="0">
              <a:buNone/>
              <a:defRPr sz="2000"/>
            </a:lvl7pPr>
            <a:lvl8pPr marL="3199616" indent="0">
              <a:buNone/>
              <a:defRPr sz="2000"/>
            </a:lvl8pPr>
            <a:lvl9pPr marL="3656703" indent="0">
              <a:buNone/>
              <a:defRPr sz="2000"/>
            </a:lvl9pPr>
          </a:lstStyle>
          <a:p>
            <a:pPr lvl="0"/>
            <a:endParaRPr lang="es-ES" noProof="0" smtClean="0"/>
          </a:p>
        </p:txBody>
      </p:sp>
      <p:sp>
        <p:nvSpPr>
          <p:cNvPr id="4" name="3 Marcador de texto"/>
          <p:cNvSpPr>
            <a:spLocks noGrp="1"/>
          </p:cNvSpPr>
          <p:nvPr>
            <p:ph type="body" sz="half" idx="2"/>
          </p:nvPr>
        </p:nvSpPr>
        <p:spPr>
          <a:xfrm>
            <a:off x="2389722" y="5367405"/>
            <a:ext cx="7315200" cy="804863"/>
          </a:xfrm>
        </p:spPr>
        <p:txBody>
          <a:bodyPr/>
          <a:lstStyle>
            <a:lvl1pPr marL="0" indent="0">
              <a:buNone/>
              <a:defRPr sz="1500"/>
            </a:lvl1pPr>
            <a:lvl2pPr marL="457087" indent="0">
              <a:buNone/>
              <a:defRPr sz="1200"/>
            </a:lvl2pPr>
            <a:lvl3pPr marL="914178" indent="0">
              <a:buNone/>
              <a:defRPr sz="900"/>
            </a:lvl3pPr>
            <a:lvl4pPr marL="1371268" indent="0">
              <a:buNone/>
              <a:defRPr sz="900"/>
            </a:lvl4pPr>
            <a:lvl5pPr marL="1828357" indent="0">
              <a:buNone/>
              <a:defRPr sz="900"/>
            </a:lvl5pPr>
            <a:lvl6pPr marL="2285450" indent="0">
              <a:buNone/>
              <a:defRPr sz="900"/>
            </a:lvl6pPr>
            <a:lvl7pPr marL="2742534" indent="0">
              <a:buNone/>
              <a:defRPr sz="900"/>
            </a:lvl7pPr>
            <a:lvl8pPr marL="3199616" indent="0">
              <a:buNone/>
              <a:defRPr sz="900"/>
            </a:lvl8pPr>
            <a:lvl9pPr marL="3656703"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DD4254EB-4123-42AB-8DA2-CD8DE87F08A5}" type="slidenum">
              <a:rPr lang="en-US" altLang="es-AR"/>
              <a:pPr>
                <a:defRPr/>
              </a:pPr>
              <a:t>‹Nº›</a:t>
            </a:fld>
            <a:endParaRPr lang="en-US" altLang="es-AR"/>
          </a:p>
        </p:txBody>
      </p:sp>
    </p:spTree>
    <p:extLst>
      <p:ext uri="{BB962C8B-B14F-4D97-AF65-F5344CB8AC3E}">
        <p14:creationId xmlns:p14="http://schemas.microsoft.com/office/powerpoint/2010/main" val="10219149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9" name="Rectangle 8"/>
          <p:cNvSpPr>
            <a:spLocks noChangeAspect="1"/>
          </p:cNvSpPr>
          <p:nvPr/>
        </p:nvSpPr>
        <p:spPr>
          <a:xfrm>
            <a:off x="447817" y="5142217"/>
            <a:ext cx="11298200" cy="127470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537"/>
            <a:ext cx="4909445" cy="689515"/>
          </a:xfrm>
        </p:spPr>
        <p:txBody>
          <a:bodyPr anchor="ctr"/>
          <a:lstStyle>
            <a:lvl1pPr algn="l">
              <a:defRPr sz="2000" b="0">
                <a:solidFill>
                  <a:schemeClr val="accent1">
                    <a:lumMod val="75000"/>
                    <a:lumOff val="25000"/>
                  </a:schemeClr>
                </a:solidFill>
              </a:defRPr>
            </a:lvl1pPr>
          </a:lstStyle>
          <a:p>
            <a:r>
              <a:rPr lang="es-ES" smtClean="0"/>
              <a:t>Clic para editar título</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900">
                <a:solidFill>
                  <a:schemeClr val="tx2"/>
                </a:solidFill>
              </a:defRPr>
            </a:lvl2pPr>
            <a:lvl3pPr>
              <a:defRPr sz="1600">
                <a:solidFill>
                  <a:schemeClr val="tx2"/>
                </a:solidFill>
              </a:defRPr>
            </a:lvl3pPr>
            <a:lvl4pPr>
              <a:defRPr sz="1500">
                <a:solidFill>
                  <a:schemeClr val="tx2"/>
                </a:solidFill>
              </a:defRPr>
            </a:lvl4pPr>
            <a:lvl5pPr>
              <a:defRPr sz="1500">
                <a:solidFill>
                  <a:schemeClr val="tx2"/>
                </a:solidFill>
              </a:defRPr>
            </a:lvl5pPr>
            <a:lvl6pPr>
              <a:defRPr sz="1500">
                <a:solidFill>
                  <a:schemeClr val="tx2"/>
                </a:solidFill>
              </a:defRPr>
            </a:lvl6pPr>
            <a:lvl7pPr>
              <a:defRPr sz="1500">
                <a:solidFill>
                  <a:schemeClr val="tx2"/>
                </a:solidFill>
              </a:defRPr>
            </a:lvl7pPr>
            <a:lvl8pPr>
              <a:defRPr sz="1500">
                <a:solidFill>
                  <a:schemeClr val="tx2"/>
                </a:solidFill>
              </a:defRPr>
            </a:lvl8pPr>
            <a:lvl9pPr>
              <a:defRPr sz="1500">
                <a:solidFill>
                  <a:schemeClr val="tx2"/>
                </a:solidFill>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5740830" y="5262537"/>
            <a:ext cx="5869987" cy="689515"/>
          </a:xfrm>
        </p:spPr>
        <p:txBody>
          <a:bodyPr anchor="ctr">
            <a:normAutofit/>
          </a:bodyPr>
          <a:lstStyle>
            <a:lvl1pPr marL="0" indent="0" algn="r">
              <a:buNone/>
              <a:defRPr sz="1100">
                <a:solidFill>
                  <a:schemeClr val="bg1"/>
                </a:solidFill>
              </a:defRPr>
            </a:lvl1pPr>
            <a:lvl2pPr marL="457167" indent="0">
              <a:buNone/>
              <a:defRPr sz="1100"/>
            </a:lvl2pPr>
            <a:lvl3pPr marL="914332" indent="0">
              <a:buNone/>
              <a:defRPr sz="11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solidFill>
                  <a:srgbClr val="4A66AC">
                    <a:lumMod val="75000"/>
                    <a:lumOff val="25000"/>
                  </a:srgbClr>
                </a:solidFill>
              </a:rPr>
              <a:pPr/>
              <a:t>11/23/2018</a:t>
            </a:fld>
            <a:endParaRPr lang="en-US" dirty="0">
              <a:solidFill>
                <a:srgbClr val="4A66AC">
                  <a:lumMod val="75000"/>
                  <a:lumOff val="25000"/>
                </a:srgbClr>
              </a:solidFill>
            </a:endParaRP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4A66AC">
                  <a:lumMod val="75000"/>
                  <a:lumOff val="25000"/>
                </a:srgbClr>
              </a:solidFill>
            </a:endParaRP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solidFill>
                  <a:srgbClr val="4A66AC">
                    <a:lumMod val="75000"/>
                    <a:lumOff val="25000"/>
                  </a:srgbClr>
                </a:solidFill>
              </a:rPr>
              <a:pPr/>
              <a:t>‹Nº›</a:t>
            </a:fld>
            <a:endParaRPr lang="en-US" dirty="0">
              <a:solidFill>
                <a:srgbClr val="4A66AC">
                  <a:lumMod val="75000"/>
                  <a:lumOff val="25000"/>
                </a:srgbClr>
              </a:solidFill>
            </a:endParaRPr>
          </a:p>
        </p:txBody>
      </p:sp>
    </p:spTree>
    <p:extLst>
      <p:ext uri="{BB962C8B-B14F-4D97-AF65-F5344CB8AC3E}">
        <p14:creationId xmlns:p14="http://schemas.microsoft.com/office/powerpoint/2010/main" val="156041354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629"/>
            <a:ext cx="11029616" cy="566739"/>
          </a:xfrm>
        </p:spPr>
        <p:txBody>
          <a:bodyPr anchor="b">
            <a:normAutofit/>
          </a:bodyPr>
          <a:lstStyle>
            <a:lvl1pPr algn="l">
              <a:defRPr sz="2400" b="0">
                <a:solidFill>
                  <a:schemeClr val="accent1"/>
                </a:solidFill>
              </a:defRPr>
            </a:lvl1pPr>
          </a:lstStyle>
          <a:p>
            <a:r>
              <a:rPr lang="es-ES" smtClean="0"/>
              <a:t>Clic para editar título</a:t>
            </a:r>
            <a:endParaRPr lang="en-US" dirty="0"/>
          </a:p>
        </p:txBody>
      </p:sp>
      <p:sp>
        <p:nvSpPr>
          <p:cNvPr id="3" name="Picture Placeholder 2"/>
          <p:cNvSpPr>
            <a:spLocks noGrp="1" noChangeAspect="1"/>
          </p:cNvSpPr>
          <p:nvPr>
            <p:ph type="pic" idx="1"/>
          </p:nvPr>
        </p:nvSpPr>
        <p:spPr>
          <a:xfrm>
            <a:off x="447822" y="599727"/>
            <a:ext cx="11290859" cy="3557252"/>
          </a:xfrm>
        </p:spPr>
        <p:txBody>
          <a:bodyPr anchor="t">
            <a:normAutofit/>
          </a:bodyPr>
          <a:lstStyle>
            <a:lvl1pPr marL="0" indent="0" algn="ctr">
              <a:buNone/>
              <a:defRPr sz="1600"/>
            </a:lvl1pPr>
            <a:lvl2pPr marL="457167" indent="0">
              <a:buNone/>
              <a:defRPr sz="1600"/>
            </a:lvl2pPr>
            <a:lvl3pPr marL="914332" indent="0">
              <a:buNone/>
              <a:defRPr sz="1600"/>
            </a:lvl3pPr>
            <a:lvl4pPr marL="1371498" indent="0">
              <a:buNone/>
              <a:defRPr sz="1600"/>
            </a:lvl4pPr>
            <a:lvl5pPr marL="1828664" indent="0">
              <a:buNone/>
              <a:defRPr sz="1600"/>
            </a:lvl5pPr>
            <a:lvl6pPr marL="2285830" indent="0">
              <a:buNone/>
              <a:defRPr sz="1600"/>
            </a:lvl6pPr>
            <a:lvl7pPr marL="2742994" indent="0">
              <a:buNone/>
              <a:defRPr sz="1600"/>
            </a:lvl7pPr>
            <a:lvl8pPr marL="3200160" indent="0">
              <a:buNone/>
              <a:defRPr sz="1600"/>
            </a:lvl8pPr>
            <a:lvl9pPr marL="3657327" indent="0">
              <a:buNone/>
              <a:defRPr sz="1600"/>
            </a:lvl9pPr>
          </a:lstStyle>
          <a:p>
            <a:r>
              <a:rPr lang="es-ES" smtClean="0"/>
              <a:t>Arrastre la imagen al marcador de posición o haga clic en el icono para agregar</a:t>
            </a:r>
            <a:endParaRPr lang="en-US" dirty="0"/>
          </a:p>
        </p:txBody>
      </p:sp>
      <p:sp>
        <p:nvSpPr>
          <p:cNvPr id="4" name="Text Placeholder 3"/>
          <p:cNvSpPr>
            <a:spLocks noGrp="1"/>
          </p:cNvSpPr>
          <p:nvPr>
            <p:ph type="body" sz="half" idx="2"/>
          </p:nvPr>
        </p:nvSpPr>
        <p:spPr>
          <a:xfrm>
            <a:off x="581248" y="5260371"/>
            <a:ext cx="11029617" cy="598671"/>
          </a:xfrm>
        </p:spPr>
        <p:txBody>
          <a:bodyPr>
            <a:normAutofit/>
          </a:bodyPr>
          <a:lstStyle>
            <a:lvl1pPr marL="0" indent="0">
              <a:buNone/>
              <a:defRPr sz="1200"/>
            </a:lvl1pPr>
            <a:lvl2pPr marL="457167" indent="0">
              <a:buNone/>
              <a:defRPr sz="1200"/>
            </a:lvl2pPr>
            <a:lvl3pPr marL="914332" indent="0">
              <a:buNone/>
              <a:defRPr sz="11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629DD1"/>
                </a:solidFill>
              </a:rPr>
              <a:pPr/>
              <a:t>11/23/2018</a:t>
            </a:fld>
            <a:endParaRPr lang="en-US" dirty="0">
              <a:solidFill>
                <a:srgbClr val="629DD1"/>
              </a:solidFill>
            </a:endParaRPr>
          </a:p>
        </p:txBody>
      </p:sp>
      <p:sp>
        <p:nvSpPr>
          <p:cNvPr id="6" name="Footer Placeholder 5"/>
          <p:cNvSpPr>
            <a:spLocks noGrp="1"/>
          </p:cNvSpPr>
          <p:nvPr>
            <p:ph type="ftr" sz="quarter" idx="11"/>
          </p:nvPr>
        </p:nvSpPr>
        <p:spPr/>
        <p:txBody>
          <a:bodyPr/>
          <a:lstStyle/>
          <a:p>
            <a:endParaRPr lang="en-US" dirty="0">
              <a:solidFill>
                <a:srgbClr val="629DD1"/>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24591828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8" name="Rectangle 7"/>
          <p:cNvSpPr>
            <a:spLocks noChangeAspect="1"/>
          </p:cNvSpPr>
          <p:nvPr/>
        </p:nvSpPr>
        <p:spPr>
          <a:xfrm>
            <a:off x="440290" y="614649"/>
            <a:ext cx="11309339" cy="11892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3" y="702156"/>
            <a:ext cx="11029616" cy="1013800"/>
          </a:xfrm>
        </p:spPr>
        <p:txBody>
          <a:bodyPr/>
          <a:lstStyle/>
          <a:p>
            <a:r>
              <a:rPr lang="es-ES" smtClean="0"/>
              <a:t>Clic para editar título</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629DD1"/>
                </a:solidFill>
              </a:rPr>
              <a:pPr/>
              <a:t>11/23/2018</a:t>
            </a:fld>
            <a:endParaRPr lang="en-US" dirty="0">
              <a:solidFill>
                <a:srgbClr val="629DD1"/>
              </a:solidFill>
            </a:endParaRPr>
          </a:p>
        </p:txBody>
      </p:sp>
      <p:sp>
        <p:nvSpPr>
          <p:cNvPr id="5" name="Footer Placeholder 4"/>
          <p:cNvSpPr>
            <a:spLocks noGrp="1"/>
          </p:cNvSpPr>
          <p:nvPr>
            <p:ph type="ftr" sz="quarter" idx="11"/>
          </p:nvPr>
        </p:nvSpPr>
        <p:spPr/>
        <p:txBody>
          <a:bodyPr/>
          <a:lstStyle/>
          <a:p>
            <a:endParaRPr lang="en-US" dirty="0">
              <a:solidFill>
                <a:srgbClr val="629DD1"/>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17576748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7" name="Rectangle 6"/>
          <p:cNvSpPr>
            <a:spLocks noChangeAspect="1"/>
          </p:cNvSpPr>
          <p:nvPr/>
        </p:nvSpPr>
        <p:spPr>
          <a:xfrm>
            <a:off x="8839363" y="599735"/>
            <a:ext cx="2906817" cy="581695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3" y="675970"/>
            <a:ext cx="2004164" cy="5183073"/>
          </a:xfrm>
        </p:spPr>
        <p:txBody>
          <a:bodyPr vert="eaVert"/>
          <a:lstStyle/>
          <a:p>
            <a:r>
              <a:rPr lang="es-ES" smtClean="0"/>
              <a:t>Clic para editar título</a:t>
            </a:r>
            <a:endParaRPr lang="en-US" dirty="0"/>
          </a:p>
        </p:txBody>
      </p:sp>
      <p:sp>
        <p:nvSpPr>
          <p:cNvPr id="3" name="Vertical Text Placeholder 2"/>
          <p:cNvSpPr>
            <a:spLocks noGrp="1"/>
          </p:cNvSpPr>
          <p:nvPr>
            <p:ph type="body" orient="vert" idx="1"/>
          </p:nvPr>
        </p:nvSpPr>
        <p:spPr>
          <a:xfrm>
            <a:off x="775086" y="675970"/>
            <a:ext cx="7896279" cy="5183073"/>
          </a:xfrm>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8993681" y="5956380"/>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solidFill>
                  <a:srgbClr val="4A66AC">
                    <a:lumMod val="75000"/>
                    <a:lumOff val="25000"/>
                  </a:srgbClr>
                </a:solidFill>
              </a:rPr>
              <a:pPr/>
              <a:t>11/23/2018</a:t>
            </a:fld>
            <a:endParaRPr lang="en-US" dirty="0">
              <a:solidFill>
                <a:srgbClr val="4A66AC">
                  <a:lumMod val="75000"/>
                  <a:lumOff val="25000"/>
                </a:srgbClr>
              </a:solidFill>
            </a:endParaRPr>
          </a:p>
        </p:txBody>
      </p:sp>
      <p:sp>
        <p:nvSpPr>
          <p:cNvPr id="5" name="Footer Placeholder 4"/>
          <p:cNvSpPr>
            <a:spLocks noGrp="1"/>
          </p:cNvSpPr>
          <p:nvPr>
            <p:ph type="ftr" sz="quarter" idx="11"/>
          </p:nvPr>
        </p:nvSpPr>
        <p:spPr>
          <a:xfrm>
            <a:off x="775086" y="5952052"/>
            <a:ext cx="7896279" cy="365125"/>
          </a:xfrm>
        </p:spPr>
        <p:txBody>
          <a:bodyPr/>
          <a:lstStyle/>
          <a:p>
            <a:endParaRPr lang="en-US" dirty="0">
              <a:solidFill>
                <a:srgbClr val="629DD1"/>
              </a:solidFill>
            </a:endParaRPr>
          </a:p>
        </p:txBody>
      </p:sp>
      <p:sp>
        <p:nvSpPr>
          <p:cNvPr id="6" name="Slide Number Placeholder 5"/>
          <p:cNvSpPr>
            <a:spLocks noGrp="1"/>
          </p:cNvSpPr>
          <p:nvPr>
            <p:ph type="sldNum" sz="quarter" idx="12"/>
          </p:nvPr>
        </p:nvSpPr>
        <p:spPr>
          <a:xfrm>
            <a:off x="10446622" y="5956380"/>
            <a:ext cx="1164195" cy="365125"/>
          </a:xfrm>
        </p:spPr>
        <p:txBody>
          <a:bodyPr/>
          <a:lstStyle>
            <a:lvl1pPr>
              <a:defRPr>
                <a:solidFill>
                  <a:schemeClr val="accent1">
                    <a:lumMod val="75000"/>
                    <a:lumOff val="25000"/>
                  </a:schemeClr>
                </a:solidFill>
              </a:defRPr>
            </a:lvl1pPr>
          </a:lstStyle>
          <a:p>
            <a:fld id="{D57F1E4F-1CFF-5643-939E-217C01CDF565}" type="slidenum">
              <a:rPr lang="en-US" dirty="0">
                <a:solidFill>
                  <a:srgbClr val="4A66AC">
                    <a:lumMod val="75000"/>
                    <a:lumOff val="25000"/>
                  </a:srgbClr>
                </a:solidFill>
              </a:rPr>
              <a:pPr/>
              <a:t>‹Nº›</a:t>
            </a:fld>
            <a:endParaRPr lang="en-US" dirty="0">
              <a:solidFill>
                <a:srgbClr val="4A66AC">
                  <a:lumMod val="75000"/>
                  <a:lumOff val="25000"/>
                </a:srgbClr>
              </a:solidFill>
            </a:endParaRPr>
          </a:p>
        </p:txBody>
      </p:sp>
    </p:spTree>
    <p:extLst>
      <p:ext uri="{BB962C8B-B14F-4D97-AF65-F5344CB8AC3E}">
        <p14:creationId xmlns:p14="http://schemas.microsoft.com/office/powerpoint/2010/main" val="2362831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446533" y="3085765"/>
            <a:ext cx="11262867"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1020436"/>
            <a:ext cx="10993549" cy="1475013"/>
          </a:xfrm>
          <a:effectLst/>
        </p:spPr>
        <p:txBody>
          <a:bodyPr anchor="b">
            <a:normAutofit/>
          </a:bodyPr>
          <a:lstStyle>
            <a:lvl1pPr>
              <a:defRPr sz="3600">
                <a:solidFill>
                  <a:schemeClr val="accent1"/>
                </a:solidFill>
              </a:defRPr>
            </a:lvl1pPr>
          </a:lstStyle>
          <a:p>
            <a:r>
              <a:rPr lang="es-ES" smtClean="0"/>
              <a:t>Clic para editar título</a:t>
            </a:r>
            <a:endParaRPr lang="en-US" dirty="0"/>
          </a:p>
        </p:txBody>
      </p:sp>
      <p:sp>
        <p:nvSpPr>
          <p:cNvPr id="3" name="Subtitle 2"/>
          <p:cNvSpPr>
            <a:spLocks noGrp="1"/>
          </p:cNvSpPr>
          <p:nvPr>
            <p:ph type="subTitle" idx="1"/>
          </p:nvPr>
        </p:nvSpPr>
        <p:spPr>
          <a:xfrm>
            <a:off x="581193" y="2495689"/>
            <a:ext cx="10993547" cy="590321"/>
          </a:xfrm>
        </p:spPr>
        <p:txBody>
          <a:bodyPr anchor="t">
            <a:normAutofit/>
          </a:bodyPr>
          <a:lstStyle>
            <a:lvl1pPr marL="0" indent="0" algn="l">
              <a:buNone/>
              <a:defRPr sz="1600" cap="all">
                <a:solidFill>
                  <a:schemeClr val="accent2"/>
                </a:solidFill>
              </a:defRPr>
            </a:lvl1pPr>
            <a:lvl2pPr marL="457167" indent="0" algn="ctr">
              <a:buNone/>
              <a:defRPr>
                <a:solidFill>
                  <a:schemeClr val="tx1">
                    <a:tint val="75000"/>
                  </a:schemeClr>
                </a:solidFill>
              </a:defRPr>
            </a:lvl2pPr>
            <a:lvl3pPr marL="914332" indent="0" algn="ctr">
              <a:buNone/>
              <a:defRPr>
                <a:solidFill>
                  <a:schemeClr val="tx1">
                    <a:tint val="75000"/>
                  </a:schemeClr>
                </a:solidFill>
              </a:defRPr>
            </a:lvl3pPr>
            <a:lvl4pPr marL="1371498" indent="0" algn="ctr">
              <a:buNone/>
              <a:defRPr>
                <a:solidFill>
                  <a:schemeClr val="tx1">
                    <a:tint val="75000"/>
                  </a:schemeClr>
                </a:solidFill>
              </a:defRPr>
            </a:lvl4pPr>
            <a:lvl5pPr marL="1828664" indent="0" algn="ctr">
              <a:buNone/>
              <a:defRPr>
                <a:solidFill>
                  <a:schemeClr val="tx1">
                    <a:tint val="75000"/>
                  </a:schemeClr>
                </a:solidFill>
              </a:defRPr>
            </a:lvl5pPr>
            <a:lvl6pPr marL="2285830" indent="0" algn="ctr">
              <a:buNone/>
              <a:defRPr>
                <a:solidFill>
                  <a:schemeClr val="tx1">
                    <a:tint val="75000"/>
                  </a:schemeClr>
                </a:solidFill>
              </a:defRPr>
            </a:lvl6pPr>
            <a:lvl7pPr marL="2742994" indent="0" algn="ctr">
              <a:buNone/>
              <a:defRPr>
                <a:solidFill>
                  <a:schemeClr val="tx1">
                    <a:tint val="75000"/>
                  </a:schemeClr>
                </a:solidFill>
              </a:defRPr>
            </a:lvl7pPr>
            <a:lvl8pPr marL="3200160" indent="0" algn="ctr">
              <a:buNone/>
              <a:defRPr>
                <a:solidFill>
                  <a:schemeClr val="tx1">
                    <a:tint val="75000"/>
                  </a:schemeClr>
                </a:solidFill>
              </a:defRPr>
            </a:lvl8pPr>
            <a:lvl9pPr marL="3657327"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7605951" y="5956380"/>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solidFill>
                  <a:srgbClr val="4A66AC">
                    <a:lumMod val="75000"/>
                    <a:lumOff val="25000"/>
                  </a:srgbClr>
                </a:solidFill>
              </a:rPr>
              <a:pPr/>
              <a:t>11/23/2018</a:t>
            </a:fld>
            <a:endParaRPr lang="en-US" dirty="0">
              <a:solidFill>
                <a:srgbClr val="4A66AC">
                  <a:lumMod val="75000"/>
                  <a:lumOff val="25000"/>
                </a:srgbClr>
              </a:solidFill>
            </a:endParaRPr>
          </a:p>
        </p:txBody>
      </p:sp>
      <p:sp>
        <p:nvSpPr>
          <p:cNvPr id="5" name="Footer Placeholder 4"/>
          <p:cNvSpPr>
            <a:spLocks noGrp="1"/>
          </p:cNvSpPr>
          <p:nvPr>
            <p:ph type="ftr" sz="quarter" idx="11"/>
          </p:nvPr>
        </p:nvSpPr>
        <p:spPr>
          <a:xfrm>
            <a:off x="581198" y="5952052"/>
            <a:ext cx="6917211" cy="365125"/>
          </a:xfrm>
        </p:spPr>
        <p:txBody>
          <a:bodyPr/>
          <a:lstStyle>
            <a:lvl1pPr>
              <a:defRPr>
                <a:solidFill>
                  <a:schemeClr val="accent1">
                    <a:lumMod val="75000"/>
                    <a:lumOff val="25000"/>
                  </a:schemeClr>
                </a:solidFill>
              </a:defRPr>
            </a:lvl1pPr>
          </a:lstStyle>
          <a:p>
            <a:endParaRPr lang="en-US" dirty="0">
              <a:solidFill>
                <a:srgbClr val="4A66AC">
                  <a:lumMod val="75000"/>
                  <a:lumOff val="25000"/>
                </a:srgbClr>
              </a:solidFill>
            </a:endParaRPr>
          </a:p>
        </p:txBody>
      </p:sp>
      <p:sp>
        <p:nvSpPr>
          <p:cNvPr id="6" name="Slide Number Placeholder 5"/>
          <p:cNvSpPr>
            <a:spLocks noGrp="1"/>
          </p:cNvSpPr>
          <p:nvPr>
            <p:ph type="sldNum" sz="quarter" idx="12"/>
          </p:nvPr>
        </p:nvSpPr>
        <p:spPr>
          <a:xfrm>
            <a:off x="10558305" y="5956380"/>
            <a:ext cx="1016440" cy="365125"/>
          </a:xfrm>
        </p:spPr>
        <p:txBody>
          <a:bodyPr/>
          <a:lstStyle>
            <a:lvl1pPr>
              <a:defRPr>
                <a:solidFill>
                  <a:schemeClr val="accent1">
                    <a:lumMod val="75000"/>
                    <a:lumOff val="25000"/>
                  </a:schemeClr>
                </a:solidFill>
              </a:defRPr>
            </a:lvl1pPr>
          </a:lstStyle>
          <a:p>
            <a:fld id="{D57F1E4F-1CFF-5643-939E-217C01CDF565}" type="slidenum">
              <a:rPr lang="en-US" dirty="0">
                <a:solidFill>
                  <a:srgbClr val="4A66AC">
                    <a:lumMod val="75000"/>
                    <a:lumOff val="25000"/>
                  </a:srgbClr>
                </a:solidFill>
              </a:rPr>
              <a:pPr/>
              <a:t>‹Nº›</a:t>
            </a:fld>
            <a:endParaRPr lang="en-US" dirty="0">
              <a:solidFill>
                <a:srgbClr val="4A66AC">
                  <a:lumMod val="75000"/>
                  <a:lumOff val="25000"/>
                </a:srgbClr>
              </a:solidFill>
            </a:endParaRPr>
          </a:p>
        </p:txBody>
      </p:sp>
    </p:spTree>
    <p:extLst>
      <p:ext uri="{BB962C8B-B14F-4D97-AF65-F5344CB8AC3E}">
        <p14:creationId xmlns:p14="http://schemas.microsoft.com/office/powerpoint/2010/main" val="11783633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7" name="Rectangle 6"/>
          <p:cNvSpPr>
            <a:spLocks noChangeAspect="1"/>
          </p:cNvSpPr>
          <p:nvPr/>
        </p:nvSpPr>
        <p:spPr>
          <a:xfrm>
            <a:off x="440290" y="614649"/>
            <a:ext cx="11309339" cy="11892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02156"/>
            <a:ext cx="11029616" cy="1013800"/>
          </a:xfrm>
        </p:spPr>
        <p:txBody>
          <a:bodyPr/>
          <a:lstStyle/>
          <a:p>
            <a:r>
              <a:rPr lang="es-ES" smtClean="0"/>
              <a:t>Clic para editar título</a:t>
            </a:r>
            <a:endParaRPr lang="en-US" dirty="0"/>
          </a:p>
        </p:txBody>
      </p:sp>
      <p:sp>
        <p:nvSpPr>
          <p:cNvPr id="3" name="Content Placeholder 2"/>
          <p:cNvSpPr>
            <a:spLocks noGrp="1"/>
          </p:cNvSpPr>
          <p:nvPr>
            <p:ph idx="1"/>
          </p:nvPr>
        </p:nvSpPr>
        <p:spPr>
          <a:xfrm>
            <a:off x="581249" y="2180502"/>
            <a:ext cx="11029615" cy="367830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629DD1"/>
                </a:solidFill>
              </a:rPr>
              <a:pPr/>
              <a:t>11/23/2018</a:t>
            </a:fld>
            <a:endParaRPr lang="en-US" dirty="0">
              <a:solidFill>
                <a:srgbClr val="629DD1"/>
              </a:solidFill>
            </a:endParaRPr>
          </a:p>
        </p:txBody>
      </p:sp>
      <p:sp>
        <p:nvSpPr>
          <p:cNvPr id="5" name="Footer Placeholder 4"/>
          <p:cNvSpPr>
            <a:spLocks noGrp="1"/>
          </p:cNvSpPr>
          <p:nvPr>
            <p:ph type="ftr" sz="quarter" idx="11"/>
          </p:nvPr>
        </p:nvSpPr>
        <p:spPr/>
        <p:txBody>
          <a:bodyPr/>
          <a:lstStyle/>
          <a:p>
            <a:endParaRPr lang="en-US" dirty="0">
              <a:solidFill>
                <a:srgbClr val="629DD1"/>
              </a:solidFill>
            </a:endParaRPr>
          </a:p>
        </p:txBody>
      </p:sp>
      <p:sp>
        <p:nvSpPr>
          <p:cNvPr id="6" name="Slide Number Placeholder 5"/>
          <p:cNvSpPr>
            <a:spLocks noGrp="1"/>
          </p:cNvSpPr>
          <p:nvPr>
            <p:ph type="sldNum" sz="quarter" idx="12"/>
          </p:nvPr>
        </p:nvSpPr>
        <p:spPr>
          <a:xfrm>
            <a:off x="10558303" y="5956380"/>
            <a:ext cx="1052508" cy="365125"/>
          </a:xfrm>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107513414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8" name="Rectangle 7"/>
          <p:cNvSpPr>
            <a:spLocks noChangeAspect="1"/>
          </p:cNvSpPr>
          <p:nvPr/>
        </p:nvSpPr>
        <p:spPr>
          <a:xfrm>
            <a:off x="447819" y="5142217"/>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249" y="3043915"/>
            <a:ext cx="11029615" cy="1497507"/>
          </a:xfrm>
        </p:spPr>
        <p:txBody>
          <a:bodyPr anchor="b">
            <a:normAutofit/>
          </a:bodyPr>
          <a:lstStyle>
            <a:lvl1pPr algn="l">
              <a:defRPr sz="3600" b="0" cap="all">
                <a:solidFill>
                  <a:schemeClr val="accent1"/>
                </a:solidFill>
              </a:defRPr>
            </a:lvl1pPr>
          </a:lstStyle>
          <a:p>
            <a:r>
              <a:rPr lang="es-ES" smtClean="0"/>
              <a:t>Clic para editar título</a:t>
            </a:r>
            <a:endParaRPr lang="en-US" dirty="0"/>
          </a:p>
        </p:txBody>
      </p:sp>
      <p:sp>
        <p:nvSpPr>
          <p:cNvPr id="3" name="Text Placeholder 2"/>
          <p:cNvSpPr>
            <a:spLocks noGrp="1"/>
          </p:cNvSpPr>
          <p:nvPr>
            <p:ph type="body" idx="1"/>
          </p:nvPr>
        </p:nvSpPr>
        <p:spPr>
          <a:xfrm>
            <a:off x="581249" y="4541419"/>
            <a:ext cx="11029615" cy="600556"/>
          </a:xfrm>
        </p:spPr>
        <p:txBody>
          <a:bodyPr anchor="t">
            <a:normAutofit/>
          </a:bodyPr>
          <a:lstStyle>
            <a:lvl1pPr marL="0" indent="0" algn="l">
              <a:buNone/>
              <a:defRPr sz="1900" cap="all">
                <a:solidFill>
                  <a:schemeClr val="accent2"/>
                </a:solidFill>
              </a:defRPr>
            </a:lvl1pPr>
            <a:lvl2pPr marL="457167" indent="0">
              <a:buNone/>
              <a:defRPr sz="1900">
                <a:solidFill>
                  <a:schemeClr val="tx1">
                    <a:tint val="75000"/>
                  </a:schemeClr>
                </a:solidFill>
              </a:defRPr>
            </a:lvl2pPr>
            <a:lvl3pPr marL="914332" indent="0">
              <a:buNone/>
              <a:defRPr sz="1600">
                <a:solidFill>
                  <a:schemeClr val="tx1">
                    <a:tint val="75000"/>
                  </a:schemeClr>
                </a:solidFill>
              </a:defRPr>
            </a:lvl3pPr>
            <a:lvl4pPr marL="1371498" indent="0">
              <a:buNone/>
              <a:defRPr sz="1500">
                <a:solidFill>
                  <a:schemeClr val="tx1">
                    <a:tint val="75000"/>
                  </a:schemeClr>
                </a:solidFill>
              </a:defRPr>
            </a:lvl4pPr>
            <a:lvl5pPr marL="1828664" indent="0">
              <a:buNone/>
              <a:defRPr sz="1500">
                <a:solidFill>
                  <a:schemeClr val="tx1">
                    <a:tint val="75000"/>
                  </a:schemeClr>
                </a:solidFill>
              </a:defRPr>
            </a:lvl5pPr>
            <a:lvl6pPr marL="2285830" indent="0">
              <a:buNone/>
              <a:defRPr sz="1500">
                <a:solidFill>
                  <a:schemeClr val="tx1">
                    <a:tint val="75000"/>
                  </a:schemeClr>
                </a:solidFill>
              </a:defRPr>
            </a:lvl6pPr>
            <a:lvl7pPr marL="2742994" indent="0">
              <a:buNone/>
              <a:defRPr sz="1500">
                <a:solidFill>
                  <a:schemeClr val="tx1">
                    <a:tint val="75000"/>
                  </a:schemeClr>
                </a:solidFill>
              </a:defRPr>
            </a:lvl7pPr>
            <a:lvl8pPr marL="3200160" indent="0">
              <a:buNone/>
              <a:defRPr sz="1500">
                <a:solidFill>
                  <a:schemeClr val="tx1">
                    <a:tint val="75000"/>
                  </a:schemeClr>
                </a:solidFill>
              </a:defRPr>
            </a:lvl8pPr>
            <a:lvl9pPr marL="3657327" indent="0">
              <a:buNone/>
              <a:defRPr sz="15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solidFill>
                  <a:srgbClr val="4A66AC">
                    <a:lumMod val="75000"/>
                    <a:lumOff val="25000"/>
                  </a:srgbClr>
                </a:solidFill>
              </a:rPr>
              <a:pPr/>
              <a:t>11/23/2018</a:t>
            </a:fld>
            <a:endParaRPr lang="en-US" dirty="0">
              <a:solidFill>
                <a:srgbClr val="4A66AC">
                  <a:lumMod val="75000"/>
                  <a:lumOff val="25000"/>
                </a:srgbClr>
              </a:solidFill>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4A66AC">
                  <a:lumMod val="75000"/>
                  <a:lumOff val="25000"/>
                </a:srgbClr>
              </a:solidFill>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solidFill>
                  <a:srgbClr val="4A66AC">
                    <a:lumMod val="75000"/>
                    <a:lumOff val="25000"/>
                  </a:srgbClr>
                </a:solidFill>
              </a:rPr>
              <a:pPr/>
              <a:t>‹Nº›</a:t>
            </a:fld>
            <a:endParaRPr lang="en-US" dirty="0">
              <a:solidFill>
                <a:srgbClr val="4A66AC">
                  <a:lumMod val="75000"/>
                  <a:lumOff val="25000"/>
                </a:srgbClr>
              </a:solidFill>
            </a:endParaRPr>
          </a:p>
        </p:txBody>
      </p:sp>
    </p:spTree>
    <p:extLst>
      <p:ext uri="{BB962C8B-B14F-4D97-AF65-F5344CB8AC3E}">
        <p14:creationId xmlns:p14="http://schemas.microsoft.com/office/powerpoint/2010/main" val="11743075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Rectangle 7"/>
          <p:cNvSpPr>
            <a:spLocks noChangeAspect="1"/>
          </p:cNvSpPr>
          <p:nvPr/>
        </p:nvSpPr>
        <p:spPr>
          <a:xfrm>
            <a:off x="445988" y="606797"/>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9"/>
            <a:ext cx="11029616" cy="988332"/>
          </a:xfrm>
        </p:spPr>
        <p:txBody>
          <a:bodyPr/>
          <a:lstStyle/>
          <a:p>
            <a:r>
              <a:rPr lang="es-ES" smtClean="0"/>
              <a:t>Clic para editar título</a:t>
            </a:r>
            <a:endParaRPr lang="en-US" dirty="0"/>
          </a:p>
        </p:txBody>
      </p:sp>
      <p:sp>
        <p:nvSpPr>
          <p:cNvPr id="3" name="Content Placeholder 2"/>
          <p:cNvSpPr>
            <a:spLocks noGrp="1"/>
          </p:cNvSpPr>
          <p:nvPr>
            <p:ph sz="half" idx="1"/>
          </p:nvPr>
        </p:nvSpPr>
        <p:spPr>
          <a:xfrm>
            <a:off x="581277" y="2228014"/>
            <a:ext cx="5422391" cy="363304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88417" y="2228014"/>
            <a:ext cx="5422392" cy="363304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629DD1"/>
                </a:solidFill>
              </a:rPr>
              <a:pPr/>
              <a:t>11/23/2018</a:t>
            </a:fld>
            <a:endParaRPr lang="en-US" dirty="0">
              <a:solidFill>
                <a:srgbClr val="629DD1"/>
              </a:solidFill>
            </a:endParaRPr>
          </a:p>
        </p:txBody>
      </p:sp>
      <p:sp>
        <p:nvSpPr>
          <p:cNvPr id="6" name="Footer Placeholder 5"/>
          <p:cNvSpPr>
            <a:spLocks noGrp="1"/>
          </p:cNvSpPr>
          <p:nvPr>
            <p:ph type="ftr" sz="quarter" idx="11"/>
          </p:nvPr>
        </p:nvSpPr>
        <p:spPr/>
        <p:txBody>
          <a:bodyPr/>
          <a:lstStyle/>
          <a:p>
            <a:endParaRPr lang="en-US" dirty="0">
              <a:solidFill>
                <a:srgbClr val="629DD1"/>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36974795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1" name="Rectangle 10"/>
          <p:cNvSpPr>
            <a:spLocks noChangeAspect="1"/>
          </p:cNvSpPr>
          <p:nvPr/>
        </p:nvSpPr>
        <p:spPr>
          <a:xfrm>
            <a:off x="445988" y="606797"/>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9"/>
            <a:ext cx="11029616" cy="988332"/>
          </a:xfrm>
        </p:spPr>
        <p:txBody>
          <a:bodyPr/>
          <a:lstStyle/>
          <a:p>
            <a:r>
              <a:rPr lang="es-ES" smtClean="0"/>
              <a:t>Clic para editar título</a:t>
            </a:r>
            <a:endParaRPr lang="en-US" dirty="0"/>
          </a:p>
        </p:txBody>
      </p:sp>
      <p:sp>
        <p:nvSpPr>
          <p:cNvPr id="3" name="Text Placeholder 2"/>
          <p:cNvSpPr>
            <a:spLocks noGrp="1"/>
          </p:cNvSpPr>
          <p:nvPr>
            <p:ph type="body" idx="1"/>
          </p:nvPr>
        </p:nvSpPr>
        <p:spPr>
          <a:xfrm>
            <a:off x="887226" y="2251132"/>
            <a:ext cx="5087075" cy="536005"/>
          </a:xfrm>
        </p:spPr>
        <p:txBody>
          <a:bodyPr anchor="b">
            <a:noAutofit/>
          </a:bodyPr>
          <a:lstStyle>
            <a:lvl1pPr marL="0" indent="0">
              <a:buNone/>
              <a:defRPr sz="2300" b="0">
                <a:solidFill>
                  <a:schemeClr val="accent2"/>
                </a:solidFill>
              </a:defRPr>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581195" y="2926297"/>
            <a:ext cx="5393100" cy="2934999"/>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523898" y="2251132"/>
            <a:ext cx="5087073" cy="553373"/>
          </a:xfrm>
        </p:spPr>
        <p:txBody>
          <a:bodyPr anchor="b">
            <a:noAutofit/>
          </a:bodyPr>
          <a:lstStyle>
            <a:lvl1pPr marL="0" indent="0">
              <a:buNone/>
              <a:defRPr sz="2300" b="0">
                <a:solidFill>
                  <a:schemeClr val="accent2"/>
                </a:solidFill>
              </a:defRPr>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217711" y="2926297"/>
            <a:ext cx="5393100" cy="2934999"/>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srgbClr val="629DD1"/>
                </a:solidFill>
              </a:rPr>
              <a:pPr/>
              <a:t>11/23/2018</a:t>
            </a:fld>
            <a:endParaRPr lang="en-US" dirty="0">
              <a:solidFill>
                <a:srgbClr val="629DD1"/>
              </a:solidFill>
            </a:endParaRPr>
          </a:p>
        </p:txBody>
      </p:sp>
      <p:sp>
        <p:nvSpPr>
          <p:cNvPr id="8" name="Footer Placeholder 7"/>
          <p:cNvSpPr>
            <a:spLocks noGrp="1"/>
          </p:cNvSpPr>
          <p:nvPr>
            <p:ph type="ftr" sz="quarter" idx="11"/>
          </p:nvPr>
        </p:nvSpPr>
        <p:spPr/>
        <p:txBody>
          <a:bodyPr/>
          <a:lstStyle/>
          <a:p>
            <a:endParaRPr lang="en-US" dirty="0">
              <a:solidFill>
                <a:srgbClr val="629DD1"/>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212115534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7" name="Rectangle 6"/>
          <p:cNvSpPr>
            <a:spLocks noChangeAspect="1"/>
          </p:cNvSpPr>
          <p:nvPr/>
        </p:nvSpPr>
        <p:spPr>
          <a:xfrm>
            <a:off x="440683" y="606797"/>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5" y="729659"/>
            <a:ext cx="11029616" cy="988332"/>
          </a:xfrm>
        </p:spPr>
        <p:txBody>
          <a:bodyPr/>
          <a:lstStyle/>
          <a:p>
            <a:r>
              <a:rPr lang="es-ES" smtClean="0"/>
              <a:t>Clic para editar título</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srgbClr val="629DD1"/>
                </a:solidFill>
              </a:rPr>
              <a:pPr/>
              <a:t>11/23/2018</a:t>
            </a:fld>
            <a:endParaRPr lang="en-US" dirty="0">
              <a:solidFill>
                <a:srgbClr val="629DD1"/>
              </a:solidFill>
            </a:endParaRPr>
          </a:p>
        </p:txBody>
      </p:sp>
      <p:sp>
        <p:nvSpPr>
          <p:cNvPr id="4" name="Footer Placeholder 3"/>
          <p:cNvSpPr>
            <a:spLocks noGrp="1"/>
          </p:cNvSpPr>
          <p:nvPr>
            <p:ph type="ftr" sz="quarter" idx="11"/>
          </p:nvPr>
        </p:nvSpPr>
        <p:spPr/>
        <p:txBody>
          <a:bodyPr/>
          <a:lstStyle/>
          <a:p>
            <a:endParaRPr lang="en-US" dirty="0">
              <a:solidFill>
                <a:srgbClr val="629DD1"/>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2905629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1.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2.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3.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4.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theme" Target="../theme/theme15.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6.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7.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18.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theme" Target="../theme/theme19.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theme" Target="../theme/theme20.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6.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21.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7.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theme" Target="../theme/theme22.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8.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theme" Target="../theme/theme23.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9.xml"/><Relationship Id="rId13" Type="http://schemas.openxmlformats.org/officeDocument/2006/relationships/theme" Target="../theme/theme24.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slideLayout" Target="../slideLayouts/slideLayout273.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1.xml"/><Relationship Id="rId13" Type="http://schemas.openxmlformats.org/officeDocument/2006/relationships/slideLayout" Target="../slideLayouts/slideLayout286.xml"/><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slideLayout" Target="../slideLayouts/slideLayout285.xml"/><Relationship Id="rId2" Type="http://schemas.openxmlformats.org/officeDocument/2006/relationships/slideLayout" Target="../slideLayouts/slideLayout275.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0" Type="http://schemas.openxmlformats.org/officeDocument/2006/relationships/slideLayout" Target="../slideLayouts/slideLayout283.xml"/><Relationship Id="rId4" Type="http://schemas.openxmlformats.org/officeDocument/2006/relationships/slideLayout" Target="../slideLayouts/slideLayout277.xml"/><Relationship Id="rId9" Type="http://schemas.openxmlformats.org/officeDocument/2006/relationships/slideLayout" Target="../slideLayouts/slideLayout282.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6.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7.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8.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slideLayout" Target="../slideLayouts/slideLayout332.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slideLayout" Target="../slideLayouts/slideLayout331.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5" Type="http://schemas.openxmlformats.org/officeDocument/2006/relationships/image" Target="../media/image7.png"/><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theme" Target="../theme/theme30.xml"/><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slideLayout" Target="../slideLayouts/slideLayout344.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31.xml.rels><?xml version="1.0" encoding="UTF-8" standalone="yes"?>
<Relationships xmlns="http://schemas.openxmlformats.org/package/2006/relationships"><Relationship Id="rId3" Type="http://schemas.openxmlformats.org/officeDocument/2006/relationships/slideLayout" Target="../slideLayouts/slideLayout347.xml"/><Relationship Id="rId7" Type="http://schemas.openxmlformats.org/officeDocument/2006/relationships/image" Target="../media/image8.png"/><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theme" Target="../theme/theme31.xml"/><Relationship Id="rId5" Type="http://schemas.openxmlformats.org/officeDocument/2006/relationships/slideLayout" Target="../slideLayouts/slideLayout349.xml"/><Relationship Id="rId4" Type="http://schemas.openxmlformats.org/officeDocument/2006/relationships/slideLayout" Target="../slideLayouts/slideLayout348.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7.xml"/><Relationship Id="rId3" Type="http://schemas.openxmlformats.org/officeDocument/2006/relationships/slideLayout" Target="../slideLayouts/slideLayout352.xml"/><Relationship Id="rId7" Type="http://schemas.openxmlformats.org/officeDocument/2006/relationships/slideLayout" Target="../slideLayouts/slideLayout356.xml"/><Relationship Id="rId12" Type="http://schemas.openxmlformats.org/officeDocument/2006/relationships/theme" Target="../theme/theme32.xml"/><Relationship Id="rId2" Type="http://schemas.openxmlformats.org/officeDocument/2006/relationships/slideLayout" Target="../slideLayouts/slideLayout351.xml"/><Relationship Id="rId1" Type="http://schemas.openxmlformats.org/officeDocument/2006/relationships/slideLayout" Target="../slideLayouts/slideLayout350.xml"/><Relationship Id="rId6" Type="http://schemas.openxmlformats.org/officeDocument/2006/relationships/slideLayout" Target="../slideLayouts/slideLayout355.xml"/><Relationship Id="rId11" Type="http://schemas.openxmlformats.org/officeDocument/2006/relationships/slideLayout" Target="../slideLayouts/slideLayout360.xml"/><Relationship Id="rId5" Type="http://schemas.openxmlformats.org/officeDocument/2006/relationships/slideLayout" Target="../slideLayouts/slideLayout354.xml"/><Relationship Id="rId10" Type="http://schemas.openxmlformats.org/officeDocument/2006/relationships/slideLayout" Target="../slideLayouts/slideLayout359.xml"/><Relationship Id="rId4" Type="http://schemas.openxmlformats.org/officeDocument/2006/relationships/slideLayout" Target="../slideLayouts/slideLayout353.xml"/><Relationship Id="rId9" Type="http://schemas.openxmlformats.org/officeDocument/2006/relationships/slideLayout" Target="../slideLayouts/slideLayout358.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8.xml"/><Relationship Id="rId13" Type="http://schemas.openxmlformats.org/officeDocument/2006/relationships/theme" Target="../theme/theme33.xml"/><Relationship Id="rId3" Type="http://schemas.openxmlformats.org/officeDocument/2006/relationships/slideLayout" Target="../slideLayouts/slideLayout363.xml"/><Relationship Id="rId7" Type="http://schemas.openxmlformats.org/officeDocument/2006/relationships/slideLayout" Target="../slideLayouts/slideLayout367.xml"/><Relationship Id="rId12" Type="http://schemas.openxmlformats.org/officeDocument/2006/relationships/slideLayout" Target="../slideLayouts/slideLayout372.xml"/><Relationship Id="rId2" Type="http://schemas.openxmlformats.org/officeDocument/2006/relationships/slideLayout" Target="../slideLayouts/slideLayout362.xml"/><Relationship Id="rId1" Type="http://schemas.openxmlformats.org/officeDocument/2006/relationships/slideLayout" Target="../slideLayouts/slideLayout361.xml"/><Relationship Id="rId6" Type="http://schemas.openxmlformats.org/officeDocument/2006/relationships/slideLayout" Target="../slideLayouts/slideLayout366.xml"/><Relationship Id="rId11" Type="http://schemas.openxmlformats.org/officeDocument/2006/relationships/slideLayout" Target="../slideLayouts/slideLayout371.xml"/><Relationship Id="rId5" Type="http://schemas.openxmlformats.org/officeDocument/2006/relationships/slideLayout" Target="../slideLayouts/slideLayout365.xml"/><Relationship Id="rId10" Type="http://schemas.openxmlformats.org/officeDocument/2006/relationships/slideLayout" Target="../slideLayouts/slideLayout370.xml"/><Relationship Id="rId4" Type="http://schemas.openxmlformats.org/officeDocument/2006/relationships/slideLayout" Target="../slideLayouts/slideLayout364.xml"/><Relationship Id="rId9" Type="http://schemas.openxmlformats.org/officeDocument/2006/relationships/slideLayout" Target="../slideLayouts/slideLayout369.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80.xml"/><Relationship Id="rId13" Type="http://schemas.openxmlformats.org/officeDocument/2006/relationships/slideLayout" Target="../slideLayouts/slideLayout385.xml"/><Relationship Id="rId3" Type="http://schemas.openxmlformats.org/officeDocument/2006/relationships/slideLayout" Target="../slideLayouts/slideLayout375.xml"/><Relationship Id="rId7" Type="http://schemas.openxmlformats.org/officeDocument/2006/relationships/slideLayout" Target="../slideLayouts/slideLayout379.xml"/><Relationship Id="rId12" Type="http://schemas.openxmlformats.org/officeDocument/2006/relationships/slideLayout" Target="../slideLayouts/slideLayout384.xml"/><Relationship Id="rId2" Type="http://schemas.openxmlformats.org/officeDocument/2006/relationships/slideLayout" Target="../slideLayouts/slideLayout374.xml"/><Relationship Id="rId1" Type="http://schemas.openxmlformats.org/officeDocument/2006/relationships/slideLayout" Target="../slideLayouts/slideLayout373.xml"/><Relationship Id="rId6" Type="http://schemas.openxmlformats.org/officeDocument/2006/relationships/slideLayout" Target="../slideLayouts/slideLayout378.xml"/><Relationship Id="rId11" Type="http://schemas.openxmlformats.org/officeDocument/2006/relationships/slideLayout" Target="../slideLayouts/slideLayout383.xml"/><Relationship Id="rId5" Type="http://schemas.openxmlformats.org/officeDocument/2006/relationships/slideLayout" Target="../slideLayouts/slideLayout377.xml"/><Relationship Id="rId10" Type="http://schemas.openxmlformats.org/officeDocument/2006/relationships/slideLayout" Target="../slideLayouts/slideLayout382.xml"/><Relationship Id="rId4" Type="http://schemas.openxmlformats.org/officeDocument/2006/relationships/slideLayout" Target="../slideLayouts/slideLayout376.xml"/><Relationship Id="rId9" Type="http://schemas.openxmlformats.org/officeDocument/2006/relationships/slideLayout" Target="../slideLayouts/slideLayout381.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93.xml"/><Relationship Id="rId13" Type="http://schemas.openxmlformats.org/officeDocument/2006/relationships/theme" Target="../theme/theme35.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slideLayout" Target="../slideLayouts/slideLayout397.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05.xml"/><Relationship Id="rId13" Type="http://schemas.openxmlformats.org/officeDocument/2006/relationships/slideLayout" Target="../slideLayouts/slideLayout410.xml"/><Relationship Id="rId3" Type="http://schemas.openxmlformats.org/officeDocument/2006/relationships/slideLayout" Target="../slideLayouts/slideLayout400.xml"/><Relationship Id="rId7" Type="http://schemas.openxmlformats.org/officeDocument/2006/relationships/slideLayout" Target="../slideLayouts/slideLayout404.xml"/><Relationship Id="rId12" Type="http://schemas.openxmlformats.org/officeDocument/2006/relationships/slideLayout" Target="../slideLayouts/slideLayout409.xml"/><Relationship Id="rId2" Type="http://schemas.openxmlformats.org/officeDocument/2006/relationships/slideLayout" Target="../slideLayouts/slideLayout399.xml"/><Relationship Id="rId16" Type="http://schemas.openxmlformats.org/officeDocument/2006/relationships/theme" Target="../theme/theme36.xml"/><Relationship Id="rId1" Type="http://schemas.openxmlformats.org/officeDocument/2006/relationships/slideLayout" Target="../slideLayouts/slideLayout398.xml"/><Relationship Id="rId6" Type="http://schemas.openxmlformats.org/officeDocument/2006/relationships/slideLayout" Target="../slideLayouts/slideLayout403.xml"/><Relationship Id="rId11" Type="http://schemas.openxmlformats.org/officeDocument/2006/relationships/slideLayout" Target="../slideLayouts/slideLayout408.xml"/><Relationship Id="rId5" Type="http://schemas.openxmlformats.org/officeDocument/2006/relationships/slideLayout" Target="../slideLayouts/slideLayout402.xml"/><Relationship Id="rId15" Type="http://schemas.openxmlformats.org/officeDocument/2006/relationships/slideLayout" Target="../slideLayouts/slideLayout412.xml"/><Relationship Id="rId10" Type="http://schemas.openxmlformats.org/officeDocument/2006/relationships/slideLayout" Target="../slideLayouts/slideLayout407.xml"/><Relationship Id="rId4" Type="http://schemas.openxmlformats.org/officeDocument/2006/relationships/slideLayout" Target="../slideLayouts/slideLayout401.xml"/><Relationship Id="rId9" Type="http://schemas.openxmlformats.org/officeDocument/2006/relationships/slideLayout" Target="../slideLayouts/slideLayout406.xml"/><Relationship Id="rId14" Type="http://schemas.openxmlformats.org/officeDocument/2006/relationships/slideLayout" Target="../slideLayouts/slideLayout411.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20.xml"/><Relationship Id="rId13" Type="http://schemas.openxmlformats.org/officeDocument/2006/relationships/image" Target="../media/image11.jpeg"/><Relationship Id="rId3" Type="http://schemas.openxmlformats.org/officeDocument/2006/relationships/slideLayout" Target="../slideLayouts/slideLayout415.xml"/><Relationship Id="rId7" Type="http://schemas.openxmlformats.org/officeDocument/2006/relationships/slideLayout" Target="../slideLayouts/slideLayout419.xml"/><Relationship Id="rId12" Type="http://schemas.openxmlformats.org/officeDocument/2006/relationships/image" Target="../media/image10.jpeg"/><Relationship Id="rId2" Type="http://schemas.openxmlformats.org/officeDocument/2006/relationships/slideLayout" Target="../slideLayouts/slideLayout414.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11" Type="http://schemas.openxmlformats.org/officeDocument/2006/relationships/theme" Target="../theme/theme37.xml"/><Relationship Id="rId5" Type="http://schemas.openxmlformats.org/officeDocument/2006/relationships/slideLayout" Target="../slideLayouts/slideLayout417.xml"/><Relationship Id="rId10" Type="http://schemas.openxmlformats.org/officeDocument/2006/relationships/slideLayout" Target="../slideLayouts/slideLayout422.xml"/><Relationship Id="rId4" Type="http://schemas.openxmlformats.org/officeDocument/2006/relationships/slideLayout" Target="../slideLayouts/slideLayout416.xml"/><Relationship Id="rId9" Type="http://schemas.openxmlformats.org/officeDocument/2006/relationships/slideLayout" Target="../slideLayouts/slideLayout421.xml"/><Relationship Id="rId14" Type="http://schemas.openxmlformats.org/officeDocument/2006/relationships/image" Target="../media/image12.png"/></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30.xml"/><Relationship Id="rId13" Type="http://schemas.openxmlformats.org/officeDocument/2006/relationships/slideLayout" Target="../slideLayouts/slideLayout435.xml"/><Relationship Id="rId3" Type="http://schemas.openxmlformats.org/officeDocument/2006/relationships/slideLayout" Target="../slideLayouts/slideLayout425.xml"/><Relationship Id="rId7" Type="http://schemas.openxmlformats.org/officeDocument/2006/relationships/slideLayout" Target="../slideLayouts/slideLayout429.xml"/><Relationship Id="rId12" Type="http://schemas.openxmlformats.org/officeDocument/2006/relationships/slideLayout" Target="../slideLayouts/slideLayout434.xml"/><Relationship Id="rId2" Type="http://schemas.openxmlformats.org/officeDocument/2006/relationships/slideLayout" Target="../slideLayouts/slideLayout424.xml"/><Relationship Id="rId16" Type="http://schemas.openxmlformats.org/officeDocument/2006/relationships/image" Target="../media/image3.emf"/><Relationship Id="rId1" Type="http://schemas.openxmlformats.org/officeDocument/2006/relationships/slideLayout" Target="../slideLayouts/slideLayout423.xml"/><Relationship Id="rId6" Type="http://schemas.openxmlformats.org/officeDocument/2006/relationships/slideLayout" Target="../slideLayouts/slideLayout428.xml"/><Relationship Id="rId11" Type="http://schemas.openxmlformats.org/officeDocument/2006/relationships/slideLayout" Target="../slideLayouts/slideLayout433.xml"/><Relationship Id="rId5" Type="http://schemas.openxmlformats.org/officeDocument/2006/relationships/slideLayout" Target="../slideLayouts/slideLayout427.xml"/><Relationship Id="rId15" Type="http://schemas.openxmlformats.org/officeDocument/2006/relationships/image" Target="../media/image1.png"/><Relationship Id="rId10" Type="http://schemas.openxmlformats.org/officeDocument/2006/relationships/slideLayout" Target="../slideLayouts/slideLayout432.xml"/><Relationship Id="rId4" Type="http://schemas.openxmlformats.org/officeDocument/2006/relationships/slideLayout" Target="../slideLayouts/slideLayout426.xml"/><Relationship Id="rId9" Type="http://schemas.openxmlformats.org/officeDocument/2006/relationships/slideLayout" Target="../slideLayouts/slideLayout431.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43.xml"/><Relationship Id="rId3" Type="http://schemas.openxmlformats.org/officeDocument/2006/relationships/slideLayout" Target="../slideLayouts/slideLayout438.xml"/><Relationship Id="rId7" Type="http://schemas.openxmlformats.org/officeDocument/2006/relationships/slideLayout" Target="../slideLayouts/slideLayout442.xml"/><Relationship Id="rId12" Type="http://schemas.openxmlformats.org/officeDocument/2006/relationships/theme" Target="../theme/theme39.xml"/><Relationship Id="rId2" Type="http://schemas.openxmlformats.org/officeDocument/2006/relationships/slideLayout" Target="../slideLayouts/slideLayout437.xml"/><Relationship Id="rId1" Type="http://schemas.openxmlformats.org/officeDocument/2006/relationships/slideLayout" Target="../slideLayouts/slideLayout436.xml"/><Relationship Id="rId6" Type="http://schemas.openxmlformats.org/officeDocument/2006/relationships/slideLayout" Target="../slideLayouts/slideLayout441.xml"/><Relationship Id="rId11" Type="http://schemas.openxmlformats.org/officeDocument/2006/relationships/slideLayout" Target="../slideLayouts/slideLayout446.xml"/><Relationship Id="rId5" Type="http://schemas.openxmlformats.org/officeDocument/2006/relationships/slideLayout" Target="../slideLayouts/slideLayout440.xml"/><Relationship Id="rId10" Type="http://schemas.openxmlformats.org/officeDocument/2006/relationships/slideLayout" Target="../slideLayouts/slideLayout445.xml"/><Relationship Id="rId4" Type="http://schemas.openxmlformats.org/officeDocument/2006/relationships/slideLayout" Target="../slideLayouts/slideLayout439.xml"/><Relationship Id="rId9" Type="http://schemas.openxmlformats.org/officeDocument/2006/relationships/slideLayout" Target="../slideLayouts/slideLayout4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6" Type="http://schemas.openxmlformats.org/officeDocument/2006/relationships/image" Target="../media/image3.emf"/><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54.xml"/><Relationship Id="rId3" Type="http://schemas.openxmlformats.org/officeDocument/2006/relationships/slideLayout" Target="../slideLayouts/slideLayout449.xml"/><Relationship Id="rId7" Type="http://schemas.openxmlformats.org/officeDocument/2006/relationships/slideLayout" Target="../slideLayouts/slideLayout453.xml"/><Relationship Id="rId12" Type="http://schemas.openxmlformats.org/officeDocument/2006/relationships/theme" Target="../theme/theme40.xml"/><Relationship Id="rId2" Type="http://schemas.openxmlformats.org/officeDocument/2006/relationships/slideLayout" Target="../slideLayouts/slideLayout448.xml"/><Relationship Id="rId1" Type="http://schemas.openxmlformats.org/officeDocument/2006/relationships/slideLayout" Target="../slideLayouts/slideLayout447.xml"/><Relationship Id="rId6" Type="http://schemas.openxmlformats.org/officeDocument/2006/relationships/slideLayout" Target="../slideLayouts/slideLayout452.xml"/><Relationship Id="rId11" Type="http://schemas.openxmlformats.org/officeDocument/2006/relationships/slideLayout" Target="../slideLayouts/slideLayout457.xml"/><Relationship Id="rId5" Type="http://schemas.openxmlformats.org/officeDocument/2006/relationships/slideLayout" Target="../slideLayouts/slideLayout451.xml"/><Relationship Id="rId10" Type="http://schemas.openxmlformats.org/officeDocument/2006/relationships/slideLayout" Target="../slideLayouts/slideLayout456.xml"/><Relationship Id="rId4" Type="http://schemas.openxmlformats.org/officeDocument/2006/relationships/slideLayout" Target="../slideLayouts/slideLayout450.xml"/><Relationship Id="rId9" Type="http://schemas.openxmlformats.org/officeDocument/2006/relationships/slideLayout" Target="../slideLayouts/slideLayout455.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65.xml"/><Relationship Id="rId3" Type="http://schemas.openxmlformats.org/officeDocument/2006/relationships/slideLayout" Target="../slideLayouts/slideLayout460.xml"/><Relationship Id="rId7" Type="http://schemas.openxmlformats.org/officeDocument/2006/relationships/slideLayout" Target="../slideLayouts/slideLayout464.xml"/><Relationship Id="rId12" Type="http://schemas.openxmlformats.org/officeDocument/2006/relationships/theme" Target="../theme/theme41.xml"/><Relationship Id="rId2" Type="http://schemas.openxmlformats.org/officeDocument/2006/relationships/slideLayout" Target="../slideLayouts/slideLayout459.xml"/><Relationship Id="rId1" Type="http://schemas.openxmlformats.org/officeDocument/2006/relationships/slideLayout" Target="../slideLayouts/slideLayout458.xml"/><Relationship Id="rId6" Type="http://schemas.openxmlformats.org/officeDocument/2006/relationships/slideLayout" Target="../slideLayouts/slideLayout463.xml"/><Relationship Id="rId11" Type="http://schemas.openxmlformats.org/officeDocument/2006/relationships/slideLayout" Target="../slideLayouts/slideLayout468.xml"/><Relationship Id="rId5" Type="http://schemas.openxmlformats.org/officeDocument/2006/relationships/slideLayout" Target="../slideLayouts/slideLayout462.xml"/><Relationship Id="rId10" Type="http://schemas.openxmlformats.org/officeDocument/2006/relationships/slideLayout" Target="../slideLayouts/slideLayout467.xml"/><Relationship Id="rId4" Type="http://schemas.openxmlformats.org/officeDocument/2006/relationships/slideLayout" Target="../slideLayouts/slideLayout461.xml"/><Relationship Id="rId9" Type="http://schemas.openxmlformats.org/officeDocument/2006/relationships/slideLayout" Target="../slideLayouts/slideLayout466.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76.xml"/><Relationship Id="rId13" Type="http://schemas.openxmlformats.org/officeDocument/2006/relationships/theme" Target="../theme/theme42.xml"/><Relationship Id="rId3" Type="http://schemas.openxmlformats.org/officeDocument/2006/relationships/slideLayout" Target="../slideLayouts/slideLayout471.xml"/><Relationship Id="rId7" Type="http://schemas.openxmlformats.org/officeDocument/2006/relationships/slideLayout" Target="../slideLayouts/slideLayout475.xml"/><Relationship Id="rId12" Type="http://schemas.openxmlformats.org/officeDocument/2006/relationships/slideLayout" Target="../slideLayouts/slideLayout480.xml"/><Relationship Id="rId2" Type="http://schemas.openxmlformats.org/officeDocument/2006/relationships/slideLayout" Target="../slideLayouts/slideLayout470.xml"/><Relationship Id="rId1" Type="http://schemas.openxmlformats.org/officeDocument/2006/relationships/slideLayout" Target="../slideLayouts/slideLayout469.xml"/><Relationship Id="rId6" Type="http://schemas.openxmlformats.org/officeDocument/2006/relationships/slideLayout" Target="../slideLayouts/slideLayout474.xml"/><Relationship Id="rId11" Type="http://schemas.openxmlformats.org/officeDocument/2006/relationships/slideLayout" Target="../slideLayouts/slideLayout479.xml"/><Relationship Id="rId5" Type="http://schemas.openxmlformats.org/officeDocument/2006/relationships/slideLayout" Target="../slideLayouts/slideLayout473.xml"/><Relationship Id="rId10" Type="http://schemas.openxmlformats.org/officeDocument/2006/relationships/slideLayout" Target="../slideLayouts/slideLayout478.xml"/><Relationship Id="rId4" Type="http://schemas.openxmlformats.org/officeDocument/2006/relationships/slideLayout" Target="../slideLayouts/slideLayout472.xml"/><Relationship Id="rId9" Type="http://schemas.openxmlformats.org/officeDocument/2006/relationships/slideLayout" Target="../slideLayouts/slideLayout477.xml"/><Relationship Id="rId14" Type="http://schemas.openxmlformats.org/officeDocument/2006/relationships/image" Target="../media/image1.png"/></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88.xml"/><Relationship Id="rId13" Type="http://schemas.openxmlformats.org/officeDocument/2006/relationships/theme" Target="../theme/theme43.xml"/><Relationship Id="rId3" Type="http://schemas.openxmlformats.org/officeDocument/2006/relationships/slideLayout" Target="../slideLayouts/slideLayout483.xml"/><Relationship Id="rId7" Type="http://schemas.openxmlformats.org/officeDocument/2006/relationships/slideLayout" Target="../slideLayouts/slideLayout487.xml"/><Relationship Id="rId12" Type="http://schemas.openxmlformats.org/officeDocument/2006/relationships/slideLayout" Target="../slideLayouts/slideLayout492.xml"/><Relationship Id="rId2" Type="http://schemas.openxmlformats.org/officeDocument/2006/relationships/slideLayout" Target="../slideLayouts/slideLayout482.xml"/><Relationship Id="rId1" Type="http://schemas.openxmlformats.org/officeDocument/2006/relationships/slideLayout" Target="../slideLayouts/slideLayout481.xml"/><Relationship Id="rId6" Type="http://schemas.openxmlformats.org/officeDocument/2006/relationships/slideLayout" Target="../slideLayouts/slideLayout486.xml"/><Relationship Id="rId11" Type="http://schemas.openxmlformats.org/officeDocument/2006/relationships/slideLayout" Target="../slideLayouts/slideLayout491.xml"/><Relationship Id="rId5" Type="http://schemas.openxmlformats.org/officeDocument/2006/relationships/slideLayout" Target="../slideLayouts/slideLayout485.xml"/><Relationship Id="rId10" Type="http://schemas.openxmlformats.org/officeDocument/2006/relationships/slideLayout" Target="../slideLayouts/slideLayout490.xml"/><Relationship Id="rId4" Type="http://schemas.openxmlformats.org/officeDocument/2006/relationships/slideLayout" Target="../slideLayouts/slideLayout484.xml"/><Relationship Id="rId9" Type="http://schemas.openxmlformats.org/officeDocument/2006/relationships/slideLayout" Target="../slideLayouts/slideLayout489.xml"/><Relationship Id="rId14" Type="http://schemas.openxmlformats.org/officeDocument/2006/relationships/image" Target="../media/image1.png"/></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500.xml"/><Relationship Id="rId13" Type="http://schemas.openxmlformats.org/officeDocument/2006/relationships/theme" Target="../theme/theme44.xml"/><Relationship Id="rId3" Type="http://schemas.openxmlformats.org/officeDocument/2006/relationships/slideLayout" Target="../slideLayouts/slideLayout495.xml"/><Relationship Id="rId7" Type="http://schemas.openxmlformats.org/officeDocument/2006/relationships/slideLayout" Target="../slideLayouts/slideLayout499.xml"/><Relationship Id="rId12" Type="http://schemas.openxmlformats.org/officeDocument/2006/relationships/slideLayout" Target="../slideLayouts/slideLayout504.xml"/><Relationship Id="rId2" Type="http://schemas.openxmlformats.org/officeDocument/2006/relationships/slideLayout" Target="../slideLayouts/slideLayout494.xml"/><Relationship Id="rId1" Type="http://schemas.openxmlformats.org/officeDocument/2006/relationships/slideLayout" Target="../slideLayouts/slideLayout493.xml"/><Relationship Id="rId6" Type="http://schemas.openxmlformats.org/officeDocument/2006/relationships/slideLayout" Target="../slideLayouts/slideLayout498.xml"/><Relationship Id="rId11" Type="http://schemas.openxmlformats.org/officeDocument/2006/relationships/slideLayout" Target="../slideLayouts/slideLayout503.xml"/><Relationship Id="rId5" Type="http://schemas.openxmlformats.org/officeDocument/2006/relationships/slideLayout" Target="../slideLayouts/slideLayout497.xml"/><Relationship Id="rId10" Type="http://schemas.openxmlformats.org/officeDocument/2006/relationships/slideLayout" Target="../slideLayouts/slideLayout502.xml"/><Relationship Id="rId4" Type="http://schemas.openxmlformats.org/officeDocument/2006/relationships/slideLayout" Target="../slideLayouts/slideLayout496.xml"/><Relationship Id="rId9" Type="http://schemas.openxmlformats.org/officeDocument/2006/relationships/slideLayout" Target="../slideLayouts/slideLayout501.xml"/><Relationship Id="rId14" Type="http://schemas.openxmlformats.org/officeDocument/2006/relationships/image" Target="../media/image1.png"/></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512.xml"/><Relationship Id="rId3" Type="http://schemas.openxmlformats.org/officeDocument/2006/relationships/slideLayout" Target="../slideLayouts/slideLayout507.xml"/><Relationship Id="rId7" Type="http://schemas.openxmlformats.org/officeDocument/2006/relationships/slideLayout" Target="../slideLayouts/slideLayout511.xml"/><Relationship Id="rId12" Type="http://schemas.openxmlformats.org/officeDocument/2006/relationships/theme" Target="../theme/theme45.xml"/><Relationship Id="rId2" Type="http://schemas.openxmlformats.org/officeDocument/2006/relationships/slideLayout" Target="../slideLayouts/slideLayout506.xml"/><Relationship Id="rId1" Type="http://schemas.openxmlformats.org/officeDocument/2006/relationships/slideLayout" Target="../slideLayouts/slideLayout505.xml"/><Relationship Id="rId6" Type="http://schemas.openxmlformats.org/officeDocument/2006/relationships/slideLayout" Target="../slideLayouts/slideLayout510.xml"/><Relationship Id="rId11" Type="http://schemas.openxmlformats.org/officeDocument/2006/relationships/slideLayout" Target="../slideLayouts/slideLayout515.xml"/><Relationship Id="rId5" Type="http://schemas.openxmlformats.org/officeDocument/2006/relationships/slideLayout" Target="../slideLayouts/slideLayout509.xml"/><Relationship Id="rId10" Type="http://schemas.openxmlformats.org/officeDocument/2006/relationships/slideLayout" Target="../slideLayouts/slideLayout514.xml"/><Relationship Id="rId4" Type="http://schemas.openxmlformats.org/officeDocument/2006/relationships/slideLayout" Target="../slideLayouts/slideLayout508.xml"/><Relationship Id="rId9" Type="http://schemas.openxmlformats.org/officeDocument/2006/relationships/slideLayout" Target="../slideLayouts/slideLayout513.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23.xml"/><Relationship Id="rId13" Type="http://schemas.openxmlformats.org/officeDocument/2006/relationships/slideLayout" Target="../slideLayouts/slideLayout528.xml"/><Relationship Id="rId3" Type="http://schemas.openxmlformats.org/officeDocument/2006/relationships/slideLayout" Target="../slideLayouts/slideLayout518.xml"/><Relationship Id="rId7" Type="http://schemas.openxmlformats.org/officeDocument/2006/relationships/slideLayout" Target="../slideLayouts/slideLayout522.xml"/><Relationship Id="rId12" Type="http://schemas.openxmlformats.org/officeDocument/2006/relationships/slideLayout" Target="../slideLayouts/slideLayout527.xml"/><Relationship Id="rId2" Type="http://schemas.openxmlformats.org/officeDocument/2006/relationships/slideLayout" Target="../slideLayouts/slideLayout517.xml"/><Relationship Id="rId16" Type="http://schemas.openxmlformats.org/officeDocument/2006/relationships/image" Target="../media/image3.emf"/><Relationship Id="rId1" Type="http://schemas.openxmlformats.org/officeDocument/2006/relationships/slideLayout" Target="../slideLayouts/slideLayout516.xml"/><Relationship Id="rId6" Type="http://schemas.openxmlformats.org/officeDocument/2006/relationships/slideLayout" Target="../slideLayouts/slideLayout521.xml"/><Relationship Id="rId11" Type="http://schemas.openxmlformats.org/officeDocument/2006/relationships/slideLayout" Target="../slideLayouts/slideLayout526.xml"/><Relationship Id="rId5" Type="http://schemas.openxmlformats.org/officeDocument/2006/relationships/slideLayout" Target="../slideLayouts/slideLayout520.xml"/><Relationship Id="rId15" Type="http://schemas.openxmlformats.org/officeDocument/2006/relationships/image" Target="../media/image1.png"/><Relationship Id="rId10" Type="http://schemas.openxmlformats.org/officeDocument/2006/relationships/slideLayout" Target="../slideLayouts/slideLayout525.xml"/><Relationship Id="rId4" Type="http://schemas.openxmlformats.org/officeDocument/2006/relationships/slideLayout" Target="../slideLayouts/slideLayout519.xml"/><Relationship Id="rId9" Type="http://schemas.openxmlformats.org/officeDocument/2006/relationships/slideLayout" Target="../slideLayouts/slideLayout524.xml"/><Relationship Id="rId14"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36.xml"/><Relationship Id="rId13" Type="http://schemas.openxmlformats.org/officeDocument/2006/relationships/slideLayout" Target="../slideLayouts/slideLayout541.xml"/><Relationship Id="rId3" Type="http://schemas.openxmlformats.org/officeDocument/2006/relationships/slideLayout" Target="../slideLayouts/slideLayout531.xml"/><Relationship Id="rId7" Type="http://schemas.openxmlformats.org/officeDocument/2006/relationships/slideLayout" Target="../slideLayouts/slideLayout535.xml"/><Relationship Id="rId12" Type="http://schemas.openxmlformats.org/officeDocument/2006/relationships/slideLayout" Target="../slideLayouts/slideLayout540.xml"/><Relationship Id="rId2" Type="http://schemas.openxmlformats.org/officeDocument/2006/relationships/slideLayout" Target="../slideLayouts/slideLayout530.xml"/><Relationship Id="rId16" Type="http://schemas.openxmlformats.org/officeDocument/2006/relationships/image" Target="../media/image3.emf"/><Relationship Id="rId1" Type="http://schemas.openxmlformats.org/officeDocument/2006/relationships/slideLayout" Target="../slideLayouts/slideLayout529.xml"/><Relationship Id="rId6" Type="http://schemas.openxmlformats.org/officeDocument/2006/relationships/slideLayout" Target="../slideLayouts/slideLayout534.xml"/><Relationship Id="rId11" Type="http://schemas.openxmlformats.org/officeDocument/2006/relationships/slideLayout" Target="../slideLayouts/slideLayout539.xml"/><Relationship Id="rId5" Type="http://schemas.openxmlformats.org/officeDocument/2006/relationships/slideLayout" Target="../slideLayouts/slideLayout533.xml"/><Relationship Id="rId15" Type="http://schemas.openxmlformats.org/officeDocument/2006/relationships/image" Target="../media/image1.png"/><Relationship Id="rId10" Type="http://schemas.openxmlformats.org/officeDocument/2006/relationships/slideLayout" Target="../slideLayouts/slideLayout538.xml"/><Relationship Id="rId4" Type="http://schemas.openxmlformats.org/officeDocument/2006/relationships/slideLayout" Target="../slideLayouts/slideLayout532.xml"/><Relationship Id="rId9" Type="http://schemas.openxmlformats.org/officeDocument/2006/relationships/slideLayout" Target="../slideLayouts/slideLayout537.xml"/><Relationship Id="rId14" Type="http://schemas.openxmlformats.org/officeDocument/2006/relationships/theme" Target="../theme/theme4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49.xml"/><Relationship Id="rId13" Type="http://schemas.openxmlformats.org/officeDocument/2006/relationships/slideLayout" Target="../slideLayouts/slideLayout554.xml"/><Relationship Id="rId3" Type="http://schemas.openxmlformats.org/officeDocument/2006/relationships/slideLayout" Target="../slideLayouts/slideLayout544.xml"/><Relationship Id="rId7" Type="http://schemas.openxmlformats.org/officeDocument/2006/relationships/slideLayout" Target="../slideLayouts/slideLayout548.xml"/><Relationship Id="rId12" Type="http://schemas.openxmlformats.org/officeDocument/2006/relationships/slideLayout" Target="../slideLayouts/slideLayout553.xml"/><Relationship Id="rId2" Type="http://schemas.openxmlformats.org/officeDocument/2006/relationships/slideLayout" Target="../slideLayouts/slideLayout543.xml"/><Relationship Id="rId1" Type="http://schemas.openxmlformats.org/officeDocument/2006/relationships/slideLayout" Target="../slideLayouts/slideLayout542.xml"/><Relationship Id="rId6" Type="http://schemas.openxmlformats.org/officeDocument/2006/relationships/slideLayout" Target="../slideLayouts/slideLayout547.xml"/><Relationship Id="rId11" Type="http://schemas.openxmlformats.org/officeDocument/2006/relationships/slideLayout" Target="../slideLayouts/slideLayout552.xml"/><Relationship Id="rId5" Type="http://schemas.openxmlformats.org/officeDocument/2006/relationships/slideLayout" Target="../slideLayouts/slideLayout546.xml"/><Relationship Id="rId15" Type="http://schemas.openxmlformats.org/officeDocument/2006/relationships/theme" Target="../theme/theme48.xml"/><Relationship Id="rId10" Type="http://schemas.openxmlformats.org/officeDocument/2006/relationships/slideLayout" Target="../slideLayouts/slideLayout551.xml"/><Relationship Id="rId4" Type="http://schemas.openxmlformats.org/officeDocument/2006/relationships/slideLayout" Target="../slideLayouts/slideLayout545.xml"/><Relationship Id="rId9" Type="http://schemas.openxmlformats.org/officeDocument/2006/relationships/slideLayout" Target="../slideLayouts/slideLayout550.xml"/><Relationship Id="rId14" Type="http://schemas.openxmlformats.org/officeDocument/2006/relationships/slideLayout" Target="../slideLayouts/slideLayout555.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63.xml"/><Relationship Id="rId3" Type="http://schemas.openxmlformats.org/officeDocument/2006/relationships/slideLayout" Target="../slideLayouts/slideLayout558.xml"/><Relationship Id="rId7" Type="http://schemas.openxmlformats.org/officeDocument/2006/relationships/slideLayout" Target="../slideLayouts/slideLayout562.xml"/><Relationship Id="rId12" Type="http://schemas.openxmlformats.org/officeDocument/2006/relationships/theme" Target="../theme/theme49.xml"/><Relationship Id="rId2" Type="http://schemas.openxmlformats.org/officeDocument/2006/relationships/slideLayout" Target="../slideLayouts/slideLayout557.xml"/><Relationship Id="rId1" Type="http://schemas.openxmlformats.org/officeDocument/2006/relationships/slideLayout" Target="../slideLayouts/slideLayout556.xml"/><Relationship Id="rId6" Type="http://schemas.openxmlformats.org/officeDocument/2006/relationships/slideLayout" Target="../slideLayouts/slideLayout561.xml"/><Relationship Id="rId11" Type="http://schemas.openxmlformats.org/officeDocument/2006/relationships/slideLayout" Target="../slideLayouts/slideLayout566.xml"/><Relationship Id="rId5" Type="http://schemas.openxmlformats.org/officeDocument/2006/relationships/slideLayout" Target="../slideLayouts/slideLayout560.xml"/><Relationship Id="rId10" Type="http://schemas.openxmlformats.org/officeDocument/2006/relationships/slideLayout" Target="../slideLayouts/slideLayout565.xml"/><Relationship Id="rId4" Type="http://schemas.openxmlformats.org/officeDocument/2006/relationships/slideLayout" Target="../slideLayouts/slideLayout559.xml"/><Relationship Id="rId9" Type="http://schemas.openxmlformats.org/officeDocument/2006/relationships/slideLayout" Target="../slideLayouts/slideLayout5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74.xml"/><Relationship Id="rId3" Type="http://schemas.openxmlformats.org/officeDocument/2006/relationships/slideLayout" Target="../slideLayouts/slideLayout569.xml"/><Relationship Id="rId7" Type="http://schemas.openxmlformats.org/officeDocument/2006/relationships/slideLayout" Target="../slideLayouts/slideLayout573.xml"/><Relationship Id="rId12" Type="http://schemas.openxmlformats.org/officeDocument/2006/relationships/theme" Target="../theme/theme50.xml"/><Relationship Id="rId2" Type="http://schemas.openxmlformats.org/officeDocument/2006/relationships/slideLayout" Target="../slideLayouts/slideLayout568.xml"/><Relationship Id="rId1" Type="http://schemas.openxmlformats.org/officeDocument/2006/relationships/slideLayout" Target="../slideLayouts/slideLayout567.xml"/><Relationship Id="rId6" Type="http://schemas.openxmlformats.org/officeDocument/2006/relationships/slideLayout" Target="../slideLayouts/slideLayout572.xml"/><Relationship Id="rId11" Type="http://schemas.openxmlformats.org/officeDocument/2006/relationships/slideLayout" Target="../slideLayouts/slideLayout577.xml"/><Relationship Id="rId5" Type="http://schemas.openxmlformats.org/officeDocument/2006/relationships/slideLayout" Target="../slideLayouts/slideLayout571.xml"/><Relationship Id="rId10" Type="http://schemas.openxmlformats.org/officeDocument/2006/relationships/slideLayout" Target="../slideLayouts/slideLayout576.xml"/><Relationship Id="rId4" Type="http://schemas.openxmlformats.org/officeDocument/2006/relationships/slideLayout" Target="../slideLayouts/slideLayout570.xml"/><Relationship Id="rId9" Type="http://schemas.openxmlformats.org/officeDocument/2006/relationships/slideLayout" Target="../slideLayouts/slideLayout575.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85.xml"/><Relationship Id="rId13" Type="http://schemas.openxmlformats.org/officeDocument/2006/relationships/theme" Target="../theme/theme51.xml"/><Relationship Id="rId3" Type="http://schemas.openxmlformats.org/officeDocument/2006/relationships/slideLayout" Target="../slideLayouts/slideLayout580.xml"/><Relationship Id="rId7" Type="http://schemas.openxmlformats.org/officeDocument/2006/relationships/slideLayout" Target="../slideLayouts/slideLayout584.xml"/><Relationship Id="rId12" Type="http://schemas.openxmlformats.org/officeDocument/2006/relationships/slideLayout" Target="../slideLayouts/slideLayout589.xml"/><Relationship Id="rId2" Type="http://schemas.openxmlformats.org/officeDocument/2006/relationships/slideLayout" Target="../slideLayouts/slideLayout579.xml"/><Relationship Id="rId1" Type="http://schemas.openxmlformats.org/officeDocument/2006/relationships/slideLayout" Target="../slideLayouts/slideLayout578.xml"/><Relationship Id="rId6" Type="http://schemas.openxmlformats.org/officeDocument/2006/relationships/slideLayout" Target="../slideLayouts/slideLayout583.xml"/><Relationship Id="rId11" Type="http://schemas.openxmlformats.org/officeDocument/2006/relationships/slideLayout" Target="../slideLayouts/slideLayout588.xml"/><Relationship Id="rId5" Type="http://schemas.openxmlformats.org/officeDocument/2006/relationships/slideLayout" Target="../slideLayouts/slideLayout582.xml"/><Relationship Id="rId10" Type="http://schemas.openxmlformats.org/officeDocument/2006/relationships/slideLayout" Target="../slideLayouts/slideLayout587.xml"/><Relationship Id="rId4" Type="http://schemas.openxmlformats.org/officeDocument/2006/relationships/slideLayout" Target="../slideLayouts/slideLayout581.xml"/><Relationship Id="rId9" Type="http://schemas.openxmlformats.org/officeDocument/2006/relationships/slideLayout" Target="../slideLayouts/slideLayout586.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97.xml"/><Relationship Id="rId3" Type="http://schemas.openxmlformats.org/officeDocument/2006/relationships/slideLayout" Target="../slideLayouts/slideLayout592.xml"/><Relationship Id="rId7" Type="http://schemas.openxmlformats.org/officeDocument/2006/relationships/slideLayout" Target="../slideLayouts/slideLayout596.xml"/><Relationship Id="rId12" Type="http://schemas.openxmlformats.org/officeDocument/2006/relationships/theme" Target="../theme/theme52.xml"/><Relationship Id="rId2" Type="http://schemas.openxmlformats.org/officeDocument/2006/relationships/slideLayout" Target="../slideLayouts/slideLayout591.xml"/><Relationship Id="rId1" Type="http://schemas.openxmlformats.org/officeDocument/2006/relationships/slideLayout" Target="../slideLayouts/slideLayout590.xml"/><Relationship Id="rId6" Type="http://schemas.openxmlformats.org/officeDocument/2006/relationships/slideLayout" Target="../slideLayouts/slideLayout595.xml"/><Relationship Id="rId11" Type="http://schemas.openxmlformats.org/officeDocument/2006/relationships/slideLayout" Target="../slideLayouts/slideLayout600.xml"/><Relationship Id="rId5" Type="http://schemas.openxmlformats.org/officeDocument/2006/relationships/slideLayout" Target="../slideLayouts/slideLayout594.xml"/><Relationship Id="rId10" Type="http://schemas.openxmlformats.org/officeDocument/2006/relationships/slideLayout" Target="../slideLayouts/slideLayout599.xml"/><Relationship Id="rId4" Type="http://schemas.openxmlformats.org/officeDocument/2006/relationships/slideLayout" Target="../slideLayouts/slideLayout593.xml"/><Relationship Id="rId9" Type="http://schemas.openxmlformats.org/officeDocument/2006/relationships/slideLayout" Target="../slideLayouts/slideLayout598.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608.xml"/><Relationship Id="rId3" Type="http://schemas.openxmlformats.org/officeDocument/2006/relationships/slideLayout" Target="../slideLayouts/slideLayout603.xml"/><Relationship Id="rId7" Type="http://schemas.openxmlformats.org/officeDocument/2006/relationships/slideLayout" Target="../slideLayouts/slideLayout607.xml"/><Relationship Id="rId12" Type="http://schemas.openxmlformats.org/officeDocument/2006/relationships/theme" Target="../theme/theme53.xml"/><Relationship Id="rId2" Type="http://schemas.openxmlformats.org/officeDocument/2006/relationships/slideLayout" Target="../slideLayouts/slideLayout602.xml"/><Relationship Id="rId1" Type="http://schemas.openxmlformats.org/officeDocument/2006/relationships/slideLayout" Target="../slideLayouts/slideLayout601.xml"/><Relationship Id="rId6" Type="http://schemas.openxmlformats.org/officeDocument/2006/relationships/slideLayout" Target="../slideLayouts/slideLayout606.xml"/><Relationship Id="rId11" Type="http://schemas.openxmlformats.org/officeDocument/2006/relationships/slideLayout" Target="../slideLayouts/slideLayout611.xml"/><Relationship Id="rId5" Type="http://schemas.openxmlformats.org/officeDocument/2006/relationships/slideLayout" Target="../slideLayouts/slideLayout605.xml"/><Relationship Id="rId10" Type="http://schemas.openxmlformats.org/officeDocument/2006/relationships/slideLayout" Target="../slideLayouts/slideLayout610.xml"/><Relationship Id="rId4" Type="http://schemas.openxmlformats.org/officeDocument/2006/relationships/slideLayout" Target="../slideLayouts/slideLayout604.xml"/><Relationship Id="rId9" Type="http://schemas.openxmlformats.org/officeDocument/2006/relationships/slideLayout" Target="../slideLayouts/slideLayout609.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619.xml"/><Relationship Id="rId13" Type="http://schemas.openxmlformats.org/officeDocument/2006/relationships/theme" Target="../theme/theme54.xml"/><Relationship Id="rId3" Type="http://schemas.openxmlformats.org/officeDocument/2006/relationships/slideLayout" Target="../slideLayouts/slideLayout614.xml"/><Relationship Id="rId7" Type="http://schemas.openxmlformats.org/officeDocument/2006/relationships/slideLayout" Target="../slideLayouts/slideLayout618.xml"/><Relationship Id="rId12" Type="http://schemas.openxmlformats.org/officeDocument/2006/relationships/slideLayout" Target="../slideLayouts/slideLayout623.xml"/><Relationship Id="rId2" Type="http://schemas.openxmlformats.org/officeDocument/2006/relationships/slideLayout" Target="../slideLayouts/slideLayout613.xml"/><Relationship Id="rId1" Type="http://schemas.openxmlformats.org/officeDocument/2006/relationships/slideLayout" Target="../slideLayouts/slideLayout612.xml"/><Relationship Id="rId6" Type="http://schemas.openxmlformats.org/officeDocument/2006/relationships/slideLayout" Target="../slideLayouts/slideLayout617.xml"/><Relationship Id="rId11" Type="http://schemas.openxmlformats.org/officeDocument/2006/relationships/slideLayout" Target="../slideLayouts/slideLayout622.xml"/><Relationship Id="rId5" Type="http://schemas.openxmlformats.org/officeDocument/2006/relationships/slideLayout" Target="../slideLayouts/slideLayout616.xml"/><Relationship Id="rId10" Type="http://schemas.openxmlformats.org/officeDocument/2006/relationships/slideLayout" Target="../slideLayouts/slideLayout621.xml"/><Relationship Id="rId4" Type="http://schemas.openxmlformats.org/officeDocument/2006/relationships/slideLayout" Target="../slideLayouts/slideLayout615.xml"/><Relationship Id="rId9" Type="http://schemas.openxmlformats.org/officeDocument/2006/relationships/slideLayout" Target="../slideLayouts/slideLayout620.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31.xml"/><Relationship Id="rId3" Type="http://schemas.openxmlformats.org/officeDocument/2006/relationships/slideLayout" Target="../slideLayouts/slideLayout626.xml"/><Relationship Id="rId7" Type="http://schemas.openxmlformats.org/officeDocument/2006/relationships/slideLayout" Target="../slideLayouts/slideLayout630.xml"/><Relationship Id="rId12" Type="http://schemas.openxmlformats.org/officeDocument/2006/relationships/theme" Target="../theme/theme55.xml"/><Relationship Id="rId2" Type="http://schemas.openxmlformats.org/officeDocument/2006/relationships/slideLayout" Target="../slideLayouts/slideLayout625.xml"/><Relationship Id="rId1" Type="http://schemas.openxmlformats.org/officeDocument/2006/relationships/slideLayout" Target="../slideLayouts/slideLayout624.xml"/><Relationship Id="rId6" Type="http://schemas.openxmlformats.org/officeDocument/2006/relationships/slideLayout" Target="../slideLayouts/slideLayout629.xml"/><Relationship Id="rId11" Type="http://schemas.openxmlformats.org/officeDocument/2006/relationships/slideLayout" Target="../slideLayouts/slideLayout634.xml"/><Relationship Id="rId5" Type="http://schemas.openxmlformats.org/officeDocument/2006/relationships/slideLayout" Target="../slideLayouts/slideLayout628.xml"/><Relationship Id="rId10" Type="http://schemas.openxmlformats.org/officeDocument/2006/relationships/slideLayout" Target="../slideLayouts/slideLayout633.xml"/><Relationship Id="rId4" Type="http://schemas.openxmlformats.org/officeDocument/2006/relationships/slideLayout" Target="../slideLayouts/slideLayout627.xml"/><Relationship Id="rId9" Type="http://schemas.openxmlformats.org/officeDocument/2006/relationships/slideLayout" Target="../slideLayouts/slideLayout63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000066"/>
            </a:gs>
            <a:gs pos="100000">
              <a:srgbClr val="000000"/>
            </a:gs>
          </a:gsLst>
          <a:lin ang="540000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4" y="274320"/>
            <a:ext cx="1097280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0" tIns="45718" rIns="91420" bIns="45718" numCol="1" anchor="ctr" anchorCtr="0" compatLnSpc="1">
            <a:prstTxWarp prst="textNoShape">
              <a:avLst/>
            </a:prstTxWarp>
          </a:bodyPr>
          <a:lstStyle/>
          <a:p>
            <a:pPr lvl="0"/>
            <a:r>
              <a:rPr lang="en-US" altLang="es-AR" smtClean="0"/>
              <a:t>Haga clic para cambiar el estilo de título	</a:t>
            </a:r>
          </a:p>
        </p:txBody>
      </p:sp>
      <p:sp>
        <p:nvSpPr>
          <p:cNvPr id="3075" name="Rectangle 3"/>
          <p:cNvSpPr>
            <a:spLocks noGrp="1" noChangeArrowheads="1"/>
          </p:cNvSpPr>
          <p:nvPr>
            <p:ph type="body" idx="1"/>
          </p:nvPr>
        </p:nvSpPr>
        <p:spPr bwMode="auto">
          <a:xfrm>
            <a:off x="609604" y="1600200"/>
            <a:ext cx="10972801" cy="4526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0" tIns="45718" rIns="91420" bIns="45718" numCol="1" anchor="t" anchorCtr="0" compatLnSpc="1">
            <a:prstTxWarp prst="textNoShape">
              <a:avLst/>
            </a:prstTxWarp>
          </a:bodyPr>
          <a:lstStyle/>
          <a:p>
            <a:pPr lvl="0"/>
            <a:r>
              <a:rPr lang="en-US" altLang="es-AR" smtClean="0"/>
              <a:t>Haga clic para modificar el estilo de texto del patrón</a:t>
            </a:r>
          </a:p>
          <a:p>
            <a:pPr lvl="1"/>
            <a:r>
              <a:rPr lang="en-US" altLang="es-AR" smtClean="0"/>
              <a:t>Segundo nivel</a:t>
            </a:r>
          </a:p>
          <a:p>
            <a:pPr lvl="2"/>
            <a:r>
              <a:rPr lang="en-US" altLang="es-AR" smtClean="0"/>
              <a:t>Tercer nivel</a:t>
            </a:r>
          </a:p>
          <a:p>
            <a:pPr lvl="3"/>
            <a:r>
              <a:rPr lang="en-US" altLang="es-AR" smtClean="0"/>
              <a:t>Cuarto nivel</a:t>
            </a:r>
          </a:p>
          <a:p>
            <a:pPr lvl="4"/>
            <a:r>
              <a:rPr lang="en-US" altLang="es-AR" smtClean="0"/>
              <a:t>Quinto nivel</a:t>
            </a:r>
          </a:p>
        </p:txBody>
      </p:sp>
      <p:sp>
        <p:nvSpPr>
          <p:cNvPr id="1028" name="Rectangle 4"/>
          <p:cNvSpPr>
            <a:spLocks noGrp="1" noChangeArrowheads="1"/>
          </p:cNvSpPr>
          <p:nvPr>
            <p:ph type="dt" sz="half" idx="2"/>
          </p:nvPr>
        </p:nvSpPr>
        <p:spPr bwMode="auto">
          <a:xfrm>
            <a:off x="609633" y="6245126"/>
            <a:ext cx="2844167" cy="475773"/>
          </a:xfrm>
          <a:prstGeom prst="rect">
            <a:avLst/>
          </a:prstGeom>
          <a:noFill/>
          <a:ln w="9525">
            <a:noFill/>
            <a:miter lim="800000"/>
            <a:headEnd/>
            <a:tailEnd/>
          </a:ln>
          <a:effectLst/>
        </p:spPr>
        <p:txBody>
          <a:bodyPr vert="horz" wrap="square" lIns="91420" tIns="45718" rIns="91420" bIns="45718" numCol="1" anchor="t" anchorCtr="0" compatLnSpc="1">
            <a:prstTxWarp prst="textNoShape">
              <a:avLst/>
            </a:prstTxWarp>
          </a:bodyPr>
          <a:lstStyle>
            <a:lvl1pPr eaLnBrk="1" hangingPunct="1">
              <a:defRPr sz="1500" b="0">
                <a:solidFill>
                  <a:srgbClr val="000000"/>
                </a:solidFill>
                <a:latin typeface="Arial" charset="0"/>
                <a:cs typeface="Arial"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6237" y="6245126"/>
            <a:ext cx="3859531" cy="475773"/>
          </a:xfrm>
          <a:prstGeom prst="rect">
            <a:avLst/>
          </a:prstGeom>
          <a:noFill/>
          <a:ln w="9525">
            <a:noFill/>
            <a:miter lim="800000"/>
            <a:headEnd/>
            <a:tailEnd/>
          </a:ln>
          <a:effectLst/>
        </p:spPr>
        <p:txBody>
          <a:bodyPr vert="horz" wrap="square" lIns="91420" tIns="45718" rIns="91420" bIns="45718" numCol="1" anchor="t" anchorCtr="0" compatLnSpc="1">
            <a:prstTxWarp prst="textNoShape">
              <a:avLst/>
            </a:prstTxWarp>
          </a:bodyPr>
          <a:lstStyle>
            <a:lvl1pPr algn="ctr" eaLnBrk="1" hangingPunct="1">
              <a:defRPr sz="1500" b="0">
                <a:solidFill>
                  <a:srgbClr val="000000"/>
                </a:solidFill>
                <a:latin typeface="Arial" charset="0"/>
                <a:cs typeface="Arial"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8244" y="6245126"/>
            <a:ext cx="2844164" cy="475773"/>
          </a:xfrm>
          <a:prstGeom prst="rect">
            <a:avLst/>
          </a:prstGeom>
          <a:noFill/>
          <a:ln w="9525">
            <a:noFill/>
            <a:miter lim="800000"/>
            <a:headEnd/>
            <a:tailEnd/>
          </a:ln>
          <a:effectLst/>
        </p:spPr>
        <p:txBody>
          <a:bodyPr vert="horz" wrap="square" lIns="91420" tIns="45718" rIns="91420" bIns="45718" numCol="1" anchor="t" anchorCtr="0" compatLnSpc="1">
            <a:prstTxWarp prst="textNoShape">
              <a:avLst/>
            </a:prstTxWarp>
          </a:bodyPr>
          <a:lstStyle>
            <a:lvl1pPr algn="r" eaLnBrk="1" hangingPunct="1">
              <a:defRPr sz="1500">
                <a:solidFill>
                  <a:srgbClr val="000000"/>
                </a:solidFill>
                <a:latin typeface="Arial" panose="020B0604020202020204" pitchFamily="34" charset="0"/>
              </a:defRPr>
            </a:lvl1pPr>
          </a:lstStyle>
          <a:p>
            <a:pPr fontAlgn="base">
              <a:spcBef>
                <a:spcPct val="0"/>
              </a:spcBef>
              <a:spcAft>
                <a:spcPct val="0"/>
              </a:spcAft>
              <a:defRPr/>
            </a:pPr>
            <a:fld id="{425E11E1-7565-4EA2-BC9D-BF908DE463DD}" type="slidenum">
              <a:rPr lang="en-US" altLang="es-AR"/>
              <a:pPr fontAlgn="base">
                <a:spcBef>
                  <a:spcPct val="0"/>
                </a:spcBef>
                <a:spcAft>
                  <a:spcPct val="0"/>
                </a:spcAft>
                <a:defRPr/>
              </a:pPr>
              <a:t>‹Nº›</a:t>
            </a:fld>
            <a:endParaRPr lang="en-US" altLang="es-AR"/>
          </a:p>
        </p:txBody>
      </p:sp>
    </p:spTree>
    <p:extLst>
      <p:ext uri="{BB962C8B-B14F-4D97-AF65-F5344CB8AC3E}">
        <p14:creationId xmlns:p14="http://schemas.microsoft.com/office/powerpoint/2010/main" val="24445372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300">
          <a:solidFill>
            <a:schemeClr val="tx2"/>
          </a:solidFill>
          <a:latin typeface="+mj-lt"/>
          <a:ea typeface="+mj-ea"/>
          <a:cs typeface="+mj-cs"/>
        </a:defRPr>
      </a:lvl1pPr>
      <a:lvl2pPr algn="ctr" rtl="0" eaLnBrk="0" fontAlgn="base" hangingPunct="0">
        <a:spcBef>
          <a:spcPct val="0"/>
        </a:spcBef>
        <a:spcAft>
          <a:spcPct val="0"/>
        </a:spcAft>
        <a:defRPr sz="4300">
          <a:solidFill>
            <a:schemeClr val="tx2"/>
          </a:solidFill>
          <a:latin typeface="Arial" charset="0"/>
          <a:cs typeface="Arial" charset="0"/>
        </a:defRPr>
      </a:lvl2pPr>
      <a:lvl3pPr algn="ctr" rtl="0" eaLnBrk="0" fontAlgn="base" hangingPunct="0">
        <a:spcBef>
          <a:spcPct val="0"/>
        </a:spcBef>
        <a:spcAft>
          <a:spcPct val="0"/>
        </a:spcAft>
        <a:defRPr sz="4300">
          <a:solidFill>
            <a:schemeClr val="tx2"/>
          </a:solidFill>
          <a:latin typeface="Arial" charset="0"/>
          <a:cs typeface="Arial" charset="0"/>
        </a:defRPr>
      </a:lvl3pPr>
      <a:lvl4pPr algn="ctr" rtl="0" eaLnBrk="0" fontAlgn="base" hangingPunct="0">
        <a:spcBef>
          <a:spcPct val="0"/>
        </a:spcBef>
        <a:spcAft>
          <a:spcPct val="0"/>
        </a:spcAft>
        <a:defRPr sz="4300">
          <a:solidFill>
            <a:schemeClr val="tx2"/>
          </a:solidFill>
          <a:latin typeface="Arial" charset="0"/>
          <a:cs typeface="Arial" charset="0"/>
        </a:defRPr>
      </a:lvl4pPr>
      <a:lvl5pPr algn="ctr" rtl="0" eaLnBrk="0" fontAlgn="base" hangingPunct="0">
        <a:spcBef>
          <a:spcPct val="0"/>
        </a:spcBef>
        <a:spcAft>
          <a:spcPct val="0"/>
        </a:spcAft>
        <a:defRPr sz="4300">
          <a:solidFill>
            <a:schemeClr val="tx2"/>
          </a:solidFill>
          <a:latin typeface="Arial" charset="0"/>
          <a:cs typeface="Arial" charset="0"/>
        </a:defRPr>
      </a:lvl5pPr>
      <a:lvl6pPr marL="457087" algn="ctr" rtl="0" fontAlgn="base">
        <a:spcBef>
          <a:spcPct val="0"/>
        </a:spcBef>
        <a:spcAft>
          <a:spcPct val="0"/>
        </a:spcAft>
        <a:defRPr sz="4400">
          <a:solidFill>
            <a:schemeClr val="tx2"/>
          </a:solidFill>
          <a:latin typeface="Arial" charset="0"/>
          <a:cs typeface="Arial" charset="0"/>
        </a:defRPr>
      </a:lvl6pPr>
      <a:lvl7pPr marL="914178" algn="ctr" rtl="0" fontAlgn="base">
        <a:spcBef>
          <a:spcPct val="0"/>
        </a:spcBef>
        <a:spcAft>
          <a:spcPct val="0"/>
        </a:spcAft>
        <a:defRPr sz="4400">
          <a:solidFill>
            <a:schemeClr val="tx2"/>
          </a:solidFill>
          <a:latin typeface="Arial" charset="0"/>
          <a:cs typeface="Arial" charset="0"/>
        </a:defRPr>
      </a:lvl7pPr>
      <a:lvl8pPr marL="1371268" algn="ctr" rtl="0" fontAlgn="base">
        <a:spcBef>
          <a:spcPct val="0"/>
        </a:spcBef>
        <a:spcAft>
          <a:spcPct val="0"/>
        </a:spcAft>
        <a:defRPr sz="4400">
          <a:solidFill>
            <a:schemeClr val="tx2"/>
          </a:solidFill>
          <a:latin typeface="Arial" charset="0"/>
          <a:cs typeface="Arial" charset="0"/>
        </a:defRPr>
      </a:lvl8pPr>
      <a:lvl9pPr marL="1828357" algn="ctr" rtl="0" fontAlgn="base">
        <a:spcBef>
          <a:spcPct val="0"/>
        </a:spcBef>
        <a:spcAft>
          <a:spcPct val="0"/>
        </a:spcAft>
        <a:defRPr sz="4400">
          <a:solidFill>
            <a:schemeClr val="tx2"/>
          </a:solidFill>
          <a:latin typeface="Arial" charset="0"/>
          <a:cs typeface="Arial" charset="0"/>
        </a:defRPr>
      </a:lvl9pPr>
    </p:titleStyle>
    <p:bodyStyle>
      <a:lvl1pPr marL="339986" indent="-339986" algn="l" rtl="0" eaLnBrk="0" fontAlgn="base" hangingPunct="0">
        <a:spcBef>
          <a:spcPct val="20000"/>
        </a:spcBef>
        <a:spcAft>
          <a:spcPct val="0"/>
        </a:spcAft>
        <a:buChar char="•"/>
        <a:defRPr sz="3200">
          <a:solidFill>
            <a:schemeClr val="tx1"/>
          </a:solidFill>
          <a:latin typeface="+mn-lt"/>
          <a:ea typeface="+mn-ea"/>
          <a:cs typeface="+mn-cs"/>
        </a:defRPr>
      </a:lvl1pPr>
      <a:lvl2pPr marL="739964" indent="-282846" algn="l" rtl="0" eaLnBrk="0" fontAlgn="base" hangingPunct="0">
        <a:spcBef>
          <a:spcPct val="20000"/>
        </a:spcBef>
        <a:spcAft>
          <a:spcPct val="0"/>
        </a:spcAft>
        <a:buChar char="–"/>
        <a:defRPr sz="2800">
          <a:solidFill>
            <a:schemeClr val="tx1"/>
          </a:solidFill>
          <a:latin typeface="+mn-lt"/>
          <a:cs typeface="+mn-cs"/>
        </a:defRPr>
      </a:lvl2pPr>
      <a:lvl3pPr marL="1139946" indent="-225705" algn="l" rtl="0" eaLnBrk="0" fontAlgn="base" hangingPunct="0">
        <a:spcBef>
          <a:spcPct val="20000"/>
        </a:spcBef>
        <a:spcAft>
          <a:spcPct val="0"/>
        </a:spcAft>
        <a:buChar char="•"/>
        <a:defRPr sz="2400">
          <a:solidFill>
            <a:schemeClr val="tx1"/>
          </a:solidFill>
          <a:latin typeface="+mn-lt"/>
          <a:cs typeface="+mn-cs"/>
        </a:defRPr>
      </a:lvl3pPr>
      <a:lvl4pPr marL="1597063" indent="-225705" algn="l" rtl="0" eaLnBrk="0" fontAlgn="base" hangingPunct="0">
        <a:spcBef>
          <a:spcPct val="20000"/>
        </a:spcBef>
        <a:spcAft>
          <a:spcPct val="0"/>
        </a:spcAft>
        <a:buChar char="–"/>
        <a:defRPr sz="2000">
          <a:solidFill>
            <a:schemeClr val="tx1"/>
          </a:solidFill>
          <a:latin typeface="+mn-lt"/>
          <a:cs typeface="+mn-cs"/>
        </a:defRPr>
      </a:lvl4pPr>
      <a:lvl5pPr marL="2054179" indent="-225705" algn="l" rtl="0" eaLnBrk="0" fontAlgn="base" hangingPunct="0">
        <a:spcBef>
          <a:spcPct val="20000"/>
        </a:spcBef>
        <a:spcAft>
          <a:spcPct val="0"/>
        </a:spcAft>
        <a:buChar char="»"/>
        <a:defRPr sz="2000">
          <a:solidFill>
            <a:schemeClr val="tx1"/>
          </a:solidFill>
          <a:latin typeface="+mn-lt"/>
          <a:cs typeface="+mn-cs"/>
        </a:defRPr>
      </a:lvl5pPr>
      <a:lvl6pPr marL="2513986" indent="-228546" algn="l" rtl="0" fontAlgn="base">
        <a:spcBef>
          <a:spcPct val="20000"/>
        </a:spcBef>
        <a:spcAft>
          <a:spcPct val="0"/>
        </a:spcAft>
        <a:buChar char="»"/>
        <a:defRPr sz="2000">
          <a:solidFill>
            <a:schemeClr val="tx1"/>
          </a:solidFill>
          <a:latin typeface="+mn-lt"/>
          <a:cs typeface="+mn-cs"/>
        </a:defRPr>
      </a:lvl6pPr>
      <a:lvl7pPr marL="2971074" indent="-228546" algn="l" rtl="0" fontAlgn="base">
        <a:spcBef>
          <a:spcPct val="20000"/>
        </a:spcBef>
        <a:spcAft>
          <a:spcPct val="0"/>
        </a:spcAft>
        <a:buChar char="»"/>
        <a:defRPr sz="2000">
          <a:solidFill>
            <a:schemeClr val="tx1"/>
          </a:solidFill>
          <a:latin typeface="+mn-lt"/>
          <a:cs typeface="+mn-cs"/>
        </a:defRPr>
      </a:lvl7pPr>
      <a:lvl8pPr marL="3428162" indent="-228546" algn="l" rtl="0" fontAlgn="base">
        <a:spcBef>
          <a:spcPct val="20000"/>
        </a:spcBef>
        <a:spcAft>
          <a:spcPct val="0"/>
        </a:spcAft>
        <a:buChar char="»"/>
        <a:defRPr sz="2000">
          <a:solidFill>
            <a:schemeClr val="tx1"/>
          </a:solidFill>
          <a:latin typeface="+mn-lt"/>
          <a:cs typeface="+mn-cs"/>
        </a:defRPr>
      </a:lvl8pPr>
      <a:lvl9pPr marL="3885254" indent="-228546" algn="l" rtl="0" fontAlgn="base">
        <a:spcBef>
          <a:spcPct val="20000"/>
        </a:spcBef>
        <a:spcAft>
          <a:spcPct val="0"/>
        </a:spcAft>
        <a:buChar char="»"/>
        <a:defRPr sz="2000">
          <a:solidFill>
            <a:schemeClr val="tx1"/>
          </a:solidFill>
          <a:latin typeface="+mn-lt"/>
          <a:cs typeface="+mn-cs"/>
        </a:defRPr>
      </a:lvl9pPr>
    </p:bodyStyle>
    <p:otherStyle>
      <a:defPPr>
        <a:defRPr lang="es-ES"/>
      </a:defPPr>
      <a:lvl1pPr marL="0" algn="l" defTabSz="914178" rtl="0" eaLnBrk="1" latinLnBrk="0" hangingPunct="1">
        <a:defRPr sz="1900" kern="1200">
          <a:solidFill>
            <a:schemeClr val="tx1"/>
          </a:solidFill>
          <a:latin typeface="+mn-lt"/>
          <a:ea typeface="+mn-ea"/>
          <a:cs typeface="+mn-cs"/>
        </a:defRPr>
      </a:lvl1pPr>
      <a:lvl2pPr marL="457087" algn="l" defTabSz="914178" rtl="0" eaLnBrk="1" latinLnBrk="0" hangingPunct="1">
        <a:defRPr sz="1900" kern="1200">
          <a:solidFill>
            <a:schemeClr val="tx1"/>
          </a:solidFill>
          <a:latin typeface="+mn-lt"/>
          <a:ea typeface="+mn-ea"/>
          <a:cs typeface="+mn-cs"/>
        </a:defRPr>
      </a:lvl2pPr>
      <a:lvl3pPr marL="914178" algn="l" defTabSz="914178" rtl="0" eaLnBrk="1" latinLnBrk="0" hangingPunct="1">
        <a:defRPr sz="1900" kern="1200">
          <a:solidFill>
            <a:schemeClr val="tx1"/>
          </a:solidFill>
          <a:latin typeface="+mn-lt"/>
          <a:ea typeface="+mn-ea"/>
          <a:cs typeface="+mn-cs"/>
        </a:defRPr>
      </a:lvl3pPr>
      <a:lvl4pPr marL="1371268" algn="l" defTabSz="914178" rtl="0" eaLnBrk="1" latinLnBrk="0" hangingPunct="1">
        <a:defRPr sz="1900" kern="1200">
          <a:solidFill>
            <a:schemeClr val="tx1"/>
          </a:solidFill>
          <a:latin typeface="+mn-lt"/>
          <a:ea typeface="+mn-ea"/>
          <a:cs typeface="+mn-cs"/>
        </a:defRPr>
      </a:lvl4pPr>
      <a:lvl5pPr marL="1828357" algn="l" defTabSz="914178" rtl="0" eaLnBrk="1" latinLnBrk="0" hangingPunct="1">
        <a:defRPr sz="1900" kern="1200">
          <a:solidFill>
            <a:schemeClr val="tx1"/>
          </a:solidFill>
          <a:latin typeface="+mn-lt"/>
          <a:ea typeface="+mn-ea"/>
          <a:cs typeface="+mn-cs"/>
        </a:defRPr>
      </a:lvl5pPr>
      <a:lvl6pPr marL="2285450" algn="l" defTabSz="914178" rtl="0" eaLnBrk="1" latinLnBrk="0" hangingPunct="1">
        <a:defRPr sz="1900" kern="1200">
          <a:solidFill>
            <a:schemeClr val="tx1"/>
          </a:solidFill>
          <a:latin typeface="+mn-lt"/>
          <a:ea typeface="+mn-ea"/>
          <a:cs typeface="+mn-cs"/>
        </a:defRPr>
      </a:lvl6pPr>
      <a:lvl7pPr marL="2742534" algn="l" defTabSz="914178" rtl="0" eaLnBrk="1" latinLnBrk="0" hangingPunct="1">
        <a:defRPr sz="1900" kern="1200">
          <a:solidFill>
            <a:schemeClr val="tx1"/>
          </a:solidFill>
          <a:latin typeface="+mn-lt"/>
          <a:ea typeface="+mn-ea"/>
          <a:cs typeface="+mn-cs"/>
        </a:defRPr>
      </a:lvl7pPr>
      <a:lvl8pPr marL="3199616" algn="l" defTabSz="914178" rtl="0" eaLnBrk="1" latinLnBrk="0" hangingPunct="1">
        <a:defRPr sz="1900" kern="1200">
          <a:solidFill>
            <a:schemeClr val="tx1"/>
          </a:solidFill>
          <a:latin typeface="+mn-lt"/>
          <a:ea typeface="+mn-ea"/>
          <a:cs typeface="+mn-cs"/>
        </a:defRPr>
      </a:lvl8pPr>
      <a:lvl9pPr marL="3656703" algn="l" defTabSz="914178"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3" y="705365"/>
            <a:ext cx="11029616" cy="1189555"/>
          </a:xfrm>
          <a:prstGeom prst="rect">
            <a:avLst/>
          </a:prstGeom>
        </p:spPr>
        <p:txBody>
          <a:bodyPr vert="horz" lIns="91434" tIns="45718" rIns="91434" bIns="45718" rtlCol="0" anchor="b">
            <a:normAutofit/>
          </a:bodyPr>
          <a:lstStyle/>
          <a:p>
            <a:r>
              <a:rPr lang="es-ES" smtClean="0"/>
              <a:t>Clic para editar título</a:t>
            </a:r>
            <a:endParaRPr lang="en-US" dirty="0"/>
          </a:p>
        </p:txBody>
      </p:sp>
      <p:sp>
        <p:nvSpPr>
          <p:cNvPr id="3" name="Text Placeholder 2"/>
          <p:cNvSpPr>
            <a:spLocks noGrp="1"/>
          </p:cNvSpPr>
          <p:nvPr>
            <p:ph type="body" idx="1"/>
          </p:nvPr>
        </p:nvSpPr>
        <p:spPr>
          <a:xfrm>
            <a:off x="581193" y="2336007"/>
            <a:ext cx="11029616" cy="3522795"/>
          </a:xfrm>
          <a:prstGeom prst="rect">
            <a:avLst/>
          </a:prstGeom>
        </p:spPr>
        <p:txBody>
          <a:bodyPr vert="horz" lIns="91434" tIns="45718" rIns="91434" bIns="45718" rtlCol="0"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606114" y="5956380"/>
            <a:ext cx="2844799" cy="365125"/>
          </a:xfrm>
          <a:prstGeom prst="rect">
            <a:avLst/>
          </a:prstGeom>
        </p:spPr>
        <p:txBody>
          <a:bodyPr vert="horz" lIns="91434" tIns="45718" rIns="91434" bIns="45718" rtlCol="0" anchor="ctr"/>
          <a:lstStyle>
            <a:lvl1pPr algn="r">
              <a:defRPr sz="900">
                <a:solidFill>
                  <a:schemeClr val="accent2"/>
                </a:solidFill>
              </a:defRPr>
            </a:lvl1pPr>
          </a:lstStyle>
          <a:p>
            <a:pPr defTabSz="457167"/>
            <a:fld id="{B61BEF0D-F0BB-DE4B-95CE-6DB70DBA9567}" type="datetimeFigureOut">
              <a:rPr lang="en-US" dirty="0">
                <a:solidFill>
                  <a:srgbClr val="629DD1"/>
                </a:solidFill>
              </a:rPr>
              <a:pPr defTabSz="457167"/>
              <a:t>11/23/2018</a:t>
            </a:fld>
            <a:endParaRPr lang="en-US" dirty="0">
              <a:solidFill>
                <a:srgbClr val="629DD1"/>
              </a:solidFill>
            </a:endParaRPr>
          </a:p>
        </p:txBody>
      </p:sp>
      <p:sp>
        <p:nvSpPr>
          <p:cNvPr id="5" name="Footer Placeholder 4"/>
          <p:cNvSpPr>
            <a:spLocks noGrp="1"/>
          </p:cNvSpPr>
          <p:nvPr>
            <p:ph type="ftr" sz="quarter" idx="3"/>
          </p:nvPr>
        </p:nvSpPr>
        <p:spPr>
          <a:xfrm>
            <a:off x="581198" y="5952052"/>
            <a:ext cx="6917211" cy="365125"/>
          </a:xfrm>
          <a:prstGeom prst="rect">
            <a:avLst/>
          </a:prstGeom>
        </p:spPr>
        <p:txBody>
          <a:bodyPr vert="horz" lIns="91434" tIns="45718" rIns="91434" bIns="45718" rtlCol="0" anchor="ctr"/>
          <a:lstStyle>
            <a:lvl1pPr algn="l">
              <a:defRPr sz="900" cap="all">
                <a:solidFill>
                  <a:schemeClr val="accent2"/>
                </a:solidFill>
              </a:defRPr>
            </a:lvl1pPr>
          </a:lstStyle>
          <a:p>
            <a:pPr defTabSz="457167"/>
            <a:endParaRPr lang="en-US" dirty="0">
              <a:solidFill>
                <a:srgbClr val="629DD1"/>
              </a:solidFill>
            </a:endParaRPr>
          </a:p>
        </p:txBody>
      </p:sp>
      <p:sp>
        <p:nvSpPr>
          <p:cNvPr id="6" name="Slide Number Placeholder 5"/>
          <p:cNvSpPr>
            <a:spLocks noGrp="1"/>
          </p:cNvSpPr>
          <p:nvPr>
            <p:ph type="sldNum" sz="quarter" idx="4"/>
          </p:nvPr>
        </p:nvSpPr>
        <p:spPr>
          <a:xfrm>
            <a:off x="10558462" y="5956380"/>
            <a:ext cx="1052511" cy="365125"/>
          </a:xfrm>
          <a:prstGeom prst="rect">
            <a:avLst/>
          </a:prstGeom>
        </p:spPr>
        <p:txBody>
          <a:bodyPr vert="horz" lIns="91434" tIns="45718" rIns="91434" bIns="45718" rtlCol="0" anchor="ctr"/>
          <a:lstStyle>
            <a:lvl1pPr algn="r">
              <a:defRPr sz="900">
                <a:solidFill>
                  <a:schemeClr val="accent2"/>
                </a:solidFill>
              </a:defRPr>
            </a:lvl1pPr>
          </a:lstStyle>
          <a:p>
            <a:pPr defTabSz="457167"/>
            <a:fld id="{D57F1E4F-1CFF-5643-939E-217C01CDF565}" type="slidenum">
              <a:rPr lang="en-US" dirty="0">
                <a:solidFill>
                  <a:srgbClr val="629DD1"/>
                </a:solidFill>
              </a:rPr>
              <a:pPr defTabSz="457167"/>
              <a:t>‹Nº›</a:t>
            </a:fld>
            <a:endParaRPr lang="en-US" dirty="0">
              <a:solidFill>
                <a:srgbClr val="629DD1"/>
              </a:solidFill>
            </a:endParaRPr>
          </a:p>
        </p:txBody>
      </p:sp>
      <p:sp>
        <p:nvSpPr>
          <p:cNvPr id="9" name="Rectangle 8"/>
          <p:cNvSpPr/>
          <p:nvPr/>
        </p:nvSpPr>
        <p:spPr>
          <a:xfrm>
            <a:off x="446535"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5"/>
            <a:ext cx="3703320" cy="9855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1"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042918207"/>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Lst>
  <p:txStyles>
    <p:titleStyle>
      <a:lvl1pPr algn="l" defTabSz="457167"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5976" indent="-305976" algn="l" defTabSz="457167" rtl="0" eaLnBrk="1" latinLnBrk="0" hangingPunct="1">
        <a:spcBef>
          <a:spcPct val="20000"/>
        </a:spcBef>
        <a:spcAft>
          <a:spcPts val="600"/>
        </a:spcAft>
        <a:buClr>
          <a:schemeClr val="accent2"/>
        </a:buClr>
        <a:buSzPct val="92000"/>
        <a:buFont typeface="Wingdings 2" panose="05020102010507070707" pitchFamily="18" charset="2"/>
        <a:buChar char=""/>
        <a:defRPr sz="1900" kern="1200">
          <a:solidFill>
            <a:schemeClr val="tx2"/>
          </a:solidFill>
          <a:latin typeface="+mn-lt"/>
          <a:ea typeface="+mn-ea"/>
          <a:cs typeface="+mn-cs"/>
        </a:defRPr>
      </a:lvl1pPr>
      <a:lvl2pPr marL="629952" indent="-305976" algn="l" defTabSz="457167"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934" indent="-269980" algn="l" defTabSz="457167" rtl="0" eaLnBrk="1" latinLnBrk="0" hangingPunct="1">
        <a:spcBef>
          <a:spcPct val="20000"/>
        </a:spcBef>
        <a:spcAft>
          <a:spcPts val="600"/>
        </a:spcAft>
        <a:buClr>
          <a:schemeClr val="accent2"/>
        </a:buClr>
        <a:buSzPct val="92000"/>
        <a:buFont typeface="Wingdings 2" panose="05020102010507070707" pitchFamily="18" charset="2"/>
        <a:buChar char=""/>
        <a:defRPr sz="1500" kern="1200">
          <a:solidFill>
            <a:schemeClr val="tx2"/>
          </a:solidFill>
          <a:latin typeface="+mn-lt"/>
          <a:ea typeface="+mn-ea"/>
          <a:cs typeface="+mn-cs"/>
        </a:defRPr>
      </a:lvl3pPr>
      <a:lvl4pPr marL="1241908" indent="-233983" algn="l" defTabSz="457167"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1880" indent="-233983" algn="l" defTabSz="457167"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859" indent="-228584" algn="l" defTabSz="457167"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836" indent="-228584" algn="l" defTabSz="457167"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814" indent="-228584" algn="l" defTabSz="457167"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91" indent="-228584" algn="l" defTabSz="457167"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167" rtl="0" eaLnBrk="1" latinLnBrk="0" hangingPunct="1">
        <a:defRPr sz="1900" kern="1200">
          <a:solidFill>
            <a:schemeClr val="tx1"/>
          </a:solidFill>
          <a:latin typeface="+mn-lt"/>
          <a:ea typeface="+mn-ea"/>
          <a:cs typeface="+mn-cs"/>
        </a:defRPr>
      </a:lvl1pPr>
      <a:lvl2pPr marL="457167" algn="l" defTabSz="457167" rtl="0" eaLnBrk="1" latinLnBrk="0" hangingPunct="1">
        <a:defRPr sz="1900" kern="1200">
          <a:solidFill>
            <a:schemeClr val="tx1"/>
          </a:solidFill>
          <a:latin typeface="+mn-lt"/>
          <a:ea typeface="+mn-ea"/>
          <a:cs typeface="+mn-cs"/>
        </a:defRPr>
      </a:lvl2pPr>
      <a:lvl3pPr marL="914332" algn="l" defTabSz="457167" rtl="0" eaLnBrk="1" latinLnBrk="0" hangingPunct="1">
        <a:defRPr sz="1900" kern="1200">
          <a:solidFill>
            <a:schemeClr val="tx1"/>
          </a:solidFill>
          <a:latin typeface="+mn-lt"/>
          <a:ea typeface="+mn-ea"/>
          <a:cs typeface="+mn-cs"/>
        </a:defRPr>
      </a:lvl3pPr>
      <a:lvl4pPr marL="1371498" algn="l" defTabSz="457167" rtl="0" eaLnBrk="1" latinLnBrk="0" hangingPunct="1">
        <a:defRPr sz="1900" kern="1200">
          <a:solidFill>
            <a:schemeClr val="tx1"/>
          </a:solidFill>
          <a:latin typeface="+mn-lt"/>
          <a:ea typeface="+mn-ea"/>
          <a:cs typeface="+mn-cs"/>
        </a:defRPr>
      </a:lvl4pPr>
      <a:lvl5pPr marL="1828664" algn="l" defTabSz="457167" rtl="0" eaLnBrk="1" latinLnBrk="0" hangingPunct="1">
        <a:defRPr sz="1900" kern="1200">
          <a:solidFill>
            <a:schemeClr val="tx1"/>
          </a:solidFill>
          <a:latin typeface="+mn-lt"/>
          <a:ea typeface="+mn-ea"/>
          <a:cs typeface="+mn-cs"/>
        </a:defRPr>
      </a:lvl5pPr>
      <a:lvl6pPr marL="2285830" algn="l" defTabSz="457167" rtl="0" eaLnBrk="1" latinLnBrk="0" hangingPunct="1">
        <a:defRPr sz="1900" kern="1200">
          <a:solidFill>
            <a:schemeClr val="tx1"/>
          </a:solidFill>
          <a:latin typeface="+mn-lt"/>
          <a:ea typeface="+mn-ea"/>
          <a:cs typeface="+mn-cs"/>
        </a:defRPr>
      </a:lvl6pPr>
      <a:lvl7pPr marL="2742994" algn="l" defTabSz="457167" rtl="0" eaLnBrk="1" latinLnBrk="0" hangingPunct="1">
        <a:defRPr sz="1900" kern="1200">
          <a:solidFill>
            <a:schemeClr val="tx1"/>
          </a:solidFill>
          <a:latin typeface="+mn-lt"/>
          <a:ea typeface="+mn-ea"/>
          <a:cs typeface="+mn-cs"/>
        </a:defRPr>
      </a:lvl7pPr>
      <a:lvl8pPr marL="3200160" algn="l" defTabSz="457167" rtl="0" eaLnBrk="1" latinLnBrk="0" hangingPunct="1">
        <a:defRPr sz="1900" kern="1200">
          <a:solidFill>
            <a:schemeClr val="tx1"/>
          </a:solidFill>
          <a:latin typeface="+mn-lt"/>
          <a:ea typeface="+mn-ea"/>
          <a:cs typeface="+mn-cs"/>
        </a:defRPr>
      </a:lvl8pPr>
      <a:lvl9pPr marL="3657327" algn="l" defTabSz="457167" rtl="0" eaLnBrk="1" latinLnBrk="0" hangingPunct="1">
        <a:defRPr sz="1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3" y="705365"/>
            <a:ext cx="11029616" cy="1189555"/>
          </a:xfrm>
          <a:prstGeom prst="rect">
            <a:avLst/>
          </a:prstGeom>
        </p:spPr>
        <p:txBody>
          <a:bodyPr vert="horz" lIns="91434" tIns="45718" rIns="91434" bIns="45718" rtlCol="0" anchor="b">
            <a:normAutofit/>
          </a:bodyPr>
          <a:lstStyle/>
          <a:p>
            <a:r>
              <a:rPr lang="es-ES" smtClean="0"/>
              <a:t>Clic para editar título</a:t>
            </a:r>
            <a:endParaRPr lang="en-US" dirty="0"/>
          </a:p>
        </p:txBody>
      </p:sp>
      <p:sp>
        <p:nvSpPr>
          <p:cNvPr id="3" name="Text Placeholder 2"/>
          <p:cNvSpPr>
            <a:spLocks noGrp="1"/>
          </p:cNvSpPr>
          <p:nvPr>
            <p:ph type="body" idx="1"/>
          </p:nvPr>
        </p:nvSpPr>
        <p:spPr>
          <a:xfrm>
            <a:off x="581193" y="2336007"/>
            <a:ext cx="11029616" cy="3522795"/>
          </a:xfrm>
          <a:prstGeom prst="rect">
            <a:avLst/>
          </a:prstGeom>
        </p:spPr>
        <p:txBody>
          <a:bodyPr vert="horz" lIns="91434" tIns="45718" rIns="91434" bIns="45718" rtlCol="0"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606114" y="5956380"/>
            <a:ext cx="2844799" cy="365125"/>
          </a:xfrm>
          <a:prstGeom prst="rect">
            <a:avLst/>
          </a:prstGeom>
        </p:spPr>
        <p:txBody>
          <a:bodyPr vert="horz" lIns="91434" tIns="45718" rIns="91434" bIns="45718" rtlCol="0" anchor="ctr"/>
          <a:lstStyle>
            <a:lvl1pPr algn="r">
              <a:defRPr sz="900">
                <a:solidFill>
                  <a:schemeClr val="accent2"/>
                </a:solidFill>
              </a:defRPr>
            </a:lvl1pPr>
          </a:lstStyle>
          <a:p>
            <a:pPr defTabSz="457167"/>
            <a:fld id="{B61BEF0D-F0BB-DE4B-95CE-6DB70DBA9567}" type="datetimeFigureOut">
              <a:rPr lang="en-US" dirty="0">
                <a:solidFill>
                  <a:srgbClr val="629DD1"/>
                </a:solidFill>
              </a:rPr>
              <a:pPr defTabSz="457167"/>
              <a:t>11/23/2018</a:t>
            </a:fld>
            <a:endParaRPr lang="en-US" dirty="0">
              <a:solidFill>
                <a:srgbClr val="629DD1"/>
              </a:solidFill>
            </a:endParaRPr>
          </a:p>
        </p:txBody>
      </p:sp>
      <p:sp>
        <p:nvSpPr>
          <p:cNvPr id="5" name="Footer Placeholder 4"/>
          <p:cNvSpPr>
            <a:spLocks noGrp="1"/>
          </p:cNvSpPr>
          <p:nvPr>
            <p:ph type="ftr" sz="quarter" idx="3"/>
          </p:nvPr>
        </p:nvSpPr>
        <p:spPr>
          <a:xfrm>
            <a:off x="581198" y="5952052"/>
            <a:ext cx="6917211" cy="365125"/>
          </a:xfrm>
          <a:prstGeom prst="rect">
            <a:avLst/>
          </a:prstGeom>
        </p:spPr>
        <p:txBody>
          <a:bodyPr vert="horz" lIns="91434" tIns="45718" rIns="91434" bIns="45718" rtlCol="0" anchor="ctr"/>
          <a:lstStyle>
            <a:lvl1pPr algn="l">
              <a:defRPr sz="900" cap="all">
                <a:solidFill>
                  <a:schemeClr val="accent2"/>
                </a:solidFill>
              </a:defRPr>
            </a:lvl1pPr>
          </a:lstStyle>
          <a:p>
            <a:pPr defTabSz="457167"/>
            <a:endParaRPr lang="en-US" dirty="0">
              <a:solidFill>
                <a:srgbClr val="629DD1"/>
              </a:solidFill>
            </a:endParaRPr>
          </a:p>
        </p:txBody>
      </p:sp>
      <p:sp>
        <p:nvSpPr>
          <p:cNvPr id="6" name="Slide Number Placeholder 5"/>
          <p:cNvSpPr>
            <a:spLocks noGrp="1"/>
          </p:cNvSpPr>
          <p:nvPr>
            <p:ph type="sldNum" sz="quarter" idx="4"/>
          </p:nvPr>
        </p:nvSpPr>
        <p:spPr>
          <a:xfrm>
            <a:off x="10558462" y="5956380"/>
            <a:ext cx="1052511" cy="365125"/>
          </a:xfrm>
          <a:prstGeom prst="rect">
            <a:avLst/>
          </a:prstGeom>
        </p:spPr>
        <p:txBody>
          <a:bodyPr vert="horz" lIns="91434" tIns="45718" rIns="91434" bIns="45718" rtlCol="0" anchor="ctr"/>
          <a:lstStyle>
            <a:lvl1pPr algn="r">
              <a:defRPr sz="900">
                <a:solidFill>
                  <a:schemeClr val="accent2"/>
                </a:solidFill>
              </a:defRPr>
            </a:lvl1pPr>
          </a:lstStyle>
          <a:p>
            <a:pPr defTabSz="457167"/>
            <a:fld id="{D57F1E4F-1CFF-5643-939E-217C01CDF565}" type="slidenum">
              <a:rPr lang="en-US" dirty="0">
                <a:solidFill>
                  <a:srgbClr val="629DD1"/>
                </a:solidFill>
              </a:rPr>
              <a:pPr defTabSz="457167"/>
              <a:t>‹Nº›</a:t>
            </a:fld>
            <a:endParaRPr lang="en-US" dirty="0">
              <a:solidFill>
                <a:srgbClr val="629DD1"/>
              </a:solidFill>
            </a:endParaRPr>
          </a:p>
        </p:txBody>
      </p:sp>
      <p:sp>
        <p:nvSpPr>
          <p:cNvPr id="9" name="Rectangle 8"/>
          <p:cNvSpPr/>
          <p:nvPr/>
        </p:nvSpPr>
        <p:spPr>
          <a:xfrm>
            <a:off x="446535"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5"/>
            <a:ext cx="3703320" cy="9855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1"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205080372"/>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Lst>
  <p:txStyles>
    <p:titleStyle>
      <a:lvl1pPr algn="l" defTabSz="457167"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5976" indent="-305976" algn="l" defTabSz="457167" rtl="0" eaLnBrk="1" latinLnBrk="0" hangingPunct="1">
        <a:spcBef>
          <a:spcPct val="20000"/>
        </a:spcBef>
        <a:spcAft>
          <a:spcPts val="600"/>
        </a:spcAft>
        <a:buClr>
          <a:schemeClr val="accent2"/>
        </a:buClr>
        <a:buSzPct val="92000"/>
        <a:buFont typeface="Wingdings 2" panose="05020102010507070707" pitchFamily="18" charset="2"/>
        <a:buChar char=""/>
        <a:defRPr sz="1900" kern="1200">
          <a:solidFill>
            <a:schemeClr val="tx2"/>
          </a:solidFill>
          <a:latin typeface="+mn-lt"/>
          <a:ea typeface="+mn-ea"/>
          <a:cs typeface="+mn-cs"/>
        </a:defRPr>
      </a:lvl1pPr>
      <a:lvl2pPr marL="629952" indent="-305976" algn="l" defTabSz="457167"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934" indent="-269980" algn="l" defTabSz="457167" rtl="0" eaLnBrk="1" latinLnBrk="0" hangingPunct="1">
        <a:spcBef>
          <a:spcPct val="20000"/>
        </a:spcBef>
        <a:spcAft>
          <a:spcPts val="600"/>
        </a:spcAft>
        <a:buClr>
          <a:schemeClr val="accent2"/>
        </a:buClr>
        <a:buSzPct val="92000"/>
        <a:buFont typeface="Wingdings 2" panose="05020102010507070707" pitchFamily="18" charset="2"/>
        <a:buChar char=""/>
        <a:defRPr sz="1500" kern="1200">
          <a:solidFill>
            <a:schemeClr val="tx2"/>
          </a:solidFill>
          <a:latin typeface="+mn-lt"/>
          <a:ea typeface="+mn-ea"/>
          <a:cs typeface="+mn-cs"/>
        </a:defRPr>
      </a:lvl3pPr>
      <a:lvl4pPr marL="1241908" indent="-233983" algn="l" defTabSz="457167"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1880" indent="-233983" algn="l" defTabSz="457167"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859" indent="-228584" algn="l" defTabSz="457167"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836" indent="-228584" algn="l" defTabSz="457167"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814" indent="-228584" algn="l" defTabSz="457167"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91" indent="-228584" algn="l" defTabSz="457167"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167" rtl="0" eaLnBrk="1" latinLnBrk="0" hangingPunct="1">
        <a:defRPr sz="1900" kern="1200">
          <a:solidFill>
            <a:schemeClr val="tx1"/>
          </a:solidFill>
          <a:latin typeface="+mn-lt"/>
          <a:ea typeface="+mn-ea"/>
          <a:cs typeface="+mn-cs"/>
        </a:defRPr>
      </a:lvl1pPr>
      <a:lvl2pPr marL="457167" algn="l" defTabSz="457167" rtl="0" eaLnBrk="1" latinLnBrk="0" hangingPunct="1">
        <a:defRPr sz="1900" kern="1200">
          <a:solidFill>
            <a:schemeClr val="tx1"/>
          </a:solidFill>
          <a:latin typeface="+mn-lt"/>
          <a:ea typeface="+mn-ea"/>
          <a:cs typeface="+mn-cs"/>
        </a:defRPr>
      </a:lvl2pPr>
      <a:lvl3pPr marL="914332" algn="l" defTabSz="457167" rtl="0" eaLnBrk="1" latinLnBrk="0" hangingPunct="1">
        <a:defRPr sz="1900" kern="1200">
          <a:solidFill>
            <a:schemeClr val="tx1"/>
          </a:solidFill>
          <a:latin typeface="+mn-lt"/>
          <a:ea typeface="+mn-ea"/>
          <a:cs typeface="+mn-cs"/>
        </a:defRPr>
      </a:lvl3pPr>
      <a:lvl4pPr marL="1371498" algn="l" defTabSz="457167" rtl="0" eaLnBrk="1" latinLnBrk="0" hangingPunct="1">
        <a:defRPr sz="1900" kern="1200">
          <a:solidFill>
            <a:schemeClr val="tx1"/>
          </a:solidFill>
          <a:latin typeface="+mn-lt"/>
          <a:ea typeface="+mn-ea"/>
          <a:cs typeface="+mn-cs"/>
        </a:defRPr>
      </a:lvl4pPr>
      <a:lvl5pPr marL="1828664" algn="l" defTabSz="457167" rtl="0" eaLnBrk="1" latinLnBrk="0" hangingPunct="1">
        <a:defRPr sz="1900" kern="1200">
          <a:solidFill>
            <a:schemeClr val="tx1"/>
          </a:solidFill>
          <a:latin typeface="+mn-lt"/>
          <a:ea typeface="+mn-ea"/>
          <a:cs typeface="+mn-cs"/>
        </a:defRPr>
      </a:lvl5pPr>
      <a:lvl6pPr marL="2285830" algn="l" defTabSz="457167" rtl="0" eaLnBrk="1" latinLnBrk="0" hangingPunct="1">
        <a:defRPr sz="1900" kern="1200">
          <a:solidFill>
            <a:schemeClr val="tx1"/>
          </a:solidFill>
          <a:latin typeface="+mn-lt"/>
          <a:ea typeface="+mn-ea"/>
          <a:cs typeface="+mn-cs"/>
        </a:defRPr>
      </a:lvl6pPr>
      <a:lvl7pPr marL="2742994" algn="l" defTabSz="457167" rtl="0" eaLnBrk="1" latinLnBrk="0" hangingPunct="1">
        <a:defRPr sz="1900" kern="1200">
          <a:solidFill>
            <a:schemeClr val="tx1"/>
          </a:solidFill>
          <a:latin typeface="+mn-lt"/>
          <a:ea typeface="+mn-ea"/>
          <a:cs typeface="+mn-cs"/>
        </a:defRPr>
      </a:lvl7pPr>
      <a:lvl8pPr marL="3200160" algn="l" defTabSz="457167" rtl="0" eaLnBrk="1" latinLnBrk="0" hangingPunct="1">
        <a:defRPr sz="1900" kern="1200">
          <a:solidFill>
            <a:schemeClr val="tx1"/>
          </a:solidFill>
          <a:latin typeface="+mn-lt"/>
          <a:ea typeface="+mn-ea"/>
          <a:cs typeface="+mn-cs"/>
        </a:defRPr>
      </a:lvl8pPr>
      <a:lvl9pPr marL="3657327" algn="l" defTabSz="457167" rtl="0" eaLnBrk="1" latinLnBrk="0" hangingPunct="1">
        <a:defRPr sz="19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3" y="705124"/>
            <a:ext cx="11029616" cy="1189554"/>
          </a:xfrm>
          <a:prstGeom prst="rect">
            <a:avLst/>
          </a:prstGeom>
        </p:spPr>
        <p:txBody>
          <a:bodyPr vert="horz" lIns="91440" tIns="45720" rIns="91440" bIns="45720" rtlCol="0" anchor="b">
            <a:normAutofit/>
          </a:bodyPr>
          <a:lstStyle/>
          <a:p>
            <a:r>
              <a:rPr lang="es-ES" smtClean="0"/>
              <a:t>Clic para editar título</a:t>
            </a:r>
            <a:endParaRPr lang="en-US" dirty="0"/>
          </a:p>
        </p:txBody>
      </p:sp>
      <p:sp>
        <p:nvSpPr>
          <p:cNvPr id="3" name="Text Placeholder 2"/>
          <p:cNvSpPr>
            <a:spLocks noGrp="1"/>
          </p:cNvSpPr>
          <p:nvPr>
            <p:ph type="body" idx="1"/>
          </p:nvPr>
        </p:nvSpPr>
        <p:spPr>
          <a:xfrm>
            <a:off x="581193" y="2336003"/>
            <a:ext cx="11029616" cy="3522794"/>
          </a:xfrm>
          <a:prstGeom prst="rect">
            <a:avLst/>
          </a:prstGeom>
        </p:spPr>
        <p:txBody>
          <a:bodyPr vert="horz" lIns="91440" tIns="45720" rIns="91440" bIns="45720" rtlCol="0"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605954" y="5956189"/>
            <a:ext cx="2844799" cy="365125"/>
          </a:xfrm>
          <a:prstGeom prst="rect">
            <a:avLst/>
          </a:prstGeom>
        </p:spPr>
        <p:txBody>
          <a:bodyPr vert="horz" lIns="91440" tIns="45720" rIns="91440" bIns="45720" rtlCol="0" anchor="ctr"/>
          <a:lstStyle>
            <a:lvl1pPr algn="r">
              <a:defRPr sz="900">
                <a:solidFill>
                  <a:schemeClr val="accent2"/>
                </a:solidFill>
              </a:defRPr>
            </a:lvl1pPr>
          </a:lstStyle>
          <a:p>
            <a:pPr defTabSz="457200"/>
            <a:fld id="{B61BEF0D-F0BB-DE4B-95CE-6DB70DBA9567}" type="datetimeFigureOut">
              <a:rPr lang="en-US" dirty="0">
                <a:solidFill>
                  <a:srgbClr val="629DD1"/>
                </a:solidFill>
                <a:cs typeface="Arial" panose="020B0604020202020204" pitchFamily="34" charset="0"/>
              </a:rPr>
              <a:pPr defTabSz="457200"/>
              <a:t>11/23/2018</a:t>
            </a:fld>
            <a:endParaRPr lang="en-US" dirty="0">
              <a:solidFill>
                <a:srgbClr val="629DD1"/>
              </a:solidFill>
              <a:cs typeface="Arial" panose="020B0604020202020204" pitchFamily="34" charset="0"/>
            </a:endParaRPr>
          </a:p>
        </p:txBody>
      </p:sp>
      <p:sp>
        <p:nvSpPr>
          <p:cNvPr id="5" name="Footer Placeholder 4"/>
          <p:cNvSpPr>
            <a:spLocks noGrp="1"/>
          </p:cNvSpPr>
          <p:nvPr>
            <p:ph type="ftr" sz="quarter" idx="3"/>
          </p:nvPr>
        </p:nvSpPr>
        <p:spPr>
          <a:xfrm>
            <a:off x="581194" y="5951863"/>
            <a:ext cx="6917210" cy="365125"/>
          </a:xfrm>
          <a:prstGeom prst="rect">
            <a:avLst/>
          </a:prstGeom>
        </p:spPr>
        <p:txBody>
          <a:bodyPr vert="horz" lIns="91440" tIns="45720" rIns="91440" bIns="45720" rtlCol="0" anchor="ctr"/>
          <a:lstStyle>
            <a:lvl1pPr algn="l">
              <a:defRPr sz="900" cap="all">
                <a:solidFill>
                  <a:schemeClr val="accent2"/>
                </a:solidFill>
              </a:defRPr>
            </a:lvl1pPr>
          </a:lstStyle>
          <a:p>
            <a:pPr defTabSz="457200"/>
            <a:endParaRPr lang="en-US" dirty="0">
              <a:solidFill>
                <a:srgbClr val="629DD1"/>
              </a:solidFill>
              <a:cs typeface="Arial" panose="020B0604020202020204" pitchFamily="34" charset="0"/>
            </a:endParaRPr>
          </a:p>
        </p:txBody>
      </p:sp>
      <p:sp>
        <p:nvSpPr>
          <p:cNvPr id="6" name="Slide Number Placeholder 5"/>
          <p:cNvSpPr>
            <a:spLocks noGrp="1"/>
          </p:cNvSpPr>
          <p:nvPr>
            <p:ph type="sldNum" sz="quarter" idx="4"/>
          </p:nvPr>
        </p:nvSpPr>
        <p:spPr>
          <a:xfrm>
            <a:off x="10558332" y="5956189"/>
            <a:ext cx="1052511" cy="365125"/>
          </a:xfrm>
          <a:prstGeom prst="rect">
            <a:avLst/>
          </a:prstGeom>
        </p:spPr>
        <p:txBody>
          <a:bodyPr vert="horz" lIns="91440" tIns="45720" rIns="91440" bIns="45720" rtlCol="0" anchor="ctr"/>
          <a:lstStyle>
            <a:lvl1pPr algn="r">
              <a:defRPr sz="900">
                <a:solidFill>
                  <a:schemeClr val="accent2"/>
                </a:solidFill>
              </a:defRPr>
            </a:lvl1pPr>
          </a:lstStyle>
          <a:p>
            <a:pPr defTabSz="457200"/>
            <a:fld id="{D57F1E4F-1CFF-5643-939E-217C01CDF565}" type="slidenum">
              <a:rPr lang="en-US" dirty="0">
                <a:solidFill>
                  <a:srgbClr val="629DD1"/>
                </a:solidFill>
                <a:cs typeface="Arial" panose="020B0604020202020204" pitchFamily="34" charset="0"/>
              </a:rPr>
              <a:pPr defTabSz="457200"/>
              <a:t>‹Nº›</a:t>
            </a:fld>
            <a:endParaRPr lang="en-US" dirty="0">
              <a:solidFill>
                <a:srgbClr val="629DD1"/>
              </a:solidFill>
              <a:cs typeface="Arial" panose="020B0604020202020204" pitchFamily="34" charset="0"/>
            </a:endParaRPr>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29"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578784551"/>
      </p:ext>
    </p:extLst>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000066"/>
            </a:gs>
            <a:gs pos="100000">
              <a:srgbClr val="000000"/>
            </a:gs>
          </a:gsLst>
          <a:lin ang="540000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432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0" tIns="45718" rIns="91420" bIns="45718" numCol="1" anchor="ctr" anchorCtr="0" compatLnSpc="1">
            <a:prstTxWarp prst="textNoShape">
              <a:avLst/>
            </a:prstTxWarp>
          </a:bodyPr>
          <a:lstStyle/>
          <a:p>
            <a:pPr lvl="0"/>
            <a:r>
              <a:rPr lang="en-US" altLang="es-AR" smtClean="0"/>
              <a:t>Haga clic para cambiar el estilo de título	</a:t>
            </a:r>
          </a:p>
        </p:txBody>
      </p:sp>
      <p:sp>
        <p:nvSpPr>
          <p:cNvPr id="3075" name="Rectangle 3"/>
          <p:cNvSpPr>
            <a:spLocks noGrp="1" noChangeArrowheads="1"/>
          </p:cNvSpPr>
          <p:nvPr>
            <p:ph type="body" idx="1"/>
          </p:nvPr>
        </p:nvSpPr>
        <p:spPr bwMode="auto">
          <a:xfrm>
            <a:off x="609600" y="1600200"/>
            <a:ext cx="10972800" cy="4526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0" tIns="45718" rIns="91420" bIns="45718" numCol="1" anchor="t" anchorCtr="0" compatLnSpc="1">
            <a:prstTxWarp prst="textNoShape">
              <a:avLst/>
            </a:prstTxWarp>
          </a:bodyPr>
          <a:lstStyle/>
          <a:p>
            <a:pPr lvl="0"/>
            <a:r>
              <a:rPr lang="en-US" altLang="es-AR" smtClean="0"/>
              <a:t>Haga clic para modificar el estilo de texto del patrón</a:t>
            </a:r>
          </a:p>
          <a:p>
            <a:pPr lvl="1"/>
            <a:r>
              <a:rPr lang="en-US" altLang="es-AR" smtClean="0"/>
              <a:t>Segundo nivel</a:t>
            </a:r>
          </a:p>
          <a:p>
            <a:pPr lvl="2"/>
            <a:r>
              <a:rPr lang="en-US" altLang="es-AR" smtClean="0"/>
              <a:t>Tercer nivel</a:t>
            </a:r>
          </a:p>
          <a:p>
            <a:pPr lvl="3"/>
            <a:r>
              <a:rPr lang="en-US" altLang="es-AR" smtClean="0"/>
              <a:t>Cuarto nivel</a:t>
            </a:r>
          </a:p>
          <a:p>
            <a:pPr lvl="4"/>
            <a:r>
              <a:rPr lang="en-US" altLang="es-AR" smtClean="0"/>
              <a:t>Quinto nivel</a:t>
            </a:r>
          </a:p>
        </p:txBody>
      </p:sp>
      <p:sp>
        <p:nvSpPr>
          <p:cNvPr id="1028" name="Rectangle 4"/>
          <p:cNvSpPr>
            <a:spLocks noGrp="1" noChangeArrowheads="1"/>
          </p:cNvSpPr>
          <p:nvPr>
            <p:ph type="dt" sz="half" idx="2"/>
          </p:nvPr>
        </p:nvSpPr>
        <p:spPr bwMode="auto">
          <a:xfrm>
            <a:off x="609628" y="6245368"/>
            <a:ext cx="2844167" cy="475773"/>
          </a:xfrm>
          <a:prstGeom prst="rect">
            <a:avLst/>
          </a:prstGeom>
          <a:noFill/>
          <a:ln w="9525">
            <a:noFill/>
            <a:miter lim="800000"/>
            <a:headEnd/>
            <a:tailEnd/>
          </a:ln>
          <a:effectLst/>
        </p:spPr>
        <p:txBody>
          <a:bodyPr vert="horz" wrap="square" lIns="91420" tIns="45718" rIns="91420" bIns="45718" numCol="1" anchor="t" anchorCtr="0" compatLnSpc="1">
            <a:prstTxWarp prst="textNoShape">
              <a:avLst/>
            </a:prstTxWarp>
          </a:bodyPr>
          <a:lstStyle>
            <a:lvl1pPr eaLnBrk="1" hangingPunct="1">
              <a:defRPr sz="1500" b="0">
                <a:solidFill>
                  <a:srgbClr val="000000"/>
                </a:solidFill>
                <a:latin typeface="Arial" charset="0"/>
                <a:cs typeface="Arial"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6237" y="6245368"/>
            <a:ext cx="3859531" cy="475773"/>
          </a:xfrm>
          <a:prstGeom prst="rect">
            <a:avLst/>
          </a:prstGeom>
          <a:noFill/>
          <a:ln w="9525">
            <a:noFill/>
            <a:miter lim="800000"/>
            <a:headEnd/>
            <a:tailEnd/>
          </a:ln>
          <a:effectLst/>
        </p:spPr>
        <p:txBody>
          <a:bodyPr vert="horz" wrap="square" lIns="91420" tIns="45718" rIns="91420" bIns="45718" numCol="1" anchor="t" anchorCtr="0" compatLnSpc="1">
            <a:prstTxWarp prst="textNoShape">
              <a:avLst/>
            </a:prstTxWarp>
          </a:bodyPr>
          <a:lstStyle>
            <a:lvl1pPr algn="ctr" eaLnBrk="1" hangingPunct="1">
              <a:defRPr sz="1500" b="0">
                <a:solidFill>
                  <a:srgbClr val="000000"/>
                </a:solidFill>
                <a:latin typeface="Arial" charset="0"/>
                <a:cs typeface="Arial"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8239" y="6245368"/>
            <a:ext cx="2844164" cy="475773"/>
          </a:xfrm>
          <a:prstGeom prst="rect">
            <a:avLst/>
          </a:prstGeom>
          <a:noFill/>
          <a:ln w="9525">
            <a:noFill/>
            <a:miter lim="800000"/>
            <a:headEnd/>
            <a:tailEnd/>
          </a:ln>
          <a:effectLst/>
        </p:spPr>
        <p:txBody>
          <a:bodyPr vert="horz" wrap="square" lIns="91420" tIns="45718" rIns="91420" bIns="45718" numCol="1" anchor="t" anchorCtr="0" compatLnSpc="1">
            <a:prstTxWarp prst="textNoShape">
              <a:avLst/>
            </a:prstTxWarp>
          </a:bodyPr>
          <a:lstStyle>
            <a:lvl1pPr algn="r" eaLnBrk="1" hangingPunct="1">
              <a:defRPr sz="1500">
                <a:solidFill>
                  <a:srgbClr val="000000"/>
                </a:solidFill>
                <a:latin typeface="Arial" panose="020B0604020202020204" pitchFamily="34" charset="0"/>
              </a:defRPr>
            </a:lvl1pPr>
          </a:lstStyle>
          <a:p>
            <a:pPr fontAlgn="base">
              <a:spcBef>
                <a:spcPct val="0"/>
              </a:spcBef>
              <a:spcAft>
                <a:spcPct val="0"/>
              </a:spcAft>
              <a:defRPr/>
            </a:pPr>
            <a:fld id="{425E11E1-7565-4EA2-BC9D-BF908DE463DD}" type="slidenum">
              <a:rPr lang="en-US" altLang="es-AR"/>
              <a:pPr fontAlgn="base">
                <a:spcBef>
                  <a:spcPct val="0"/>
                </a:spcBef>
                <a:spcAft>
                  <a:spcPct val="0"/>
                </a:spcAft>
                <a:defRPr/>
              </a:pPr>
              <a:t>‹Nº›</a:t>
            </a:fld>
            <a:endParaRPr lang="en-US" altLang="es-AR"/>
          </a:p>
        </p:txBody>
      </p:sp>
    </p:spTree>
    <p:extLst>
      <p:ext uri="{BB962C8B-B14F-4D97-AF65-F5344CB8AC3E}">
        <p14:creationId xmlns:p14="http://schemas.microsoft.com/office/powerpoint/2010/main" val="3188965289"/>
      </p:ext>
    </p:extLst>
  </p:cSld>
  <p:clrMap bg1="lt1" tx1="dk1" bg2="lt2" tx2="dk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 id="2147484052" r:id="rId6"/>
    <p:sldLayoutId id="2147484053" r:id="rId7"/>
    <p:sldLayoutId id="2147484054" r:id="rId8"/>
    <p:sldLayoutId id="2147484055" r:id="rId9"/>
    <p:sldLayoutId id="2147484056" r:id="rId10"/>
    <p:sldLayoutId id="2147484057" r:id="rId11"/>
  </p:sldLayoutIdLst>
  <p:txStyles>
    <p:titleStyle>
      <a:lvl1pPr algn="ctr" rtl="0" eaLnBrk="0" fontAlgn="base" hangingPunct="0">
        <a:spcBef>
          <a:spcPct val="0"/>
        </a:spcBef>
        <a:spcAft>
          <a:spcPct val="0"/>
        </a:spcAft>
        <a:defRPr sz="4300">
          <a:solidFill>
            <a:schemeClr val="tx2"/>
          </a:solidFill>
          <a:latin typeface="+mj-lt"/>
          <a:ea typeface="+mj-ea"/>
          <a:cs typeface="+mj-cs"/>
        </a:defRPr>
      </a:lvl1pPr>
      <a:lvl2pPr algn="ctr" rtl="0" eaLnBrk="0" fontAlgn="base" hangingPunct="0">
        <a:spcBef>
          <a:spcPct val="0"/>
        </a:spcBef>
        <a:spcAft>
          <a:spcPct val="0"/>
        </a:spcAft>
        <a:defRPr sz="4300">
          <a:solidFill>
            <a:schemeClr val="tx2"/>
          </a:solidFill>
          <a:latin typeface="Arial" charset="0"/>
          <a:cs typeface="Arial" charset="0"/>
        </a:defRPr>
      </a:lvl2pPr>
      <a:lvl3pPr algn="ctr" rtl="0" eaLnBrk="0" fontAlgn="base" hangingPunct="0">
        <a:spcBef>
          <a:spcPct val="0"/>
        </a:spcBef>
        <a:spcAft>
          <a:spcPct val="0"/>
        </a:spcAft>
        <a:defRPr sz="4300">
          <a:solidFill>
            <a:schemeClr val="tx2"/>
          </a:solidFill>
          <a:latin typeface="Arial" charset="0"/>
          <a:cs typeface="Arial" charset="0"/>
        </a:defRPr>
      </a:lvl3pPr>
      <a:lvl4pPr algn="ctr" rtl="0" eaLnBrk="0" fontAlgn="base" hangingPunct="0">
        <a:spcBef>
          <a:spcPct val="0"/>
        </a:spcBef>
        <a:spcAft>
          <a:spcPct val="0"/>
        </a:spcAft>
        <a:defRPr sz="4300">
          <a:solidFill>
            <a:schemeClr val="tx2"/>
          </a:solidFill>
          <a:latin typeface="Arial" charset="0"/>
          <a:cs typeface="Arial" charset="0"/>
        </a:defRPr>
      </a:lvl4pPr>
      <a:lvl5pPr algn="ctr" rtl="0" eaLnBrk="0" fontAlgn="base" hangingPunct="0">
        <a:spcBef>
          <a:spcPct val="0"/>
        </a:spcBef>
        <a:spcAft>
          <a:spcPct val="0"/>
        </a:spcAft>
        <a:defRPr sz="4300">
          <a:solidFill>
            <a:schemeClr val="tx2"/>
          </a:solidFill>
          <a:latin typeface="Arial" charset="0"/>
          <a:cs typeface="Arial" charset="0"/>
        </a:defRPr>
      </a:lvl5pPr>
      <a:lvl6pPr marL="457087" algn="ctr" rtl="0" fontAlgn="base">
        <a:spcBef>
          <a:spcPct val="0"/>
        </a:spcBef>
        <a:spcAft>
          <a:spcPct val="0"/>
        </a:spcAft>
        <a:defRPr sz="4400">
          <a:solidFill>
            <a:schemeClr val="tx2"/>
          </a:solidFill>
          <a:latin typeface="Arial" charset="0"/>
          <a:cs typeface="Arial" charset="0"/>
        </a:defRPr>
      </a:lvl6pPr>
      <a:lvl7pPr marL="914178" algn="ctr" rtl="0" fontAlgn="base">
        <a:spcBef>
          <a:spcPct val="0"/>
        </a:spcBef>
        <a:spcAft>
          <a:spcPct val="0"/>
        </a:spcAft>
        <a:defRPr sz="4400">
          <a:solidFill>
            <a:schemeClr val="tx2"/>
          </a:solidFill>
          <a:latin typeface="Arial" charset="0"/>
          <a:cs typeface="Arial" charset="0"/>
        </a:defRPr>
      </a:lvl7pPr>
      <a:lvl8pPr marL="1371268" algn="ctr" rtl="0" fontAlgn="base">
        <a:spcBef>
          <a:spcPct val="0"/>
        </a:spcBef>
        <a:spcAft>
          <a:spcPct val="0"/>
        </a:spcAft>
        <a:defRPr sz="4400">
          <a:solidFill>
            <a:schemeClr val="tx2"/>
          </a:solidFill>
          <a:latin typeface="Arial" charset="0"/>
          <a:cs typeface="Arial" charset="0"/>
        </a:defRPr>
      </a:lvl8pPr>
      <a:lvl9pPr marL="1828357" algn="ctr" rtl="0" fontAlgn="base">
        <a:spcBef>
          <a:spcPct val="0"/>
        </a:spcBef>
        <a:spcAft>
          <a:spcPct val="0"/>
        </a:spcAft>
        <a:defRPr sz="4400">
          <a:solidFill>
            <a:schemeClr val="tx2"/>
          </a:solidFill>
          <a:latin typeface="Arial" charset="0"/>
          <a:cs typeface="Arial" charset="0"/>
        </a:defRPr>
      </a:lvl9pPr>
    </p:titleStyle>
    <p:bodyStyle>
      <a:lvl1pPr marL="339986" indent="-339986" algn="l" rtl="0" eaLnBrk="0" fontAlgn="base" hangingPunct="0">
        <a:spcBef>
          <a:spcPct val="20000"/>
        </a:spcBef>
        <a:spcAft>
          <a:spcPct val="0"/>
        </a:spcAft>
        <a:buChar char="•"/>
        <a:defRPr sz="3200">
          <a:solidFill>
            <a:schemeClr val="tx1"/>
          </a:solidFill>
          <a:latin typeface="+mn-lt"/>
          <a:ea typeface="+mn-ea"/>
          <a:cs typeface="+mn-cs"/>
        </a:defRPr>
      </a:lvl1pPr>
      <a:lvl2pPr marL="739964" indent="-282846" algn="l" rtl="0" eaLnBrk="0" fontAlgn="base" hangingPunct="0">
        <a:spcBef>
          <a:spcPct val="20000"/>
        </a:spcBef>
        <a:spcAft>
          <a:spcPct val="0"/>
        </a:spcAft>
        <a:buChar char="–"/>
        <a:defRPr sz="2800">
          <a:solidFill>
            <a:schemeClr val="tx1"/>
          </a:solidFill>
          <a:latin typeface="+mn-lt"/>
          <a:cs typeface="+mn-cs"/>
        </a:defRPr>
      </a:lvl2pPr>
      <a:lvl3pPr marL="1139946" indent="-225705" algn="l" rtl="0" eaLnBrk="0" fontAlgn="base" hangingPunct="0">
        <a:spcBef>
          <a:spcPct val="20000"/>
        </a:spcBef>
        <a:spcAft>
          <a:spcPct val="0"/>
        </a:spcAft>
        <a:buChar char="•"/>
        <a:defRPr sz="2400">
          <a:solidFill>
            <a:schemeClr val="tx1"/>
          </a:solidFill>
          <a:latin typeface="+mn-lt"/>
          <a:cs typeface="+mn-cs"/>
        </a:defRPr>
      </a:lvl3pPr>
      <a:lvl4pPr marL="1597063" indent="-225705" algn="l" rtl="0" eaLnBrk="0" fontAlgn="base" hangingPunct="0">
        <a:spcBef>
          <a:spcPct val="20000"/>
        </a:spcBef>
        <a:spcAft>
          <a:spcPct val="0"/>
        </a:spcAft>
        <a:buChar char="–"/>
        <a:defRPr sz="2000">
          <a:solidFill>
            <a:schemeClr val="tx1"/>
          </a:solidFill>
          <a:latin typeface="+mn-lt"/>
          <a:cs typeface="+mn-cs"/>
        </a:defRPr>
      </a:lvl4pPr>
      <a:lvl5pPr marL="2054179" indent="-225705" algn="l" rtl="0" eaLnBrk="0" fontAlgn="base" hangingPunct="0">
        <a:spcBef>
          <a:spcPct val="20000"/>
        </a:spcBef>
        <a:spcAft>
          <a:spcPct val="0"/>
        </a:spcAft>
        <a:buChar char="»"/>
        <a:defRPr sz="2000">
          <a:solidFill>
            <a:schemeClr val="tx1"/>
          </a:solidFill>
          <a:latin typeface="+mn-lt"/>
          <a:cs typeface="+mn-cs"/>
        </a:defRPr>
      </a:lvl5pPr>
      <a:lvl6pPr marL="2513986" indent="-228546" algn="l" rtl="0" fontAlgn="base">
        <a:spcBef>
          <a:spcPct val="20000"/>
        </a:spcBef>
        <a:spcAft>
          <a:spcPct val="0"/>
        </a:spcAft>
        <a:buChar char="»"/>
        <a:defRPr sz="2000">
          <a:solidFill>
            <a:schemeClr val="tx1"/>
          </a:solidFill>
          <a:latin typeface="+mn-lt"/>
          <a:cs typeface="+mn-cs"/>
        </a:defRPr>
      </a:lvl6pPr>
      <a:lvl7pPr marL="2971074" indent="-228546" algn="l" rtl="0" fontAlgn="base">
        <a:spcBef>
          <a:spcPct val="20000"/>
        </a:spcBef>
        <a:spcAft>
          <a:spcPct val="0"/>
        </a:spcAft>
        <a:buChar char="»"/>
        <a:defRPr sz="2000">
          <a:solidFill>
            <a:schemeClr val="tx1"/>
          </a:solidFill>
          <a:latin typeface="+mn-lt"/>
          <a:cs typeface="+mn-cs"/>
        </a:defRPr>
      </a:lvl7pPr>
      <a:lvl8pPr marL="3428162" indent="-228546" algn="l" rtl="0" fontAlgn="base">
        <a:spcBef>
          <a:spcPct val="20000"/>
        </a:spcBef>
        <a:spcAft>
          <a:spcPct val="0"/>
        </a:spcAft>
        <a:buChar char="»"/>
        <a:defRPr sz="2000">
          <a:solidFill>
            <a:schemeClr val="tx1"/>
          </a:solidFill>
          <a:latin typeface="+mn-lt"/>
          <a:cs typeface="+mn-cs"/>
        </a:defRPr>
      </a:lvl8pPr>
      <a:lvl9pPr marL="3885254" indent="-228546" algn="l" rtl="0" fontAlgn="base">
        <a:spcBef>
          <a:spcPct val="20000"/>
        </a:spcBef>
        <a:spcAft>
          <a:spcPct val="0"/>
        </a:spcAft>
        <a:buChar char="»"/>
        <a:defRPr sz="2000">
          <a:solidFill>
            <a:schemeClr val="tx1"/>
          </a:solidFill>
          <a:latin typeface="+mn-lt"/>
          <a:cs typeface="+mn-cs"/>
        </a:defRPr>
      </a:lvl9pPr>
    </p:bodyStyle>
    <p:otherStyle>
      <a:defPPr>
        <a:defRPr lang="es-ES"/>
      </a:defPPr>
      <a:lvl1pPr marL="0" algn="l" defTabSz="914178" rtl="0" eaLnBrk="1" latinLnBrk="0" hangingPunct="1">
        <a:defRPr sz="1900" kern="1200">
          <a:solidFill>
            <a:schemeClr val="tx1"/>
          </a:solidFill>
          <a:latin typeface="+mn-lt"/>
          <a:ea typeface="+mn-ea"/>
          <a:cs typeface="+mn-cs"/>
        </a:defRPr>
      </a:lvl1pPr>
      <a:lvl2pPr marL="457087" algn="l" defTabSz="914178" rtl="0" eaLnBrk="1" latinLnBrk="0" hangingPunct="1">
        <a:defRPr sz="1900" kern="1200">
          <a:solidFill>
            <a:schemeClr val="tx1"/>
          </a:solidFill>
          <a:latin typeface="+mn-lt"/>
          <a:ea typeface="+mn-ea"/>
          <a:cs typeface="+mn-cs"/>
        </a:defRPr>
      </a:lvl2pPr>
      <a:lvl3pPr marL="914178" algn="l" defTabSz="914178" rtl="0" eaLnBrk="1" latinLnBrk="0" hangingPunct="1">
        <a:defRPr sz="1900" kern="1200">
          <a:solidFill>
            <a:schemeClr val="tx1"/>
          </a:solidFill>
          <a:latin typeface="+mn-lt"/>
          <a:ea typeface="+mn-ea"/>
          <a:cs typeface="+mn-cs"/>
        </a:defRPr>
      </a:lvl3pPr>
      <a:lvl4pPr marL="1371268" algn="l" defTabSz="914178" rtl="0" eaLnBrk="1" latinLnBrk="0" hangingPunct="1">
        <a:defRPr sz="1900" kern="1200">
          <a:solidFill>
            <a:schemeClr val="tx1"/>
          </a:solidFill>
          <a:latin typeface="+mn-lt"/>
          <a:ea typeface="+mn-ea"/>
          <a:cs typeface="+mn-cs"/>
        </a:defRPr>
      </a:lvl4pPr>
      <a:lvl5pPr marL="1828357" algn="l" defTabSz="914178" rtl="0" eaLnBrk="1" latinLnBrk="0" hangingPunct="1">
        <a:defRPr sz="1900" kern="1200">
          <a:solidFill>
            <a:schemeClr val="tx1"/>
          </a:solidFill>
          <a:latin typeface="+mn-lt"/>
          <a:ea typeface="+mn-ea"/>
          <a:cs typeface="+mn-cs"/>
        </a:defRPr>
      </a:lvl5pPr>
      <a:lvl6pPr marL="2285450" algn="l" defTabSz="914178" rtl="0" eaLnBrk="1" latinLnBrk="0" hangingPunct="1">
        <a:defRPr sz="1900" kern="1200">
          <a:solidFill>
            <a:schemeClr val="tx1"/>
          </a:solidFill>
          <a:latin typeface="+mn-lt"/>
          <a:ea typeface="+mn-ea"/>
          <a:cs typeface="+mn-cs"/>
        </a:defRPr>
      </a:lvl6pPr>
      <a:lvl7pPr marL="2742534" algn="l" defTabSz="914178" rtl="0" eaLnBrk="1" latinLnBrk="0" hangingPunct="1">
        <a:defRPr sz="1900" kern="1200">
          <a:solidFill>
            <a:schemeClr val="tx1"/>
          </a:solidFill>
          <a:latin typeface="+mn-lt"/>
          <a:ea typeface="+mn-ea"/>
          <a:cs typeface="+mn-cs"/>
        </a:defRPr>
      </a:lvl7pPr>
      <a:lvl8pPr marL="3199616" algn="l" defTabSz="914178" rtl="0" eaLnBrk="1" latinLnBrk="0" hangingPunct="1">
        <a:defRPr sz="1900" kern="1200">
          <a:solidFill>
            <a:schemeClr val="tx1"/>
          </a:solidFill>
          <a:latin typeface="+mn-lt"/>
          <a:ea typeface="+mn-ea"/>
          <a:cs typeface="+mn-cs"/>
        </a:defRPr>
      </a:lvl8pPr>
      <a:lvl9pPr marL="3656703" algn="l" defTabSz="914178" rtl="0" eaLnBrk="1" latinLnBrk="0" hangingPunct="1">
        <a:defRPr sz="19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21 Marcador de título"/>
          <p:cNvSpPr>
            <a:spLocks noGrp="1"/>
          </p:cNvSpPr>
          <p:nvPr>
            <p:ph type="title"/>
          </p:nvPr>
        </p:nvSpPr>
        <p:spPr>
          <a:xfrm>
            <a:off x="812800" y="228600"/>
            <a:ext cx="10871200" cy="990600"/>
          </a:xfrm>
          <a:prstGeom prst="rect">
            <a:avLst/>
          </a:prstGeom>
        </p:spPr>
        <p:txBody>
          <a:bodyPr vert="horz" anchor="ctr">
            <a:normAutofit/>
          </a:body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4" name="13 Marcador de fecha"/>
          <p:cNvSpPr>
            <a:spLocks noGrp="1"/>
          </p:cNvSpPr>
          <p:nvPr>
            <p:ph type="dt" sz="half" idx="2"/>
          </p:nvPr>
        </p:nvSpPr>
        <p:spPr>
          <a:xfrm>
            <a:off x="8128000" y="6248647"/>
            <a:ext cx="3556000" cy="365125"/>
          </a:xfrm>
          <a:prstGeom prst="rect">
            <a:avLst/>
          </a:prstGeom>
        </p:spPr>
        <p:txBody>
          <a:bodyPr vert="horz" anchor="ctr" anchorCtr="0"/>
          <a:lstStyle>
            <a:lvl1pPr algn="l" eaLnBrk="1" latinLnBrk="0" hangingPunct="1">
              <a:defRPr kumimoji="0" sz="1400">
                <a:solidFill>
                  <a:schemeClr val="tx2"/>
                </a:solidFill>
              </a:defRPr>
            </a:lvl1pPr>
          </a:lstStyle>
          <a:p>
            <a:pPr defTabSz="914400"/>
            <a:fld id="{23A271A1-F6D6-438B-A432-4747EE7ECD40}" type="datetimeFigureOut">
              <a:rPr lang="en-US" smtClean="0">
                <a:solidFill>
                  <a:srgbClr val="CDD7D9"/>
                </a:solidFill>
              </a:rPr>
              <a:pPr defTabSz="914400"/>
              <a:t>11/23/2018</a:t>
            </a:fld>
            <a:endParaRPr lang="en-US" dirty="0">
              <a:solidFill>
                <a:srgbClr val="CDD7D9"/>
              </a:solidFill>
            </a:endParaRPr>
          </a:p>
        </p:txBody>
      </p:sp>
      <p:sp>
        <p:nvSpPr>
          <p:cNvPr id="3" name="2 Marcador de pie de página"/>
          <p:cNvSpPr>
            <a:spLocks noGrp="1"/>
          </p:cNvSpPr>
          <p:nvPr>
            <p:ph type="ftr" sz="quarter" idx="3"/>
          </p:nvPr>
        </p:nvSpPr>
        <p:spPr>
          <a:xfrm>
            <a:off x="812965" y="6248451"/>
            <a:ext cx="7228111" cy="365125"/>
          </a:xfrm>
          <a:prstGeom prst="rect">
            <a:avLst/>
          </a:prstGeom>
        </p:spPr>
        <p:txBody>
          <a:bodyPr vert="horz" anchor="ctr"/>
          <a:lstStyle>
            <a:lvl1pPr algn="r" eaLnBrk="1" latinLnBrk="0" hangingPunct="1">
              <a:defRPr kumimoji="0" sz="1400">
                <a:solidFill>
                  <a:schemeClr val="tx2"/>
                </a:solidFill>
              </a:defRPr>
            </a:lvl1pPr>
          </a:lstStyle>
          <a:p>
            <a:pPr defTabSz="914400"/>
            <a:endParaRPr lang="en-US" dirty="0">
              <a:solidFill>
                <a:srgbClr val="CDD7D9"/>
              </a:solidFill>
            </a:endParaRPr>
          </a:p>
        </p:txBody>
      </p:sp>
      <p:sp>
        <p:nvSpPr>
          <p:cNvPr id="7" name="6 Rectángulo"/>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8" name="7 Rectángulo"/>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9" name="8 Rectángulo"/>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23" name="22 Marcador de número de diapositiva"/>
          <p:cNvSpPr>
            <a:spLocks noGrp="1"/>
          </p:cNvSpPr>
          <p:nvPr>
            <p:ph type="sldNum" sz="quarter" idx="4"/>
          </p:nvPr>
        </p:nvSpPr>
        <p:spPr>
          <a:xfrm>
            <a:off x="0" y="1272223"/>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pPr defTabSz="914400"/>
            <a:fld id="{F0C94032-CD4C-4C25-B0C2-CEC720522D92}" type="slidenum">
              <a:rPr lang="en-US" smtClean="0"/>
              <a:pPr defTabSz="914400"/>
              <a:t>‹Nº›</a:t>
            </a:fld>
            <a:endParaRPr lang="en-US" dirty="0"/>
          </a:p>
        </p:txBody>
      </p:sp>
    </p:spTree>
    <p:extLst>
      <p:ext uri="{BB962C8B-B14F-4D97-AF65-F5344CB8AC3E}">
        <p14:creationId xmlns:p14="http://schemas.microsoft.com/office/powerpoint/2010/main" val="3675766887"/>
      </p:ext>
    </p:extLst>
  </p:cSld>
  <p:clrMap bg1="dk1" tx1="lt1" bg2="dk2" tx2="lt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smtClean="0"/>
              <a:t>Haga clic para cambiar el estilo de título	</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 smtClean="0"/>
              <a:t>Haga clic para modificar el estilo de texto del patrón</a:t>
            </a:r>
          </a:p>
          <a:p>
            <a:pPr lvl="1"/>
            <a:r>
              <a:rPr lang="es-ES" altLang="es-ES" smtClean="0"/>
              <a:t>Segundo nivel</a:t>
            </a:r>
          </a:p>
          <a:p>
            <a:pPr lvl="2"/>
            <a:r>
              <a:rPr lang="es-ES" altLang="es-ES" smtClean="0"/>
              <a:t>Tercer nivel</a:t>
            </a:r>
          </a:p>
          <a:p>
            <a:pPr lvl="3"/>
            <a:r>
              <a:rPr lang="es-ES" altLang="es-ES" smtClean="0"/>
              <a:t>Cuarto nivel</a:t>
            </a:r>
          </a:p>
          <a:p>
            <a:pPr lvl="4"/>
            <a:r>
              <a:rPr lang="es-ES" altLang="es-ES" smtClean="0"/>
              <a:t>Quinto nivel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defTabSz="914400" fontAlgn="base">
              <a:spcBef>
                <a:spcPct val="0"/>
              </a:spcBef>
              <a:spcAft>
                <a:spcPct val="0"/>
              </a:spcAft>
              <a:defRPr/>
            </a:pPr>
            <a:endParaRPr lang="es-E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defTabSz="914400" fontAlgn="base">
              <a:spcBef>
                <a:spcPct val="0"/>
              </a:spcBef>
              <a:spcAft>
                <a:spcPct val="0"/>
              </a:spcAft>
              <a:defRPr/>
            </a:pPr>
            <a:endParaRPr lang="es-E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defTabSz="914400" fontAlgn="base">
              <a:spcBef>
                <a:spcPct val="0"/>
              </a:spcBef>
              <a:spcAft>
                <a:spcPct val="0"/>
              </a:spcAft>
              <a:defRPr/>
            </a:pPr>
            <a:fld id="{A549D752-D9C2-4F4F-B42F-54A373D04CFA}" type="slidenum">
              <a:rPr lang="es-ES">
                <a:solidFill>
                  <a:srgbClr val="000000"/>
                </a:solidFill>
              </a:rPr>
              <a:pPr defTabSz="914400" fontAlgn="base">
                <a:spcBef>
                  <a:spcPct val="0"/>
                </a:spcBef>
                <a:spcAft>
                  <a:spcPct val="0"/>
                </a:spcAft>
                <a:defRPr/>
              </a:pPr>
              <a:t>‹Nº›</a:t>
            </a:fld>
            <a:endParaRPr lang="es-ES">
              <a:solidFill>
                <a:srgbClr val="000000"/>
              </a:solidFill>
            </a:endParaRPr>
          </a:p>
        </p:txBody>
      </p:sp>
    </p:spTree>
    <p:extLst>
      <p:ext uri="{BB962C8B-B14F-4D97-AF65-F5344CB8AC3E}">
        <p14:creationId xmlns:p14="http://schemas.microsoft.com/office/powerpoint/2010/main" val="1812574657"/>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 id="214748408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ES" smtClean="0"/>
              <a:t>Click to edit Master title style</a:t>
            </a:r>
          </a:p>
        </p:txBody>
      </p:sp>
      <p:sp>
        <p:nvSpPr>
          <p:cNvPr id="17411"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ES" smtClean="0"/>
              <a:t>Click to edit Master text styles</a:t>
            </a:r>
          </a:p>
          <a:p>
            <a:pPr lvl="1"/>
            <a:r>
              <a:rPr lang="en-US" altLang="es-ES" smtClean="0"/>
              <a:t>Second level</a:t>
            </a:r>
          </a:p>
          <a:p>
            <a:pPr lvl="2"/>
            <a:r>
              <a:rPr lang="en-US" altLang="es-ES" smtClean="0"/>
              <a:t>Third level</a:t>
            </a:r>
          </a:p>
          <a:p>
            <a:pPr lvl="3"/>
            <a:r>
              <a:rPr lang="en-US" altLang="es-ES" smtClean="0"/>
              <a:t>Fourth level</a:t>
            </a:r>
          </a:p>
          <a:p>
            <a:pPr lvl="4"/>
            <a:r>
              <a:rPr lang="en-US" altLang="es-ES" smtClean="0"/>
              <a:t>Fifth level</a:t>
            </a:r>
          </a:p>
        </p:txBody>
      </p:sp>
      <p:sp>
        <p:nvSpPr>
          <p:cNvPr id="4" name="Date Placeholder 3"/>
          <p:cNvSpPr>
            <a:spLocks noGrp="1"/>
          </p:cNvSpPr>
          <p:nvPr>
            <p:ph type="dt" sz="half" idx="2"/>
          </p:nvPr>
        </p:nvSpPr>
        <p:spPr>
          <a:xfrm>
            <a:off x="609600" y="6356589"/>
            <a:ext cx="28448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Calibri"/>
              </a:defRPr>
            </a:lvl1pPr>
          </a:lstStyle>
          <a:p>
            <a:pPr>
              <a:defRPr/>
            </a:pPr>
            <a:fld id="{951F7973-8CB0-4B4C-8601-F2E17F7D471E}" type="datetimeFigureOut">
              <a:rPr lang="en-US"/>
              <a:pPr>
                <a:defRPr/>
              </a:pPr>
              <a:t>11/23/2018</a:t>
            </a:fld>
            <a:endParaRPr lang="en-US"/>
          </a:p>
        </p:txBody>
      </p:sp>
      <p:sp>
        <p:nvSpPr>
          <p:cNvPr id="5" name="Footer Placeholder 4"/>
          <p:cNvSpPr>
            <a:spLocks noGrp="1"/>
          </p:cNvSpPr>
          <p:nvPr>
            <p:ph type="ftr" sz="quarter" idx="3"/>
          </p:nvPr>
        </p:nvSpPr>
        <p:spPr>
          <a:xfrm>
            <a:off x="4165600" y="6356589"/>
            <a:ext cx="38608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8737600" y="6356589"/>
            <a:ext cx="28448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Calibri"/>
              </a:defRPr>
            </a:lvl1pPr>
          </a:lstStyle>
          <a:p>
            <a:pPr>
              <a:defRPr/>
            </a:pPr>
            <a:fld id="{455C39C3-9D69-4A7F-8506-9A3BAC773DF1}" type="slidenum">
              <a:rPr lang="en-US"/>
              <a:pPr>
                <a:defRPr/>
              </a:pPr>
              <a:t>‹Nº›</a:t>
            </a:fld>
            <a:endParaRPr lang="en-US"/>
          </a:p>
        </p:txBody>
      </p:sp>
    </p:spTree>
    <p:extLst>
      <p:ext uri="{BB962C8B-B14F-4D97-AF65-F5344CB8AC3E}">
        <p14:creationId xmlns:p14="http://schemas.microsoft.com/office/powerpoint/2010/main" val="197976726"/>
      </p:ext>
    </p:extLst>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21 Marcador de título"/>
          <p:cNvSpPr>
            <a:spLocks noGrp="1"/>
          </p:cNvSpPr>
          <p:nvPr>
            <p:ph type="title"/>
          </p:nvPr>
        </p:nvSpPr>
        <p:spPr>
          <a:xfrm>
            <a:off x="812800" y="228600"/>
            <a:ext cx="10871200" cy="990600"/>
          </a:xfrm>
          <a:prstGeom prst="rect">
            <a:avLst/>
          </a:prstGeom>
        </p:spPr>
        <p:txBody>
          <a:bodyPr vert="horz" anchor="ctr">
            <a:normAutofit/>
          </a:body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4" name="13 Marcador de fecha"/>
          <p:cNvSpPr>
            <a:spLocks noGrp="1"/>
          </p:cNvSpPr>
          <p:nvPr>
            <p:ph type="dt" sz="half" idx="2"/>
          </p:nvPr>
        </p:nvSpPr>
        <p:spPr>
          <a:xfrm>
            <a:off x="8128000" y="6248631"/>
            <a:ext cx="3556000" cy="365125"/>
          </a:xfrm>
          <a:prstGeom prst="rect">
            <a:avLst/>
          </a:prstGeom>
        </p:spPr>
        <p:txBody>
          <a:bodyPr vert="horz" anchor="ctr" anchorCtr="0"/>
          <a:lstStyle>
            <a:lvl1pPr algn="l" eaLnBrk="1" latinLnBrk="0" hangingPunct="1">
              <a:defRPr kumimoji="0" sz="1400">
                <a:solidFill>
                  <a:schemeClr val="tx2"/>
                </a:solidFill>
              </a:defRPr>
            </a:lvl1pPr>
          </a:lstStyle>
          <a:p>
            <a:pPr defTabSz="914400"/>
            <a:fld id="{23A271A1-F6D6-438B-A432-4747EE7ECD40}" type="datetimeFigureOut">
              <a:rPr lang="en-US" smtClean="0">
                <a:solidFill>
                  <a:srgbClr val="CDD7D9"/>
                </a:solidFill>
              </a:rPr>
              <a:pPr defTabSz="914400"/>
              <a:t>11/23/2018</a:t>
            </a:fld>
            <a:endParaRPr lang="en-US" dirty="0">
              <a:solidFill>
                <a:srgbClr val="CDD7D9"/>
              </a:solidFill>
            </a:endParaRPr>
          </a:p>
        </p:txBody>
      </p:sp>
      <p:sp>
        <p:nvSpPr>
          <p:cNvPr id="3" name="2 Marcador de pie de página"/>
          <p:cNvSpPr>
            <a:spLocks noGrp="1"/>
          </p:cNvSpPr>
          <p:nvPr>
            <p:ph type="ftr" sz="quarter" idx="3"/>
          </p:nvPr>
        </p:nvSpPr>
        <p:spPr>
          <a:xfrm>
            <a:off x="812954" y="6248435"/>
            <a:ext cx="7228111" cy="365125"/>
          </a:xfrm>
          <a:prstGeom prst="rect">
            <a:avLst/>
          </a:prstGeom>
        </p:spPr>
        <p:txBody>
          <a:bodyPr vert="horz" anchor="ctr"/>
          <a:lstStyle>
            <a:lvl1pPr algn="r" eaLnBrk="1" latinLnBrk="0" hangingPunct="1">
              <a:defRPr kumimoji="0" sz="1400">
                <a:solidFill>
                  <a:schemeClr val="tx2"/>
                </a:solidFill>
              </a:defRPr>
            </a:lvl1pPr>
          </a:lstStyle>
          <a:p>
            <a:pPr defTabSz="914400"/>
            <a:endParaRPr lang="en-US" dirty="0">
              <a:solidFill>
                <a:srgbClr val="CDD7D9"/>
              </a:solidFill>
            </a:endParaRPr>
          </a:p>
        </p:txBody>
      </p:sp>
      <p:sp>
        <p:nvSpPr>
          <p:cNvPr id="7" name="6 Rectángulo"/>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8" name="7 Rectángulo"/>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9" name="8 Rectángulo"/>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23" name="22 Marcador de número de diapositiva"/>
          <p:cNvSpPr>
            <a:spLocks noGrp="1"/>
          </p:cNvSpPr>
          <p:nvPr>
            <p:ph type="sldNum" sz="quarter" idx="4"/>
          </p:nvPr>
        </p:nvSpPr>
        <p:spPr>
          <a:xfrm>
            <a:off x="0" y="1272223"/>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pPr defTabSz="914400"/>
            <a:fld id="{F0C94032-CD4C-4C25-B0C2-CEC720522D92}" type="slidenum">
              <a:rPr lang="en-US" smtClean="0"/>
              <a:pPr defTabSz="914400"/>
              <a:t>‹Nº›</a:t>
            </a:fld>
            <a:endParaRPr lang="en-US" dirty="0"/>
          </a:p>
        </p:txBody>
      </p:sp>
    </p:spTree>
    <p:extLst>
      <p:ext uri="{BB962C8B-B14F-4D97-AF65-F5344CB8AC3E}">
        <p14:creationId xmlns:p14="http://schemas.microsoft.com/office/powerpoint/2010/main" val="3044575729"/>
      </p:ext>
    </p:extLst>
  </p:cSld>
  <p:clrMap bg1="dk1" tx1="lt1" bg2="dk2" tx2="lt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21 Marcador de título"/>
          <p:cNvSpPr>
            <a:spLocks noGrp="1"/>
          </p:cNvSpPr>
          <p:nvPr>
            <p:ph type="title"/>
          </p:nvPr>
        </p:nvSpPr>
        <p:spPr>
          <a:xfrm>
            <a:off x="812800" y="228600"/>
            <a:ext cx="10871200" cy="990600"/>
          </a:xfrm>
          <a:prstGeom prst="rect">
            <a:avLst/>
          </a:prstGeom>
        </p:spPr>
        <p:txBody>
          <a:bodyPr vert="horz" anchor="ctr">
            <a:normAutofit/>
          </a:body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4" name="13 Marcador de fecha"/>
          <p:cNvSpPr>
            <a:spLocks noGrp="1"/>
          </p:cNvSpPr>
          <p:nvPr>
            <p:ph type="dt" sz="half" idx="2"/>
          </p:nvPr>
        </p:nvSpPr>
        <p:spPr>
          <a:xfrm>
            <a:off x="8128000" y="6248679"/>
            <a:ext cx="3556000" cy="365125"/>
          </a:xfrm>
          <a:prstGeom prst="rect">
            <a:avLst/>
          </a:prstGeom>
        </p:spPr>
        <p:txBody>
          <a:bodyPr vert="horz" anchor="ctr" anchorCtr="0"/>
          <a:lstStyle>
            <a:lvl1pPr algn="l" eaLnBrk="1" latinLnBrk="0" hangingPunct="1">
              <a:defRPr kumimoji="0" sz="1400">
                <a:solidFill>
                  <a:schemeClr val="tx2"/>
                </a:solidFill>
              </a:defRPr>
            </a:lvl1pPr>
          </a:lstStyle>
          <a:p>
            <a:pPr defTabSz="914400"/>
            <a:fld id="{23A271A1-F6D6-438B-A432-4747EE7ECD40}" type="datetimeFigureOut">
              <a:rPr lang="en-US" smtClean="0">
                <a:solidFill>
                  <a:srgbClr val="CDD7D9"/>
                </a:solidFill>
              </a:rPr>
              <a:pPr defTabSz="914400"/>
              <a:t>11/23/2018</a:t>
            </a:fld>
            <a:endParaRPr lang="en-US" dirty="0">
              <a:solidFill>
                <a:srgbClr val="CDD7D9"/>
              </a:solidFill>
            </a:endParaRPr>
          </a:p>
        </p:txBody>
      </p:sp>
      <p:sp>
        <p:nvSpPr>
          <p:cNvPr id="3" name="2 Marcador de pie de página"/>
          <p:cNvSpPr>
            <a:spLocks noGrp="1"/>
          </p:cNvSpPr>
          <p:nvPr>
            <p:ph type="ftr" sz="quarter" idx="3"/>
          </p:nvPr>
        </p:nvSpPr>
        <p:spPr>
          <a:xfrm>
            <a:off x="812986" y="6248483"/>
            <a:ext cx="7228111" cy="365125"/>
          </a:xfrm>
          <a:prstGeom prst="rect">
            <a:avLst/>
          </a:prstGeom>
        </p:spPr>
        <p:txBody>
          <a:bodyPr vert="horz" anchor="ctr"/>
          <a:lstStyle>
            <a:lvl1pPr algn="r" eaLnBrk="1" latinLnBrk="0" hangingPunct="1">
              <a:defRPr kumimoji="0" sz="1400">
                <a:solidFill>
                  <a:schemeClr val="tx2"/>
                </a:solidFill>
              </a:defRPr>
            </a:lvl1pPr>
          </a:lstStyle>
          <a:p>
            <a:pPr defTabSz="914400"/>
            <a:endParaRPr lang="en-US" dirty="0">
              <a:solidFill>
                <a:srgbClr val="CDD7D9"/>
              </a:solidFill>
            </a:endParaRPr>
          </a:p>
        </p:txBody>
      </p:sp>
      <p:sp>
        <p:nvSpPr>
          <p:cNvPr id="7" name="6 Rectángulo"/>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8" name="7 Rectángulo"/>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9" name="8 Rectángulo"/>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23" name="22 Marcador de número de diapositiva"/>
          <p:cNvSpPr>
            <a:spLocks noGrp="1"/>
          </p:cNvSpPr>
          <p:nvPr>
            <p:ph type="sldNum" sz="quarter" idx="4"/>
          </p:nvPr>
        </p:nvSpPr>
        <p:spPr>
          <a:xfrm>
            <a:off x="0" y="1272223"/>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pPr defTabSz="914400"/>
            <a:fld id="{F0C94032-CD4C-4C25-B0C2-CEC720522D92}" type="slidenum">
              <a:rPr lang="en-US" smtClean="0"/>
              <a:pPr defTabSz="914400"/>
              <a:t>‹Nº›</a:t>
            </a:fld>
            <a:endParaRPr lang="en-US" dirty="0"/>
          </a:p>
        </p:txBody>
      </p:sp>
    </p:spTree>
    <p:extLst>
      <p:ext uri="{BB962C8B-B14F-4D97-AF65-F5344CB8AC3E}">
        <p14:creationId xmlns:p14="http://schemas.microsoft.com/office/powerpoint/2010/main" val="1746575756"/>
      </p:ext>
    </p:extLst>
  </p:cSld>
  <p:clrMap bg1="dk1" tx1="lt1" bg2="dk2" tx2="lt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fecha 3"/>
          <p:cNvSpPr>
            <a:spLocks noGrp="1"/>
          </p:cNvSpPr>
          <p:nvPr>
            <p:ph type="dt" sz="half" idx="2"/>
          </p:nvPr>
        </p:nvSpPr>
        <p:spPr>
          <a:xfrm>
            <a:off x="838200" y="6356626"/>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914400"/>
            <a:fld id="{F5B8A627-A709-430F-BCB3-36EFECD91F62}" type="datetimeFigureOut">
              <a:rPr lang="es-AR" smtClean="0">
                <a:solidFill>
                  <a:prstClr val="black">
                    <a:tint val="75000"/>
                  </a:prstClr>
                </a:solidFill>
              </a:rPr>
              <a:pPr defTabSz="914400"/>
              <a:t>23/11/2018</a:t>
            </a:fld>
            <a:endParaRPr lang="es-AR" smtClean="0">
              <a:solidFill>
                <a:prstClr val="black">
                  <a:tint val="75000"/>
                </a:prstClr>
              </a:solidFill>
            </a:endParaRPr>
          </a:p>
        </p:txBody>
      </p:sp>
      <p:sp>
        <p:nvSpPr>
          <p:cNvPr id="5" name="Marcador de pie de página 4"/>
          <p:cNvSpPr>
            <a:spLocks noGrp="1"/>
          </p:cNvSpPr>
          <p:nvPr>
            <p:ph type="ftr" sz="quarter" idx="3"/>
          </p:nvPr>
        </p:nvSpPr>
        <p:spPr>
          <a:xfrm>
            <a:off x="4038600" y="6356626"/>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914400"/>
            <a:endParaRPr lang="es-AR" smtClean="0">
              <a:solidFill>
                <a:prstClr val="black">
                  <a:tint val="75000"/>
                </a:prstClr>
              </a:solidFill>
            </a:endParaRPr>
          </a:p>
        </p:txBody>
      </p:sp>
      <p:sp>
        <p:nvSpPr>
          <p:cNvPr id="6" name="Marcador de número de diapositiva 5"/>
          <p:cNvSpPr>
            <a:spLocks noGrp="1"/>
          </p:cNvSpPr>
          <p:nvPr>
            <p:ph type="sldNum" sz="quarter" idx="4"/>
          </p:nvPr>
        </p:nvSpPr>
        <p:spPr>
          <a:xfrm>
            <a:off x="8610600" y="6356626"/>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914400"/>
            <a:fld id="{06059FA2-95BE-444E-B899-59BFC651BD79}" type="slidenum">
              <a:rPr lang="es-AR" smtClean="0">
                <a:solidFill>
                  <a:prstClr val="black">
                    <a:tint val="75000"/>
                  </a:prstClr>
                </a:solidFill>
              </a:rPr>
              <a:pPr defTabSz="914400"/>
              <a:t>‹Nº›</a:t>
            </a:fld>
            <a:endParaRPr lang="es-AR" smtClean="0">
              <a:solidFill>
                <a:prstClr val="black">
                  <a:tint val="75000"/>
                </a:prstClr>
              </a:solidFill>
            </a:endParaRPr>
          </a:p>
        </p:txBody>
      </p:sp>
    </p:spTree>
    <p:extLst>
      <p:ext uri="{BB962C8B-B14F-4D97-AF65-F5344CB8AC3E}">
        <p14:creationId xmlns:p14="http://schemas.microsoft.com/office/powerpoint/2010/main" val="3148688246"/>
      </p:ext>
    </p:extLst>
  </p:cSld>
  <p:clrMap bg1="lt1" tx1="dk1" bg2="lt2" tx2="dk2" accent1="accent1" accent2="accent2" accent3="accent3" accent4="accent4" accent5="accent5" accent6="accent6" hlink="hlink" folHlink="folHlink"/>
  <p:sldLayoutIdLst>
    <p:sldLayoutId id="2147484120" r:id="rId1"/>
    <p:sldLayoutId id="2147484121" r:id="rId2"/>
    <p:sldLayoutId id="2147484122" r:id="rId3"/>
    <p:sldLayoutId id="2147484123" r:id="rId4"/>
    <p:sldLayoutId id="2147484124" r:id="rId5"/>
    <p:sldLayoutId id="2147484125" r:id="rId6"/>
    <p:sldLayoutId id="2147484126" r:id="rId7"/>
    <p:sldLayoutId id="2147484127" r:id="rId8"/>
    <p:sldLayoutId id="2147484128" r:id="rId9"/>
    <p:sldLayoutId id="2147484129" r:id="rId10"/>
    <p:sldLayoutId id="2147484130" r:id="rId11"/>
    <p:sldLayoutId id="2147484131"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A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711205" y="152400"/>
            <a:ext cx="10058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smtClean="0"/>
              <a:t>Click to edit Master title style</a:t>
            </a:r>
            <a:endParaRPr lang="en-GB" altLang="en-US" smtClean="0"/>
          </a:p>
        </p:txBody>
      </p:sp>
      <p:sp>
        <p:nvSpPr>
          <p:cNvPr id="29699" name="Rectangle 3"/>
          <p:cNvSpPr>
            <a:spLocks noGrp="1" noChangeArrowheads="1"/>
          </p:cNvSpPr>
          <p:nvPr>
            <p:ph type="body" idx="1"/>
          </p:nvPr>
        </p:nvSpPr>
        <p:spPr bwMode="auto">
          <a:xfrm>
            <a:off x="711206" y="1350964"/>
            <a:ext cx="11144251" cy="451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29700" name="Picture 5"/>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958521" y="260351"/>
            <a:ext cx="898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5330897"/>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Lst>
  <p:hf sldNum="0" hdr="0" ftr="0" dt="0"/>
  <p:txStyles>
    <p:titleStyle>
      <a:lvl1pPr algn="l" rtl="0" eaLnBrk="0" fontAlgn="base" hangingPunct="0">
        <a:lnSpc>
          <a:spcPts val="3500"/>
        </a:lnSpc>
        <a:spcBef>
          <a:spcPct val="0"/>
        </a:spcBef>
        <a:spcAft>
          <a:spcPct val="0"/>
        </a:spcAft>
        <a:defRPr sz="3100" b="1">
          <a:solidFill>
            <a:srgbClr val="E31836"/>
          </a:solidFill>
          <a:latin typeface="Arial" panose="020B0604020202020204" pitchFamily="34" charset="0"/>
          <a:ea typeface="+mj-ea"/>
          <a:cs typeface="Arial" panose="020B0604020202020204" pitchFamily="34" charset="0"/>
        </a:defRPr>
      </a:lvl1pPr>
      <a:lvl2pPr algn="l" rtl="0" eaLnBrk="0" fontAlgn="base" hangingPunct="0">
        <a:lnSpc>
          <a:spcPts val="3500"/>
        </a:lnSpc>
        <a:spcBef>
          <a:spcPct val="0"/>
        </a:spcBef>
        <a:spcAft>
          <a:spcPct val="0"/>
        </a:spcAft>
        <a:defRPr sz="3100" b="1">
          <a:solidFill>
            <a:srgbClr val="E31836"/>
          </a:solidFill>
          <a:latin typeface="Arial" pitchFamily="34" charset="0"/>
          <a:cs typeface="Arial" charset="0"/>
        </a:defRPr>
      </a:lvl2pPr>
      <a:lvl3pPr algn="l" rtl="0" eaLnBrk="0" fontAlgn="base" hangingPunct="0">
        <a:lnSpc>
          <a:spcPts val="3500"/>
        </a:lnSpc>
        <a:spcBef>
          <a:spcPct val="0"/>
        </a:spcBef>
        <a:spcAft>
          <a:spcPct val="0"/>
        </a:spcAft>
        <a:defRPr sz="3100" b="1">
          <a:solidFill>
            <a:srgbClr val="E31836"/>
          </a:solidFill>
          <a:latin typeface="Arial" pitchFamily="34" charset="0"/>
          <a:cs typeface="Arial" charset="0"/>
        </a:defRPr>
      </a:lvl3pPr>
      <a:lvl4pPr algn="l" rtl="0" eaLnBrk="0" fontAlgn="base" hangingPunct="0">
        <a:lnSpc>
          <a:spcPts val="3500"/>
        </a:lnSpc>
        <a:spcBef>
          <a:spcPct val="0"/>
        </a:spcBef>
        <a:spcAft>
          <a:spcPct val="0"/>
        </a:spcAft>
        <a:defRPr sz="3100" b="1">
          <a:solidFill>
            <a:srgbClr val="E31836"/>
          </a:solidFill>
          <a:latin typeface="Arial" pitchFamily="34" charset="0"/>
          <a:cs typeface="Arial" charset="0"/>
        </a:defRPr>
      </a:lvl4pPr>
      <a:lvl5pPr algn="l" rtl="0" eaLnBrk="0" fontAlgn="base" hangingPunct="0">
        <a:lnSpc>
          <a:spcPts val="3500"/>
        </a:lnSpc>
        <a:spcBef>
          <a:spcPct val="0"/>
        </a:spcBef>
        <a:spcAft>
          <a:spcPct val="0"/>
        </a:spcAft>
        <a:defRPr sz="3100" b="1">
          <a:solidFill>
            <a:srgbClr val="E31836"/>
          </a:solidFill>
          <a:latin typeface="Arial" pitchFamily="34" charset="0"/>
          <a:cs typeface="Arial" charset="0"/>
        </a:defRPr>
      </a:lvl5pPr>
      <a:lvl6pPr marL="457155" algn="l" rtl="0" eaLnBrk="1" fontAlgn="base" hangingPunct="1">
        <a:spcBef>
          <a:spcPct val="0"/>
        </a:spcBef>
        <a:spcAft>
          <a:spcPct val="0"/>
        </a:spcAft>
        <a:defRPr sz="2100">
          <a:solidFill>
            <a:srgbClr val="B61229"/>
          </a:solidFill>
          <a:latin typeface="Century Gothic" pitchFamily="34" charset="0"/>
          <a:cs typeface="Arial" charset="0"/>
        </a:defRPr>
      </a:lvl6pPr>
      <a:lvl7pPr marL="914304" algn="l" rtl="0" eaLnBrk="1" fontAlgn="base" hangingPunct="1">
        <a:spcBef>
          <a:spcPct val="0"/>
        </a:spcBef>
        <a:spcAft>
          <a:spcPct val="0"/>
        </a:spcAft>
        <a:defRPr sz="2100">
          <a:solidFill>
            <a:srgbClr val="B61229"/>
          </a:solidFill>
          <a:latin typeface="Century Gothic" pitchFamily="34" charset="0"/>
          <a:cs typeface="Arial" charset="0"/>
        </a:defRPr>
      </a:lvl7pPr>
      <a:lvl8pPr marL="1371458" algn="l" rtl="0" eaLnBrk="1" fontAlgn="base" hangingPunct="1">
        <a:spcBef>
          <a:spcPct val="0"/>
        </a:spcBef>
        <a:spcAft>
          <a:spcPct val="0"/>
        </a:spcAft>
        <a:defRPr sz="2100">
          <a:solidFill>
            <a:srgbClr val="B61229"/>
          </a:solidFill>
          <a:latin typeface="Century Gothic" pitchFamily="34" charset="0"/>
          <a:cs typeface="Arial" charset="0"/>
        </a:defRPr>
      </a:lvl8pPr>
      <a:lvl9pPr marL="1828612" algn="l" rtl="0" eaLnBrk="1" fontAlgn="base" hangingPunct="1">
        <a:spcBef>
          <a:spcPct val="0"/>
        </a:spcBef>
        <a:spcAft>
          <a:spcPct val="0"/>
        </a:spcAft>
        <a:defRPr sz="2100">
          <a:solidFill>
            <a:srgbClr val="B61229"/>
          </a:solidFill>
          <a:latin typeface="Century Gothic" pitchFamily="34" charset="0"/>
          <a:cs typeface="Arial" charset="0"/>
        </a:defRPr>
      </a:lvl9pPr>
    </p:titleStyle>
    <p:bodyStyle>
      <a:lvl1pPr marL="190482" indent="-190482" algn="l" rtl="0" eaLnBrk="0" fontAlgn="base" hangingPunct="0">
        <a:spcBef>
          <a:spcPct val="0"/>
        </a:spcBef>
        <a:spcAft>
          <a:spcPts val="300"/>
        </a:spcAft>
        <a:buClr>
          <a:srgbClr val="E31836"/>
        </a:buClr>
        <a:buSzPct val="115000"/>
        <a:buFont typeface="Arial" charset="0"/>
        <a:buChar char="•"/>
        <a:defRPr sz="2300">
          <a:solidFill>
            <a:schemeClr val="tx1"/>
          </a:solidFill>
          <a:latin typeface="Arial" panose="020B0604020202020204" pitchFamily="34" charset="0"/>
          <a:ea typeface="+mn-ea"/>
          <a:cs typeface="Arial" panose="020B0604020202020204" pitchFamily="34" charset="0"/>
        </a:defRPr>
      </a:lvl1pPr>
      <a:lvl2pPr marL="471440" indent="-255564" algn="l" rtl="0" eaLnBrk="0" fontAlgn="base" hangingPunct="0">
        <a:spcBef>
          <a:spcPct val="0"/>
        </a:spcBef>
        <a:spcAft>
          <a:spcPts val="300"/>
        </a:spcAft>
        <a:buClr>
          <a:srgbClr val="E31836"/>
        </a:buClr>
        <a:buSzPct val="115000"/>
        <a:buFont typeface="Arial" charset="0"/>
        <a:buChar char="–"/>
        <a:defRPr sz="2100">
          <a:solidFill>
            <a:schemeClr val="tx1"/>
          </a:solidFill>
          <a:latin typeface="Arial" panose="020B0604020202020204" pitchFamily="34" charset="0"/>
          <a:cs typeface="Arial" panose="020B0604020202020204" pitchFamily="34" charset="0"/>
        </a:defRPr>
      </a:lvl2pPr>
      <a:lvl3pPr marL="639699" indent="-158735" algn="l" rtl="0" eaLnBrk="0" fontAlgn="base" hangingPunct="0">
        <a:spcBef>
          <a:spcPct val="0"/>
        </a:spcBef>
        <a:spcAft>
          <a:spcPts val="300"/>
        </a:spcAft>
        <a:buClr>
          <a:srgbClr val="E31836"/>
        </a:buClr>
        <a:buSzPct val="115000"/>
        <a:buFont typeface="Arial" charset="0"/>
        <a:buChar char="•"/>
        <a:defRPr lang="en-US" dirty="0">
          <a:solidFill>
            <a:schemeClr val="tx1"/>
          </a:solidFill>
          <a:latin typeface="Arial" panose="020B0604020202020204" pitchFamily="34" charset="0"/>
          <a:cs typeface="Arial" panose="020B0604020202020204" pitchFamily="34" charset="0"/>
        </a:defRPr>
      </a:lvl3pPr>
      <a:lvl4pPr marL="796845" indent="-141272" algn="l" rtl="0" eaLnBrk="0" fontAlgn="base" hangingPunct="0">
        <a:spcBef>
          <a:spcPct val="0"/>
        </a:spcBef>
        <a:spcAft>
          <a:spcPts val="300"/>
        </a:spcAft>
        <a:buClr>
          <a:srgbClr val="E31836"/>
        </a:buClr>
        <a:buSzPct val="115000"/>
        <a:buFont typeface="Arial" charset="0"/>
        <a:buChar char="-"/>
        <a:defRPr lang="en-US" sz="1600" dirty="0">
          <a:solidFill>
            <a:schemeClr val="tx1"/>
          </a:solidFill>
          <a:latin typeface="Arial" panose="020B0604020202020204" pitchFamily="34" charset="0"/>
          <a:cs typeface="Arial" panose="020B0604020202020204" pitchFamily="34" charset="0"/>
        </a:defRPr>
      </a:lvl4pPr>
      <a:lvl5pPr marL="920660" indent="-114289" algn="l" defTabSz="922248" rtl="0" eaLnBrk="0" fontAlgn="base" hangingPunct="0">
        <a:spcBef>
          <a:spcPct val="0"/>
        </a:spcBef>
        <a:spcAft>
          <a:spcPts val="300"/>
        </a:spcAft>
        <a:buClr>
          <a:srgbClr val="E31836"/>
        </a:buClr>
        <a:buSzPct val="115000"/>
        <a:buFont typeface="Arial" charset="0"/>
        <a:buChar char="•"/>
        <a:defRPr lang="en-GB" sz="1500" dirty="0">
          <a:solidFill>
            <a:schemeClr val="tx1"/>
          </a:solidFill>
          <a:latin typeface="Arial" panose="020B0604020202020204" pitchFamily="34" charset="0"/>
          <a:cs typeface="Arial" panose="020B0604020202020204" pitchFamily="34" charset="0"/>
        </a:defRPr>
      </a:lvl5pPr>
      <a:lvl6pPr marL="668270" indent="0" algn="l" rtl="0" eaLnBrk="1" fontAlgn="base" hangingPunct="1">
        <a:spcBef>
          <a:spcPct val="20000"/>
        </a:spcBef>
        <a:spcAft>
          <a:spcPct val="0"/>
        </a:spcAft>
        <a:buClr>
          <a:srgbClr val="B61229"/>
        </a:buClr>
        <a:buSzPct val="115000"/>
        <a:buFont typeface="Arial" charset="0"/>
        <a:buNone/>
        <a:defRPr sz="1100">
          <a:solidFill>
            <a:schemeClr val="bg2"/>
          </a:solidFill>
          <a:latin typeface="+mn-lt"/>
          <a:cs typeface="+mn-cs"/>
        </a:defRPr>
      </a:lvl6pPr>
      <a:lvl7pPr marL="1447650" indent="-188897" algn="l" rtl="0" eaLnBrk="1" fontAlgn="base" hangingPunct="1">
        <a:spcBef>
          <a:spcPct val="20000"/>
        </a:spcBef>
        <a:spcAft>
          <a:spcPct val="0"/>
        </a:spcAft>
        <a:buClr>
          <a:srgbClr val="B61229"/>
        </a:buClr>
        <a:buSzPct val="115000"/>
        <a:buFont typeface="Arial" charset="0"/>
        <a:buChar char="•"/>
        <a:defRPr sz="1100">
          <a:solidFill>
            <a:schemeClr val="bg2"/>
          </a:solidFill>
          <a:latin typeface="+mn-lt"/>
          <a:cs typeface="+mn-cs"/>
        </a:defRPr>
      </a:lvl7pPr>
      <a:lvl8pPr marL="1904803" indent="-188897" algn="l" rtl="0" eaLnBrk="1" fontAlgn="base" hangingPunct="1">
        <a:spcBef>
          <a:spcPct val="20000"/>
        </a:spcBef>
        <a:spcAft>
          <a:spcPct val="0"/>
        </a:spcAft>
        <a:buClr>
          <a:srgbClr val="B61229"/>
        </a:buClr>
        <a:buSzPct val="115000"/>
        <a:buFont typeface="Arial" charset="0"/>
        <a:buChar char="•"/>
        <a:defRPr sz="1100">
          <a:solidFill>
            <a:schemeClr val="bg2"/>
          </a:solidFill>
          <a:latin typeface="+mn-lt"/>
          <a:cs typeface="+mn-cs"/>
        </a:defRPr>
      </a:lvl8pPr>
      <a:lvl9pPr marL="2361956" indent="-188897" algn="l" rtl="0" eaLnBrk="1" fontAlgn="base" hangingPunct="1">
        <a:spcBef>
          <a:spcPct val="20000"/>
        </a:spcBef>
        <a:spcAft>
          <a:spcPct val="0"/>
        </a:spcAft>
        <a:buClr>
          <a:srgbClr val="B61229"/>
        </a:buClr>
        <a:buSzPct val="115000"/>
        <a:buFont typeface="Arial" charset="0"/>
        <a:buChar char="•"/>
        <a:defRPr sz="1100">
          <a:solidFill>
            <a:schemeClr val="bg2"/>
          </a:solidFill>
          <a:latin typeface="+mn-lt"/>
          <a:cs typeface="+mn-cs"/>
        </a:defRPr>
      </a:lvl9pPr>
    </p:bodyStyle>
    <p:otherStyle>
      <a:defPPr>
        <a:defRPr lang="en-US"/>
      </a:defPPr>
      <a:lvl1pPr marL="0" algn="l" defTabSz="914304" rtl="0" eaLnBrk="1" latinLnBrk="0" hangingPunct="1">
        <a:defRPr sz="1700" kern="1200">
          <a:solidFill>
            <a:schemeClr val="tx1"/>
          </a:solidFill>
          <a:latin typeface="+mn-lt"/>
          <a:ea typeface="+mn-ea"/>
          <a:cs typeface="+mn-cs"/>
        </a:defRPr>
      </a:lvl1pPr>
      <a:lvl2pPr marL="457155" algn="l" defTabSz="914304" rtl="0" eaLnBrk="1" latinLnBrk="0" hangingPunct="1">
        <a:defRPr sz="1700" kern="1200">
          <a:solidFill>
            <a:schemeClr val="tx1"/>
          </a:solidFill>
          <a:latin typeface="+mn-lt"/>
          <a:ea typeface="+mn-ea"/>
          <a:cs typeface="+mn-cs"/>
        </a:defRPr>
      </a:lvl2pPr>
      <a:lvl3pPr marL="914304" algn="l" defTabSz="914304" rtl="0" eaLnBrk="1" latinLnBrk="0" hangingPunct="1">
        <a:defRPr sz="1700" kern="1200">
          <a:solidFill>
            <a:schemeClr val="tx1"/>
          </a:solidFill>
          <a:latin typeface="+mn-lt"/>
          <a:ea typeface="+mn-ea"/>
          <a:cs typeface="+mn-cs"/>
        </a:defRPr>
      </a:lvl3pPr>
      <a:lvl4pPr marL="1371458" algn="l" defTabSz="914304" rtl="0" eaLnBrk="1" latinLnBrk="0" hangingPunct="1">
        <a:defRPr sz="1700" kern="1200">
          <a:solidFill>
            <a:schemeClr val="tx1"/>
          </a:solidFill>
          <a:latin typeface="+mn-lt"/>
          <a:ea typeface="+mn-ea"/>
          <a:cs typeface="+mn-cs"/>
        </a:defRPr>
      </a:lvl4pPr>
      <a:lvl5pPr marL="1828612" algn="l" defTabSz="914304" rtl="0" eaLnBrk="1" latinLnBrk="0" hangingPunct="1">
        <a:defRPr sz="1700" kern="1200">
          <a:solidFill>
            <a:schemeClr val="tx1"/>
          </a:solidFill>
          <a:latin typeface="+mn-lt"/>
          <a:ea typeface="+mn-ea"/>
          <a:cs typeface="+mn-cs"/>
        </a:defRPr>
      </a:lvl5pPr>
      <a:lvl6pPr marL="2285766" algn="l" defTabSz="914304" rtl="0" eaLnBrk="1" latinLnBrk="0" hangingPunct="1">
        <a:defRPr sz="1700" kern="1200">
          <a:solidFill>
            <a:schemeClr val="tx1"/>
          </a:solidFill>
          <a:latin typeface="+mn-lt"/>
          <a:ea typeface="+mn-ea"/>
          <a:cs typeface="+mn-cs"/>
        </a:defRPr>
      </a:lvl6pPr>
      <a:lvl7pPr marL="2742914" algn="l" defTabSz="914304" rtl="0" eaLnBrk="1" latinLnBrk="0" hangingPunct="1">
        <a:defRPr sz="1700" kern="1200">
          <a:solidFill>
            <a:schemeClr val="tx1"/>
          </a:solidFill>
          <a:latin typeface="+mn-lt"/>
          <a:ea typeface="+mn-ea"/>
          <a:cs typeface="+mn-cs"/>
        </a:defRPr>
      </a:lvl7pPr>
      <a:lvl8pPr marL="3200067" algn="l" defTabSz="914304" rtl="0" eaLnBrk="1" latinLnBrk="0" hangingPunct="1">
        <a:defRPr sz="1700" kern="1200">
          <a:solidFill>
            <a:schemeClr val="tx1"/>
          </a:solidFill>
          <a:latin typeface="+mn-lt"/>
          <a:ea typeface="+mn-ea"/>
          <a:cs typeface="+mn-cs"/>
        </a:defRPr>
      </a:lvl8pPr>
      <a:lvl9pPr marL="3657219" algn="l" defTabSz="914304" rtl="0" eaLnBrk="1" latinLnBrk="0" hangingPunct="1">
        <a:defRPr sz="17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38200" y="635662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5B8A627-A709-430F-BCB3-36EFECD91F62}" type="datetimeFigureOut">
              <a:rPr lang="es-AR" smtClean="0">
                <a:solidFill>
                  <a:prstClr val="black">
                    <a:tint val="75000"/>
                  </a:prstClr>
                </a:solidFill>
              </a:rPr>
              <a:pPr defTabSz="914400"/>
              <a:t>23/11/2018</a:t>
            </a:fld>
            <a:endParaRPr lang="es-AR">
              <a:solidFill>
                <a:prstClr val="black">
                  <a:tint val="75000"/>
                </a:prstClr>
              </a:solidFill>
            </a:endParaRPr>
          </a:p>
        </p:txBody>
      </p:sp>
      <p:sp>
        <p:nvSpPr>
          <p:cNvPr id="5" name="Footer Placeholder 4"/>
          <p:cNvSpPr>
            <a:spLocks noGrp="1"/>
          </p:cNvSpPr>
          <p:nvPr>
            <p:ph type="ftr" sz="quarter" idx="3"/>
          </p:nvPr>
        </p:nvSpPr>
        <p:spPr>
          <a:xfrm>
            <a:off x="4038600" y="635662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s-AR">
              <a:solidFill>
                <a:prstClr val="black">
                  <a:tint val="75000"/>
                </a:prstClr>
              </a:solidFill>
            </a:endParaRPr>
          </a:p>
        </p:txBody>
      </p:sp>
      <p:sp>
        <p:nvSpPr>
          <p:cNvPr id="6" name="Slide Number Placeholder 5"/>
          <p:cNvSpPr>
            <a:spLocks noGrp="1"/>
          </p:cNvSpPr>
          <p:nvPr>
            <p:ph type="sldNum" sz="quarter" idx="4"/>
          </p:nvPr>
        </p:nvSpPr>
        <p:spPr>
          <a:xfrm>
            <a:off x="8610600" y="635662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06059FA2-95BE-444E-B899-59BFC651BD79}" type="slidenum">
              <a:rPr lang="es-AR" smtClean="0">
                <a:solidFill>
                  <a:prstClr val="black">
                    <a:tint val="75000"/>
                  </a:prstClr>
                </a:solidFill>
              </a:rPr>
              <a:pPr defTabSz="914400"/>
              <a:t>‹Nº›</a:t>
            </a:fld>
            <a:endParaRPr lang="es-AR">
              <a:solidFill>
                <a:prstClr val="black">
                  <a:tint val="75000"/>
                </a:prstClr>
              </a:solidFill>
            </a:endParaRPr>
          </a:p>
        </p:txBody>
      </p:sp>
    </p:spTree>
    <p:extLst>
      <p:ext uri="{BB962C8B-B14F-4D97-AF65-F5344CB8AC3E}">
        <p14:creationId xmlns:p14="http://schemas.microsoft.com/office/powerpoint/2010/main" val="1304257411"/>
      </p:ext>
    </p:extLst>
  </p:cSld>
  <p:clrMap bg1="lt1" tx1="dk1" bg2="lt2" tx2="dk2" accent1="accent1" accent2="accent2" accent3="accent3" accent4="accent4" accent5="accent5" accent6="accent6" hlink="hlink" folHlink="folHlink"/>
  <p:sldLayoutIdLst>
    <p:sldLayoutId id="2147484147" r:id="rId1"/>
    <p:sldLayoutId id="2147484148" r:id="rId2"/>
    <p:sldLayoutId id="2147484149" r:id="rId3"/>
    <p:sldLayoutId id="2147484150" r:id="rId4"/>
    <p:sldLayoutId id="2147484151" r:id="rId5"/>
    <p:sldLayoutId id="2147484152" r:id="rId6"/>
    <p:sldLayoutId id="2147484153" r:id="rId7"/>
    <p:sldLayoutId id="2147484154" r:id="rId8"/>
    <p:sldLayoutId id="2147484155" r:id="rId9"/>
    <p:sldLayoutId id="2147484156" r:id="rId10"/>
    <p:sldLayoutId id="2147484157" r:id="rId11"/>
    <p:sldLayoutId id="214748415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002060">
            <a:alpha val="0"/>
          </a:srgbClr>
        </a:solidFill>
        <a:effectLst/>
      </p:bgPr>
    </p:bg>
    <p:spTree>
      <p:nvGrpSpPr>
        <p:cNvPr id="1" name=""/>
        <p:cNvGrpSpPr/>
        <p:nvPr/>
      </p:nvGrpSpPr>
      <p:grpSpPr>
        <a:xfrm>
          <a:off x="0" y="0"/>
          <a:ext cx="0" cy="0"/>
          <a:chOff x="0" y="0"/>
          <a:chExt cx="0" cy="0"/>
        </a:xfrm>
      </p:grpSpPr>
      <p:sp>
        <p:nvSpPr>
          <p:cNvPr id="44034" name="1 Marcador de título"/>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smtClean="0"/>
              <a:t>Haga clic para modificar el estilo de título del patrón</a:t>
            </a:r>
          </a:p>
        </p:txBody>
      </p:sp>
      <p:sp>
        <p:nvSpPr>
          <p:cNvPr id="44035" name="2 Marcador de texto"/>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 smtClean="0"/>
              <a:t>Haga clic para modificar el estilo de texto del patrón</a:t>
            </a:r>
          </a:p>
          <a:p>
            <a:pPr lvl="1"/>
            <a:r>
              <a:rPr lang="es-ES" altLang="es-ES" smtClean="0"/>
              <a:t>Segundo nivel</a:t>
            </a:r>
          </a:p>
          <a:p>
            <a:pPr lvl="2"/>
            <a:r>
              <a:rPr lang="es-ES" altLang="es-ES" smtClean="0"/>
              <a:t>Tercer nivel</a:t>
            </a:r>
          </a:p>
          <a:p>
            <a:pPr lvl="3"/>
            <a:r>
              <a:rPr lang="es-ES" altLang="es-ES" smtClean="0"/>
              <a:t>Cuarto nivel</a:t>
            </a:r>
          </a:p>
          <a:p>
            <a:pPr lvl="4"/>
            <a:r>
              <a:rPr lang="es-ES" altLang="es-ES" smtClean="0"/>
              <a:t>Quinto nivel</a:t>
            </a:r>
          </a:p>
        </p:txBody>
      </p:sp>
      <p:sp>
        <p:nvSpPr>
          <p:cNvPr id="4" name="3 Marcador de fecha"/>
          <p:cNvSpPr>
            <a:spLocks noGrp="1"/>
          </p:cNvSpPr>
          <p:nvPr>
            <p:ph type="dt" sz="half" idx="2"/>
          </p:nvPr>
        </p:nvSpPr>
        <p:spPr>
          <a:xfrm>
            <a:off x="609600" y="6356617"/>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defTabSz="914400">
              <a:defRPr/>
            </a:pPr>
            <a:fld id="{B2CA6D69-0165-44BD-9E75-BE6279622476}" type="datetimeFigureOut">
              <a:rPr lang="es-ES"/>
              <a:pPr defTabSz="914400">
                <a:defRPr/>
              </a:pPr>
              <a:t>23/11/2018</a:t>
            </a:fld>
            <a:endParaRPr lang="es-ES"/>
          </a:p>
        </p:txBody>
      </p:sp>
      <p:sp>
        <p:nvSpPr>
          <p:cNvPr id="5" name="4 Marcador de pie de página"/>
          <p:cNvSpPr>
            <a:spLocks noGrp="1"/>
          </p:cNvSpPr>
          <p:nvPr>
            <p:ph type="ftr" sz="quarter" idx="3"/>
          </p:nvPr>
        </p:nvSpPr>
        <p:spPr>
          <a:xfrm>
            <a:off x="4165600" y="6356617"/>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defTabSz="914400">
              <a:defRPr/>
            </a:pPr>
            <a:endParaRPr lang="es-ES"/>
          </a:p>
        </p:txBody>
      </p:sp>
      <p:sp>
        <p:nvSpPr>
          <p:cNvPr id="6" name="5 Marcador de número de diapositiva"/>
          <p:cNvSpPr>
            <a:spLocks noGrp="1"/>
          </p:cNvSpPr>
          <p:nvPr>
            <p:ph type="sldNum" sz="quarter" idx="4"/>
          </p:nvPr>
        </p:nvSpPr>
        <p:spPr>
          <a:xfrm>
            <a:off x="8737600" y="6356617"/>
            <a:ext cx="28448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defTabSz="914400">
              <a:defRPr/>
            </a:pPr>
            <a:fld id="{FFFEC8E1-93B9-45DD-87DC-11BAAD908447}" type="slidenum">
              <a:rPr lang="es-ES"/>
              <a:pPr defTabSz="914400">
                <a:defRPr/>
              </a:pPr>
              <a:t>‹Nº›</a:t>
            </a:fld>
            <a:endParaRPr lang="es-ES"/>
          </a:p>
        </p:txBody>
      </p:sp>
    </p:spTree>
    <p:extLst>
      <p:ext uri="{BB962C8B-B14F-4D97-AF65-F5344CB8AC3E}">
        <p14:creationId xmlns:p14="http://schemas.microsoft.com/office/powerpoint/2010/main" val="3144864293"/>
      </p:ext>
    </p:extLst>
  </p:cSld>
  <p:clrMap bg1="lt1" tx1="dk1" bg2="lt2" tx2="dk2" accent1="accent1" accent2="accent2" accent3="accent3" accent4="accent4" accent5="accent5" accent6="accent6" hlink="hlink" folHlink="folHlink"/>
  <p:sldLayoutIdLst>
    <p:sldLayoutId id="2147484160" r:id="rId1"/>
    <p:sldLayoutId id="2147484161" r:id="rId2"/>
    <p:sldLayoutId id="2147484162" r:id="rId3"/>
    <p:sldLayoutId id="2147484163" r:id="rId4"/>
    <p:sldLayoutId id="2147484164" r:id="rId5"/>
    <p:sldLayoutId id="2147484165" r:id="rId6"/>
    <p:sldLayoutId id="2147484166" r:id="rId7"/>
    <p:sldLayoutId id="2147484167" r:id="rId8"/>
    <p:sldLayoutId id="2147484168" r:id="rId9"/>
    <p:sldLayoutId id="2147484169" r:id="rId10"/>
    <p:sldLayoutId id="214748417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ChangeArrowheads="1"/>
          </p:cNvSpPr>
          <p:nvPr/>
        </p:nvSpPr>
        <p:spPr bwMode="auto">
          <a:xfrm>
            <a:off x="0" y="276"/>
            <a:ext cx="12192000" cy="144463"/>
          </a:xfrm>
          <a:prstGeom prst="rect">
            <a:avLst/>
          </a:prstGeom>
          <a:gradFill rotWithShape="0">
            <a:gsLst>
              <a:gs pos="0">
                <a:srgbClr val="FFFFFF"/>
              </a:gs>
              <a:gs pos="50000">
                <a:srgbClr val="808080"/>
              </a:gs>
              <a:gs pos="100000">
                <a:srgbClr val="FFFFFF"/>
              </a:gs>
            </a:gsLst>
            <a:lin ang="600000" scaled="1"/>
          </a:gradFill>
          <a:ln>
            <a:noFill/>
          </a:ln>
          <a:effectLst/>
          <a:extLst>
            <a:ext uri="{91240B29-F687-4F45-9708-019B960494DF}">
              <a14:hiddenLine xmlns:a14="http://schemas.microsoft.com/office/drawing/2010/main" w="25560">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tIns="45721" bIns="45721" anchor="ctr"/>
          <a:lstStyle/>
          <a:p>
            <a:pPr defTabSz="449263" fontAlgn="base" hangingPunct="0">
              <a:lnSpc>
                <a:spcPct val="94000"/>
              </a:lnSpc>
              <a:spcBef>
                <a:spcPct val="0"/>
              </a:spcBef>
              <a:spcAft>
                <a:spcPct val="0"/>
              </a:spcAft>
              <a:buClr>
                <a:srgbClr val="000000"/>
              </a:buClr>
              <a:buSzPct val="100000"/>
              <a:buFont typeface="Times New Roman" pitchFamily="18" charset="0"/>
              <a:buNone/>
            </a:pPr>
            <a:endParaRPr lang="es-AR" sz="1800" smtClean="0">
              <a:solidFill>
                <a:srgbClr val="000000"/>
              </a:solidFill>
              <a:latin typeface="Arial" pitchFamily="34" charset="0"/>
            </a:endParaRPr>
          </a:p>
        </p:txBody>
      </p:sp>
      <p:sp>
        <p:nvSpPr>
          <p:cNvPr id="2051" name="Rectangle 2"/>
          <p:cNvSpPr>
            <a:spLocks noChangeArrowheads="1"/>
          </p:cNvSpPr>
          <p:nvPr/>
        </p:nvSpPr>
        <p:spPr bwMode="auto">
          <a:xfrm>
            <a:off x="0" y="276"/>
            <a:ext cx="12192000" cy="144463"/>
          </a:xfrm>
          <a:prstGeom prst="rect">
            <a:avLst/>
          </a:prstGeom>
          <a:gradFill rotWithShape="0">
            <a:gsLst>
              <a:gs pos="0">
                <a:srgbClr val="FFFFFF"/>
              </a:gs>
              <a:gs pos="50000">
                <a:srgbClr val="BFBFBF"/>
              </a:gs>
              <a:gs pos="100000">
                <a:srgbClr val="FFFFFF"/>
              </a:gs>
            </a:gsLst>
            <a:lin ang="600000" scaled="1"/>
          </a:gradFill>
          <a:ln>
            <a:noFill/>
          </a:ln>
          <a:effectLst/>
          <a:extLst>
            <a:ext uri="{91240B29-F687-4F45-9708-019B960494DF}">
              <a14:hiddenLine xmlns:a14="http://schemas.microsoft.com/office/drawing/2010/main" w="25560">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tIns="45721" bIns="45721" anchor="ctr"/>
          <a:lstStyle/>
          <a:p>
            <a:pPr defTabSz="449263" fontAlgn="base" hangingPunct="0">
              <a:lnSpc>
                <a:spcPct val="94000"/>
              </a:lnSpc>
              <a:spcBef>
                <a:spcPct val="0"/>
              </a:spcBef>
              <a:spcAft>
                <a:spcPct val="0"/>
              </a:spcAft>
              <a:buClr>
                <a:srgbClr val="000000"/>
              </a:buClr>
              <a:buSzPct val="100000"/>
              <a:buFont typeface="Times New Roman" pitchFamily="18" charset="0"/>
              <a:buNone/>
            </a:pPr>
            <a:endParaRPr lang="es-AR" sz="1800" smtClean="0">
              <a:solidFill>
                <a:srgbClr val="000000"/>
              </a:solidFill>
              <a:latin typeface="Arial" pitchFamily="34" charset="0"/>
            </a:endParaRPr>
          </a:p>
        </p:txBody>
      </p:sp>
      <p:sp>
        <p:nvSpPr>
          <p:cNvPr id="2052" name="Line 3"/>
          <p:cNvSpPr>
            <a:spLocks noChangeShapeType="1"/>
          </p:cNvSpPr>
          <p:nvPr/>
        </p:nvSpPr>
        <p:spPr bwMode="auto">
          <a:xfrm>
            <a:off x="0" y="6745564"/>
            <a:ext cx="12192000" cy="1587"/>
          </a:xfrm>
          <a:prstGeom prst="line">
            <a:avLst/>
          </a:prstGeom>
          <a:noFill/>
          <a:ln w="19080">
            <a:solidFill>
              <a:srgbClr val="0053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tIns="45721" bIns="45721"/>
          <a:lstStyle/>
          <a:p>
            <a:pPr defTabSz="449263" fontAlgn="base">
              <a:spcBef>
                <a:spcPct val="0"/>
              </a:spcBef>
              <a:spcAft>
                <a:spcPct val="0"/>
              </a:spcAft>
            </a:pPr>
            <a:endParaRPr lang="es-AR" sz="1800" smtClean="0">
              <a:solidFill>
                <a:srgbClr val="000000"/>
              </a:solidFill>
              <a:latin typeface="Arial" pitchFamily="34" charset="0"/>
            </a:endParaRPr>
          </a:p>
        </p:txBody>
      </p:sp>
      <p:sp>
        <p:nvSpPr>
          <p:cNvPr id="2053" name="Rectangle 4"/>
          <p:cNvSpPr>
            <a:spLocks noGrp="1" noChangeArrowheads="1"/>
          </p:cNvSpPr>
          <p:nvPr>
            <p:ph type="title"/>
          </p:nvPr>
        </p:nvSpPr>
        <p:spPr bwMode="auto">
          <a:xfrm>
            <a:off x="609600" y="238401"/>
            <a:ext cx="10871200" cy="1101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1" rIns="91440" bIns="45721" numCol="1" anchor="ctr" anchorCtr="0" compatLnSpc="1">
            <a:prstTxWarp prst="textNoShape">
              <a:avLst/>
            </a:prstTxWarp>
          </a:bodyPr>
          <a:lstStyle/>
          <a:p>
            <a:pPr lvl="0"/>
            <a:r>
              <a:rPr lang="en-GB" smtClean="0"/>
              <a:t>Click to edit Master title style</a:t>
            </a:r>
          </a:p>
        </p:txBody>
      </p:sp>
      <p:sp>
        <p:nvSpPr>
          <p:cNvPr id="2054" name="Rectangle 5"/>
          <p:cNvSpPr>
            <a:spLocks noGrp="1" noChangeArrowheads="1"/>
          </p:cNvSpPr>
          <p:nvPr>
            <p:ph type="body" idx="1"/>
          </p:nvPr>
        </p:nvSpPr>
        <p:spPr bwMode="auto">
          <a:xfrm>
            <a:off x="604837" y="1512888"/>
            <a:ext cx="10875963" cy="464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1" rIns="91440" bIns="45721"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0"/>
            <a:r>
              <a:rPr lang="en-GB" smtClean="0"/>
              <a:t>Seventh Outline LevelEdit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Tree>
    <p:extLst>
      <p:ext uri="{BB962C8B-B14F-4D97-AF65-F5344CB8AC3E}">
        <p14:creationId xmlns:p14="http://schemas.microsoft.com/office/powerpoint/2010/main" val="3023917256"/>
      </p:ext>
    </p:extLst>
  </p:cSld>
  <p:clrMap bg1="lt1" tx1="dk1" bg2="lt2" tx2="dk2" accent1="accent1" accent2="accent2" accent3="accent3" accent4="accent4" accent5="accent5" accent6="accent6" hlink="hlink" folHlink="folHlink"/>
  <p:sldLayoutIdLst>
    <p:sldLayoutId id="2147484172" r:id="rId1"/>
    <p:sldLayoutId id="2147484173" r:id="rId2"/>
    <p:sldLayoutId id="2147484174" r:id="rId3"/>
    <p:sldLayoutId id="2147484175" r:id="rId4"/>
    <p:sldLayoutId id="2147484176" r:id="rId5"/>
    <p:sldLayoutId id="2147484177" r:id="rId6"/>
    <p:sldLayoutId id="2147484178" r:id="rId7"/>
    <p:sldLayoutId id="2147484179" r:id="rId8"/>
    <p:sldLayoutId id="2147484180" r:id="rId9"/>
    <p:sldLayoutId id="2147484181" r:id="rId10"/>
    <p:sldLayoutId id="2147484182" r:id="rId11"/>
  </p:sldLayoutIdLst>
  <p:txStyles>
    <p:titleStyle>
      <a:lvl1pPr algn="l" defTabSz="449263" rtl="0" eaLnBrk="0" fontAlgn="base" hangingPunct="0">
        <a:lnSpc>
          <a:spcPct val="94000"/>
        </a:lnSpc>
        <a:spcBef>
          <a:spcPct val="0"/>
        </a:spcBef>
        <a:spcAft>
          <a:spcPct val="0"/>
        </a:spcAft>
        <a:buClr>
          <a:srgbClr val="000000"/>
        </a:buClr>
        <a:buSzPct val="100000"/>
        <a:buFont typeface="Times New Roman" pitchFamily="18" charset="0"/>
        <a:defRPr sz="1900">
          <a:solidFill>
            <a:srgbClr val="FFFFFF"/>
          </a:solidFill>
          <a:latin typeface="+mj-lt"/>
          <a:ea typeface="+mj-ea"/>
          <a:cs typeface="+mj-cs"/>
        </a:defRPr>
      </a:lvl1pPr>
      <a:lvl2pPr algn="l" defTabSz="449263" rtl="0" eaLnBrk="0" fontAlgn="base" hangingPunct="0">
        <a:lnSpc>
          <a:spcPct val="94000"/>
        </a:lnSpc>
        <a:spcBef>
          <a:spcPct val="0"/>
        </a:spcBef>
        <a:spcAft>
          <a:spcPct val="0"/>
        </a:spcAft>
        <a:buClr>
          <a:srgbClr val="000000"/>
        </a:buClr>
        <a:buSzPct val="100000"/>
        <a:buFont typeface="Times New Roman" pitchFamily="18" charset="0"/>
        <a:defRPr sz="1900">
          <a:solidFill>
            <a:srgbClr val="FFFFFF"/>
          </a:solidFill>
          <a:latin typeface="Arial" charset="0"/>
          <a:ea typeface="WenQuanYi Micro Hei" charset="0"/>
          <a:cs typeface="WenQuanYi Micro Hei" charset="0"/>
        </a:defRPr>
      </a:lvl2pPr>
      <a:lvl3pPr algn="l" defTabSz="449263" rtl="0" eaLnBrk="0" fontAlgn="base" hangingPunct="0">
        <a:lnSpc>
          <a:spcPct val="94000"/>
        </a:lnSpc>
        <a:spcBef>
          <a:spcPct val="0"/>
        </a:spcBef>
        <a:spcAft>
          <a:spcPct val="0"/>
        </a:spcAft>
        <a:buClr>
          <a:srgbClr val="000000"/>
        </a:buClr>
        <a:buSzPct val="100000"/>
        <a:buFont typeface="Times New Roman" pitchFamily="18" charset="0"/>
        <a:defRPr sz="1900">
          <a:solidFill>
            <a:srgbClr val="FFFFFF"/>
          </a:solidFill>
          <a:latin typeface="Arial" charset="0"/>
          <a:ea typeface="WenQuanYi Micro Hei" charset="0"/>
          <a:cs typeface="WenQuanYi Micro Hei" charset="0"/>
        </a:defRPr>
      </a:lvl3pPr>
      <a:lvl4pPr algn="l" defTabSz="449263" rtl="0" eaLnBrk="0" fontAlgn="base" hangingPunct="0">
        <a:lnSpc>
          <a:spcPct val="94000"/>
        </a:lnSpc>
        <a:spcBef>
          <a:spcPct val="0"/>
        </a:spcBef>
        <a:spcAft>
          <a:spcPct val="0"/>
        </a:spcAft>
        <a:buClr>
          <a:srgbClr val="000000"/>
        </a:buClr>
        <a:buSzPct val="100000"/>
        <a:buFont typeface="Times New Roman" pitchFamily="18" charset="0"/>
        <a:defRPr sz="1900">
          <a:solidFill>
            <a:srgbClr val="FFFFFF"/>
          </a:solidFill>
          <a:latin typeface="Arial" charset="0"/>
          <a:ea typeface="WenQuanYi Micro Hei" charset="0"/>
          <a:cs typeface="WenQuanYi Micro Hei" charset="0"/>
        </a:defRPr>
      </a:lvl4pPr>
      <a:lvl5pPr algn="l" defTabSz="449263" rtl="0" eaLnBrk="0" fontAlgn="base" hangingPunct="0">
        <a:lnSpc>
          <a:spcPct val="94000"/>
        </a:lnSpc>
        <a:spcBef>
          <a:spcPct val="0"/>
        </a:spcBef>
        <a:spcAft>
          <a:spcPct val="0"/>
        </a:spcAft>
        <a:buClr>
          <a:srgbClr val="000000"/>
        </a:buClr>
        <a:buSzPct val="100000"/>
        <a:buFont typeface="Times New Roman" pitchFamily="18" charset="0"/>
        <a:defRPr sz="1900">
          <a:solidFill>
            <a:srgbClr val="FFFFFF"/>
          </a:solidFill>
          <a:latin typeface="Arial" charset="0"/>
          <a:ea typeface="WenQuanYi Micro Hei" charset="0"/>
          <a:cs typeface="WenQuanYi Micro Hei" charset="0"/>
        </a:defRPr>
      </a:lvl5pPr>
      <a:lvl6pPr marL="2514588" indent="-228600" algn="l" defTabSz="449263" rtl="0" fontAlgn="base">
        <a:lnSpc>
          <a:spcPct val="94000"/>
        </a:lnSpc>
        <a:spcBef>
          <a:spcPct val="0"/>
        </a:spcBef>
        <a:spcAft>
          <a:spcPct val="0"/>
        </a:spcAft>
        <a:buClr>
          <a:srgbClr val="000000"/>
        </a:buClr>
        <a:buSzPct val="100000"/>
        <a:buFont typeface="Times New Roman" pitchFamily="16" charset="0"/>
        <a:defRPr sz="1900">
          <a:solidFill>
            <a:srgbClr val="FFFFFF"/>
          </a:solidFill>
          <a:latin typeface="Arial" charset="0"/>
          <a:ea typeface="WenQuanYi Micro Hei" charset="0"/>
          <a:cs typeface="WenQuanYi Micro Hei" charset="0"/>
        </a:defRPr>
      </a:lvl6pPr>
      <a:lvl7pPr marL="2971788" indent="-228600" algn="l" defTabSz="449263" rtl="0" fontAlgn="base">
        <a:lnSpc>
          <a:spcPct val="94000"/>
        </a:lnSpc>
        <a:spcBef>
          <a:spcPct val="0"/>
        </a:spcBef>
        <a:spcAft>
          <a:spcPct val="0"/>
        </a:spcAft>
        <a:buClr>
          <a:srgbClr val="000000"/>
        </a:buClr>
        <a:buSzPct val="100000"/>
        <a:buFont typeface="Times New Roman" pitchFamily="16" charset="0"/>
        <a:defRPr sz="1900">
          <a:solidFill>
            <a:srgbClr val="FFFFFF"/>
          </a:solidFill>
          <a:latin typeface="Arial" charset="0"/>
          <a:ea typeface="WenQuanYi Micro Hei" charset="0"/>
          <a:cs typeface="WenQuanYi Micro Hei" charset="0"/>
        </a:defRPr>
      </a:lvl7pPr>
      <a:lvl8pPr marL="3428987" indent="-228600" algn="l" defTabSz="449263" rtl="0" fontAlgn="base">
        <a:lnSpc>
          <a:spcPct val="94000"/>
        </a:lnSpc>
        <a:spcBef>
          <a:spcPct val="0"/>
        </a:spcBef>
        <a:spcAft>
          <a:spcPct val="0"/>
        </a:spcAft>
        <a:buClr>
          <a:srgbClr val="000000"/>
        </a:buClr>
        <a:buSzPct val="100000"/>
        <a:buFont typeface="Times New Roman" pitchFamily="16" charset="0"/>
        <a:defRPr sz="1900">
          <a:solidFill>
            <a:srgbClr val="FFFFFF"/>
          </a:solidFill>
          <a:latin typeface="Arial" charset="0"/>
          <a:ea typeface="WenQuanYi Micro Hei" charset="0"/>
          <a:cs typeface="WenQuanYi Micro Hei" charset="0"/>
        </a:defRPr>
      </a:lvl8pPr>
      <a:lvl9pPr marL="3886183" indent="-228600" algn="l" defTabSz="449263" rtl="0" fontAlgn="base">
        <a:lnSpc>
          <a:spcPct val="94000"/>
        </a:lnSpc>
        <a:spcBef>
          <a:spcPct val="0"/>
        </a:spcBef>
        <a:spcAft>
          <a:spcPct val="0"/>
        </a:spcAft>
        <a:buClr>
          <a:srgbClr val="000000"/>
        </a:buClr>
        <a:buSzPct val="100000"/>
        <a:buFont typeface="Times New Roman" pitchFamily="16" charset="0"/>
        <a:defRPr sz="1900">
          <a:solidFill>
            <a:srgbClr val="FFFFFF"/>
          </a:solidFill>
          <a:latin typeface="Arial" charset="0"/>
          <a:ea typeface="WenQuanYi Micro Hei" charset="0"/>
          <a:cs typeface="WenQuanYi Micro Hei" charset="0"/>
        </a:defRPr>
      </a:lvl9pPr>
    </p:titleStyle>
    <p:bodyStyle>
      <a:lvl1pPr marL="342900" indent="-342900" algn="l" defTabSz="449263" rtl="0" eaLnBrk="0" fontAlgn="base" hangingPunct="0">
        <a:lnSpc>
          <a:spcPct val="75000"/>
        </a:lnSpc>
        <a:spcBef>
          <a:spcPts val="1425"/>
        </a:spcBef>
        <a:spcAft>
          <a:spcPct val="0"/>
        </a:spcAft>
        <a:buClr>
          <a:srgbClr val="000000"/>
        </a:buClr>
        <a:buSzPct val="100000"/>
        <a:buFont typeface="Times New Roman" pitchFamily="18" charset="0"/>
        <a:defRPr sz="2900">
          <a:solidFill>
            <a:srgbClr val="000000"/>
          </a:solidFill>
          <a:latin typeface="+mn-lt"/>
          <a:ea typeface="+mn-ea"/>
          <a:cs typeface="+mn-cs"/>
        </a:defRPr>
      </a:lvl1pPr>
      <a:lvl2pPr marL="742950" indent="-285750" algn="l" defTabSz="449263" rtl="0" eaLnBrk="0" fontAlgn="base" hangingPunct="0">
        <a:lnSpc>
          <a:spcPct val="75000"/>
        </a:lnSpc>
        <a:spcBef>
          <a:spcPts val="1138"/>
        </a:spcBef>
        <a:spcAft>
          <a:spcPct val="0"/>
        </a:spcAft>
        <a:buClr>
          <a:srgbClr val="000000"/>
        </a:buClr>
        <a:buSzPct val="100000"/>
        <a:buFont typeface="Times New Roman" pitchFamily="18" charset="0"/>
        <a:defRPr sz="2400">
          <a:solidFill>
            <a:srgbClr val="000000"/>
          </a:solidFill>
          <a:latin typeface="+mn-lt"/>
          <a:ea typeface="+mn-ea"/>
          <a:cs typeface="+mn-cs"/>
        </a:defRPr>
      </a:lvl2pPr>
      <a:lvl3pPr marL="1141413" indent="-228600" algn="l" defTabSz="449263" rtl="0" eaLnBrk="0" fontAlgn="base" hangingPunct="0">
        <a:lnSpc>
          <a:spcPct val="75000"/>
        </a:lnSpc>
        <a:spcBef>
          <a:spcPts val="850"/>
        </a:spcBef>
        <a:spcAft>
          <a:spcPct val="0"/>
        </a:spcAft>
        <a:buClr>
          <a:srgbClr val="000000"/>
        </a:buClr>
        <a:buSzPct val="100000"/>
        <a:buFont typeface="Times New Roman" pitchFamily="18" charset="0"/>
        <a:defRPr sz="2200">
          <a:solidFill>
            <a:srgbClr val="000000"/>
          </a:solidFill>
          <a:latin typeface="+mn-lt"/>
          <a:ea typeface="+mn-ea"/>
          <a:cs typeface="+mn-cs"/>
        </a:defRPr>
      </a:lvl3pPr>
      <a:lvl4pPr marL="1598613" indent="-228600" algn="l" defTabSz="449263" rtl="0" eaLnBrk="0" fontAlgn="base" hangingPunct="0">
        <a:lnSpc>
          <a:spcPct val="75000"/>
        </a:lnSpc>
        <a:spcBef>
          <a:spcPts val="575"/>
        </a:spcBef>
        <a:spcAft>
          <a:spcPct val="0"/>
        </a:spcAft>
        <a:buClr>
          <a:srgbClr val="000000"/>
        </a:buClr>
        <a:buSzPct val="100000"/>
        <a:buFont typeface="Times New Roman" pitchFamily="18" charset="0"/>
        <a:defRPr sz="2100">
          <a:solidFill>
            <a:srgbClr val="000000"/>
          </a:solidFill>
          <a:latin typeface="+mn-lt"/>
          <a:ea typeface="+mn-ea"/>
          <a:cs typeface="+mn-cs"/>
        </a:defRPr>
      </a:lvl4pPr>
      <a:lvl5pPr marL="2055813" indent="-228600" algn="l" defTabSz="449263" rtl="0" eaLnBrk="0" fontAlgn="base" hangingPunct="0">
        <a:lnSpc>
          <a:spcPct val="75000"/>
        </a:lnSpc>
        <a:spcBef>
          <a:spcPts val="288"/>
        </a:spcBef>
        <a:spcAft>
          <a:spcPct val="0"/>
        </a:spcAft>
        <a:buClr>
          <a:srgbClr val="000000"/>
        </a:buClr>
        <a:buSzPct val="100000"/>
        <a:buFont typeface="Times New Roman" pitchFamily="18" charset="0"/>
        <a:defRPr sz="2100">
          <a:solidFill>
            <a:srgbClr val="000000"/>
          </a:solidFill>
          <a:latin typeface="+mn-lt"/>
          <a:ea typeface="+mn-ea"/>
          <a:cs typeface="+mn-cs"/>
        </a:defRPr>
      </a:lvl5pPr>
      <a:lvl6pPr marL="2514588" indent="-228600" algn="l" defTabSz="449263" rtl="0" fontAlgn="base">
        <a:lnSpc>
          <a:spcPct val="75000"/>
        </a:lnSpc>
        <a:spcBef>
          <a:spcPts val="287"/>
        </a:spcBef>
        <a:spcAft>
          <a:spcPct val="0"/>
        </a:spcAft>
        <a:buClr>
          <a:srgbClr val="000000"/>
        </a:buClr>
        <a:buSzPct val="100000"/>
        <a:buFont typeface="Times New Roman" pitchFamily="16" charset="0"/>
        <a:defRPr sz="2100">
          <a:solidFill>
            <a:srgbClr val="000000"/>
          </a:solidFill>
          <a:latin typeface="+mn-lt"/>
          <a:ea typeface="+mn-ea"/>
          <a:cs typeface="+mn-cs"/>
        </a:defRPr>
      </a:lvl6pPr>
      <a:lvl7pPr marL="2971788" indent="-228600" algn="l" defTabSz="449263" rtl="0" fontAlgn="base">
        <a:lnSpc>
          <a:spcPct val="75000"/>
        </a:lnSpc>
        <a:spcBef>
          <a:spcPts val="287"/>
        </a:spcBef>
        <a:spcAft>
          <a:spcPct val="0"/>
        </a:spcAft>
        <a:buClr>
          <a:srgbClr val="000000"/>
        </a:buClr>
        <a:buSzPct val="100000"/>
        <a:buFont typeface="Times New Roman" pitchFamily="16" charset="0"/>
        <a:defRPr sz="2100">
          <a:solidFill>
            <a:srgbClr val="000000"/>
          </a:solidFill>
          <a:latin typeface="+mn-lt"/>
          <a:ea typeface="+mn-ea"/>
          <a:cs typeface="+mn-cs"/>
        </a:defRPr>
      </a:lvl7pPr>
      <a:lvl8pPr marL="3428987" indent="-228600" algn="l" defTabSz="449263" rtl="0" fontAlgn="base">
        <a:lnSpc>
          <a:spcPct val="75000"/>
        </a:lnSpc>
        <a:spcBef>
          <a:spcPts val="287"/>
        </a:spcBef>
        <a:spcAft>
          <a:spcPct val="0"/>
        </a:spcAft>
        <a:buClr>
          <a:srgbClr val="000000"/>
        </a:buClr>
        <a:buSzPct val="100000"/>
        <a:buFont typeface="Times New Roman" pitchFamily="16" charset="0"/>
        <a:defRPr sz="2100">
          <a:solidFill>
            <a:srgbClr val="000000"/>
          </a:solidFill>
          <a:latin typeface="+mn-lt"/>
          <a:ea typeface="+mn-ea"/>
          <a:cs typeface="+mn-cs"/>
        </a:defRPr>
      </a:lvl8pPr>
      <a:lvl9pPr marL="3886183" indent="-228600" algn="l" defTabSz="449263" rtl="0" fontAlgn="base">
        <a:lnSpc>
          <a:spcPct val="75000"/>
        </a:lnSpc>
        <a:spcBef>
          <a:spcPts val="287"/>
        </a:spcBef>
        <a:spcAft>
          <a:spcPct val="0"/>
        </a:spcAft>
        <a:buClr>
          <a:srgbClr val="000000"/>
        </a:buClr>
        <a:buSzPct val="100000"/>
        <a:buFont typeface="Times New Roman" pitchFamily="16" charset="0"/>
        <a:defRPr sz="2100">
          <a:solidFill>
            <a:srgbClr val="000000"/>
          </a:solidFill>
          <a:latin typeface="+mn-lt"/>
          <a:ea typeface="+mn-ea"/>
          <a:cs typeface="+mn-cs"/>
        </a:defRPr>
      </a:lvl9pPr>
    </p:bodyStyle>
    <p:otherStyle>
      <a:defPPr>
        <a:defRPr lang="es-AR"/>
      </a:defPPr>
      <a:lvl1pPr marL="0" algn="l" defTabSz="914394" rtl="0" eaLnBrk="1" latinLnBrk="0" hangingPunct="1">
        <a:defRPr sz="1700" kern="1200">
          <a:solidFill>
            <a:schemeClr val="tx1"/>
          </a:solidFill>
          <a:latin typeface="+mn-lt"/>
          <a:ea typeface="+mn-ea"/>
          <a:cs typeface="+mn-cs"/>
        </a:defRPr>
      </a:lvl1pPr>
      <a:lvl2pPr marL="457200" algn="l" defTabSz="914394" rtl="0" eaLnBrk="1" latinLnBrk="0" hangingPunct="1">
        <a:defRPr sz="1700" kern="1200">
          <a:solidFill>
            <a:schemeClr val="tx1"/>
          </a:solidFill>
          <a:latin typeface="+mn-lt"/>
          <a:ea typeface="+mn-ea"/>
          <a:cs typeface="+mn-cs"/>
        </a:defRPr>
      </a:lvl2pPr>
      <a:lvl3pPr marL="914394" algn="l" defTabSz="914394" rtl="0" eaLnBrk="1" latinLnBrk="0" hangingPunct="1">
        <a:defRPr sz="1700" kern="1200">
          <a:solidFill>
            <a:schemeClr val="tx1"/>
          </a:solidFill>
          <a:latin typeface="+mn-lt"/>
          <a:ea typeface="+mn-ea"/>
          <a:cs typeface="+mn-cs"/>
        </a:defRPr>
      </a:lvl3pPr>
      <a:lvl4pPr marL="1371594" algn="l" defTabSz="914394" rtl="0" eaLnBrk="1" latinLnBrk="0" hangingPunct="1">
        <a:defRPr sz="1700" kern="1200">
          <a:solidFill>
            <a:schemeClr val="tx1"/>
          </a:solidFill>
          <a:latin typeface="+mn-lt"/>
          <a:ea typeface="+mn-ea"/>
          <a:cs typeface="+mn-cs"/>
        </a:defRPr>
      </a:lvl4pPr>
      <a:lvl5pPr marL="1828793" algn="l" defTabSz="914394" rtl="0" eaLnBrk="1" latinLnBrk="0" hangingPunct="1">
        <a:defRPr sz="1700" kern="1200">
          <a:solidFill>
            <a:schemeClr val="tx1"/>
          </a:solidFill>
          <a:latin typeface="+mn-lt"/>
          <a:ea typeface="+mn-ea"/>
          <a:cs typeface="+mn-cs"/>
        </a:defRPr>
      </a:lvl5pPr>
      <a:lvl6pPr marL="2285991" algn="l" defTabSz="914394" rtl="0" eaLnBrk="1" latinLnBrk="0" hangingPunct="1">
        <a:defRPr sz="1700" kern="1200">
          <a:solidFill>
            <a:schemeClr val="tx1"/>
          </a:solidFill>
          <a:latin typeface="+mn-lt"/>
          <a:ea typeface="+mn-ea"/>
          <a:cs typeface="+mn-cs"/>
        </a:defRPr>
      </a:lvl6pPr>
      <a:lvl7pPr marL="2743188" algn="l" defTabSz="914394" rtl="0" eaLnBrk="1" latinLnBrk="0" hangingPunct="1">
        <a:defRPr sz="1700" kern="1200">
          <a:solidFill>
            <a:schemeClr val="tx1"/>
          </a:solidFill>
          <a:latin typeface="+mn-lt"/>
          <a:ea typeface="+mn-ea"/>
          <a:cs typeface="+mn-cs"/>
        </a:defRPr>
      </a:lvl7pPr>
      <a:lvl8pPr marL="3200387" algn="l" defTabSz="914394" rtl="0" eaLnBrk="1" latinLnBrk="0" hangingPunct="1">
        <a:defRPr sz="1700" kern="1200">
          <a:solidFill>
            <a:schemeClr val="tx1"/>
          </a:solidFill>
          <a:latin typeface="+mn-lt"/>
          <a:ea typeface="+mn-ea"/>
          <a:cs typeface="+mn-cs"/>
        </a:defRPr>
      </a:lvl8pPr>
      <a:lvl9pPr marL="3657584" algn="l" defTabSz="914394" rtl="0" eaLnBrk="1" latinLnBrk="0" hangingPunct="1">
        <a:defRPr sz="17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21 Marcador de título"/>
          <p:cNvSpPr>
            <a:spLocks noGrp="1"/>
          </p:cNvSpPr>
          <p:nvPr>
            <p:ph type="title"/>
          </p:nvPr>
        </p:nvSpPr>
        <p:spPr>
          <a:xfrm>
            <a:off x="812800" y="228600"/>
            <a:ext cx="10871200" cy="990600"/>
          </a:xfrm>
          <a:prstGeom prst="rect">
            <a:avLst/>
          </a:prstGeom>
        </p:spPr>
        <p:txBody>
          <a:bodyPr vert="horz" anchor="ctr">
            <a:normAutofit/>
          </a:body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4" name="13 Marcador de fecha"/>
          <p:cNvSpPr>
            <a:spLocks noGrp="1"/>
          </p:cNvSpPr>
          <p:nvPr>
            <p:ph type="dt" sz="half" idx="2"/>
          </p:nvPr>
        </p:nvSpPr>
        <p:spPr>
          <a:xfrm>
            <a:off x="8128000" y="6248621"/>
            <a:ext cx="3556000" cy="365125"/>
          </a:xfrm>
          <a:prstGeom prst="rect">
            <a:avLst/>
          </a:prstGeom>
        </p:spPr>
        <p:txBody>
          <a:bodyPr vert="horz" anchor="ctr" anchorCtr="0"/>
          <a:lstStyle>
            <a:lvl1pPr algn="l" eaLnBrk="1" latinLnBrk="0" hangingPunct="1">
              <a:defRPr kumimoji="0" sz="1400">
                <a:solidFill>
                  <a:schemeClr val="tx2"/>
                </a:solidFill>
              </a:defRPr>
            </a:lvl1pPr>
          </a:lstStyle>
          <a:p>
            <a:pPr defTabSz="914400"/>
            <a:fld id="{23A271A1-F6D6-438B-A432-4747EE7ECD40}" type="datetimeFigureOut">
              <a:rPr lang="en-US" smtClean="0">
                <a:solidFill>
                  <a:srgbClr val="CDD7D9"/>
                </a:solidFill>
              </a:rPr>
              <a:pPr defTabSz="914400"/>
              <a:t>11/23/2018</a:t>
            </a:fld>
            <a:endParaRPr lang="en-US" dirty="0">
              <a:solidFill>
                <a:srgbClr val="CDD7D9"/>
              </a:solidFill>
            </a:endParaRPr>
          </a:p>
        </p:txBody>
      </p:sp>
      <p:sp>
        <p:nvSpPr>
          <p:cNvPr id="3" name="2 Marcador de pie de página"/>
          <p:cNvSpPr>
            <a:spLocks noGrp="1"/>
          </p:cNvSpPr>
          <p:nvPr>
            <p:ph type="ftr" sz="quarter" idx="3"/>
          </p:nvPr>
        </p:nvSpPr>
        <p:spPr>
          <a:xfrm>
            <a:off x="812947" y="6248425"/>
            <a:ext cx="7228111" cy="365125"/>
          </a:xfrm>
          <a:prstGeom prst="rect">
            <a:avLst/>
          </a:prstGeom>
        </p:spPr>
        <p:txBody>
          <a:bodyPr vert="horz" anchor="ctr"/>
          <a:lstStyle>
            <a:lvl1pPr algn="r" eaLnBrk="1" latinLnBrk="0" hangingPunct="1">
              <a:defRPr kumimoji="0" sz="1400">
                <a:solidFill>
                  <a:schemeClr val="tx2"/>
                </a:solidFill>
              </a:defRPr>
            </a:lvl1pPr>
          </a:lstStyle>
          <a:p>
            <a:pPr defTabSz="914400"/>
            <a:endParaRPr lang="en-US" dirty="0">
              <a:solidFill>
                <a:srgbClr val="CDD7D9"/>
              </a:solidFill>
            </a:endParaRPr>
          </a:p>
        </p:txBody>
      </p:sp>
      <p:sp>
        <p:nvSpPr>
          <p:cNvPr id="7" name="6 Rectángulo"/>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8" name="7 Rectángulo"/>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9" name="8 Rectángulo"/>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23" name="22 Marcador de número de diapositiva"/>
          <p:cNvSpPr>
            <a:spLocks noGrp="1"/>
          </p:cNvSpPr>
          <p:nvPr>
            <p:ph type="sldNum" sz="quarter" idx="4"/>
          </p:nvPr>
        </p:nvSpPr>
        <p:spPr>
          <a:xfrm>
            <a:off x="0" y="1272223"/>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pPr defTabSz="914400"/>
            <a:fld id="{F0C94032-CD4C-4C25-B0C2-CEC720522D92}" type="slidenum">
              <a:rPr lang="en-US" smtClean="0"/>
              <a:pPr defTabSz="914400"/>
              <a:t>‹Nº›</a:t>
            </a:fld>
            <a:endParaRPr lang="en-US" dirty="0"/>
          </a:p>
        </p:txBody>
      </p:sp>
    </p:spTree>
    <p:extLst>
      <p:ext uri="{BB962C8B-B14F-4D97-AF65-F5344CB8AC3E}">
        <p14:creationId xmlns:p14="http://schemas.microsoft.com/office/powerpoint/2010/main" val="2875432570"/>
      </p:ext>
    </p:extLst>
  </p:cSld>
  <p:clrMap bg1="dk1" tx1="lt1" bg2="dk2" tx2="lt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09600" y="274647"/>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7171" name="Rectangle 3"/>
          <p:cNvSpPr>
            <a:spLocks noGrp="1" noChangeArrowheads="1"/>
          </p:cNvSpPr>
          <p:nvPr>
            <p:ph type="body" idx="1"/>
          </p:nvPr>
        </p:nvSpPr>
        <p:spPr bwMode="auto">
          <a:xfrm>
            <a:off x="609600" y="1600226"/>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609600" y="6245422"/>
            <a:ext cx="2844800" cy="476251"/>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defTabSz="914400" fontAlgn="base">
              <a:spcBef>
                <a:spcPct val="0"/>
              </a:spcBef>
              <a:spcAft>
                <a:spcPct val="0"/>
              </a:spcAft>
              <a:defRPr/>
            </a:pPr>
            <a:endParaRPr lang="es-ES" dirty="0"/>
          </a:p>
        </p:txBody>
      </p:sp>
      <p:sp>
        <p:nvSpPr>
          <p:cNvPr id="1029" name="Rectangle 5"/>
          <p:cNvSpPr>
            <a:spLocks noGrp="1" noChangeArrowheads="1"/>
          </p:cNvSpPr>
          <p:nvPr>
            <p:ph type="ftr" sz="quarter" idx="3"/>
          </p:nvPr>
        </p:nvSpPr>
        <p:spPr bwMode="auto">
          <a:xfrm>
            <a:off x="4165600" y="6245422"/>
            <a:ext cx="3860800" cy="476251"/>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defTabSz="914400" fontAlgn="base">
              <a:spcBef>
                <a:spcPct val="0"/>
              </a:spcBef>
              <a:spcAft>
                <a:spcPct val="0"/>
              </a:spcAft>
              <a:defRPr/>
            </a:pPr>
            <a:endParaRPr lang="es-ES" dirty="0"/>
          </a:p>
        </p:txBody>
      </p:sp>
      <p:sp>
        <p:nvSpPr>
          <p:cNvPr id="1030" name="Rectangle 6"/>
          <p:cNvSpPr>
            <a:spLocks noGrp="1" noChangeArrowheads="1"/>
          </p:cNvSpPr>
          <p:nvPr>
            <p:ph type="sldNum" sz="quarter" idx="4"/>
          </p:nvPr>
        </p:nvSpPr>
        <p:spPr bwMode="auto">
          <a:xfrm>
            <a:off x="8737600" y="6245422"/>
            <a:ext cx="2844800" cy="476251"/>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defTabSz="914400" fontAlgn="base">
              <a:spcBef>
                <a:spcPct val="0"/>
              </a:spcBef>
              <a:spcAft>
                <a:spcPct val="0"/>
              </a:spcAft>
              <a:defRPr/>
            </a:pPr>
            <a:fld id="{9D71D472-F3D4-4845-969E-22C494DE5B61}" type="slidenum">
              <a:rPr lang="es-ES"/>
              <a:pPr defTabSz="914400" fontAlgn="base">
                <a:spcBef>
                  <a:spcPct val="0"/>
                </a:spcBef>
                <a:spcAft>
                  <a:spcPct val="0"/>
                </a:spcAft>
                <a:defRPr/>
              </a:pPr>
              <a:t>‹Nº›</a:t>
            </a:fld>
            <a:endParaRPr lang="es-ES" dirty="0"/>
          </a:p>
        </p:txBody>
      </p:sp>
    </p:spTree>
    <p:extLst>
      <p:ext uri="{BB962C8B-B14F-4D97-AF65-F5344CB8AC3E}">
        <p14:creationId xmlns:p14="http://schemas.microsoft.com/office/powerpoint/2010/main" val="1258826804"/>
      </p:ext>
    </p:extLst>
  </p:cSld>
  <p:clrMap bg1="lt1" tx1="dk1" bg2="lt2" tx2="dk2" accent1="accent1" accent2="accent2" accent3="accent3" accent4="accent4" accent5="accent5" accent6="accent6" hlink="hlink" folHlink="folHlink"/>
  <p:sldLayoutIdLst>
    <p:sldLayoutId id="2147484208" r:id="rId1"/>
    <p:sldLayoutId id="2147484209" r:id="rId2"/>
    <p:sldLayoutId id="2147484210" r:id="rId3"/>
    <p:sldLayoutId id="2147484211" r:id="rId4"/>
    <p:sldLayoutId id="2147484212" r:id="rId5"/>
    <p:sldLayoutId id="2147484213" r:id="rId6"/>
    <p:sldLayoutId id="2147484214" r:id="rId7"/>
    <p:sldLayoutId id="2147484215" r:id="rId8"/>
    <p:sldLayoutId id="2147484216" r:id="rId9"/>
    <p:sldLayoutId id="2147484217" r:id="rId10"/>
    <p:sldLayoutId id="2147484218" r:id="rId11"/>
    <p:sldLayoutId id="214748421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47"/>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44" tIns="45672" rIns="91344" bIns="45672"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609600" y="160022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44" tIns="45672" rIns="91344" bIns="45672"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44" tIns="45672" rIns="91344" bIns="45672" numCol="1" anchor="t" anchorCtr="0" compatLnSpc="1">
            <a:prstTxWarp prst="textNoShape">
              <a:avLst/>
            </a:prstTxWarp>
          </a:bodyPr>
          <a:lstStyle>
            <a:lvl1pPr>
              <a:defRPr sz="1400"/>
            </a:lvl1pPr>
          </a:lstStyle>
          <a:p>
            <a:pPr defTabSz="913434" fontAlgn="base">
              <a:spcBef>
                <a:spcPct val="0"/>
              </a:spcBef>
              <a:spcAft>
                <a:spcPct val="0"/>
              </a:spcAft>
            </a:pPr>
            <a:endParaRPr lang="es-ES" smtClean="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44" tIns="45672" rIns="91344" bIns="45672" numCol="1" anchor="t" anchorCtr="0" compatLnSpc="1">
            <a:prstTxWarp prst="textNoShape">
              <a:avLst/>
            </a:prstTxWarp>
          </a:bodyPr>
          <a:lstStyle>
            <a:lvl1pPr algn="ctr">
              <a:defRPr sz="1400"/>
            </a:lvl1pPr>
          </a:lstStyle>
          <a:p>
            <a:pPr defTabSz="913434" fontAlgn="base">
              <a:spcBef>
                <a:spcPct val="0"/>
              </a:spcBef>
              <a:spcAft>
                <a:spcPct val="0"/>
              </a:spcAft>
            </a:pPr>
            <a:endParaRPr lang="es-ES" smtClean="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44" tIns="45672" rIns="91344" bIns="45672" numCol="1" anchor="t" anchorCtr="0" compatLnSpc="1">
            <a:prstTxWarp prst="textNoShape">
              <a:avLst/>
            </a:prstTxWarp>
          </a:bodyPr>
          <a:lstStyle>
            <a:lvl1pPr algn="r">
              <a:defRPr sz="1400"/>
            </a:lvl1pPr>
          </a:lstStyle>
          <a:p>
            <a:pPr defTabSz="913434" fontAlgn="base">
              <a:spcBef>
                <a:spcPct val="0"/>
              </a:spcBef>
              <a:spcAft>
                <a:spcPct val="0"/>
              </a:spcAft>
            </a:pPr>
            <a:fld id="{A8A51190-83F0-4DB6-ABAC-066B3E685B69}" type="slidenum">
              <a:rPr lang="es-ES" smtClean="0">
                <a:solidFill>
                  <a:srgbClr val="000000"/>
                </a:solidFill>
              </a:rPr>
              <a:pPr defTabSz="913434" fontAlgn="base">
                <a:spcBef>
                  <a:spcPct val="0"/>
                </a:spcBef>
                <a:spcAft>
                  <a:spcPct val="0"/>
                </a:spcAft>
              </a:pPr>
              <a:t>‹Nº›</a:t>
            </a:fld>
            <a:endParaRPr lang="es-ES" smtClean="0">
              <a:solidFill>
                <a:srgbClr val="000000"/>
              </a:solidFill>
            </a:endParaRPr>
          </a:p>
        </p:txBody>
      </p:sp>
    </p:spTree>
    <p:extLst>
      <p:ext uri="{BB962C8B-B14F-4D97-AF65-F5344CB8AC3E}">
        <p14:creationId xmlns:p14="http://schemas.microsoft.com/office/powerpoint/2010/main" val="351381531"/>
      </p:ext>
    </p:extLst>
  </p:cSld>
  <p:clrMap bg1="lt1" tx1="dk1" bg2="lt2" tx2="dk2" accent1="accent1" accent2="accent2" accent3="accent3" accent4="accent4" accent5="accent5" accent6="accent6" hlink="hlink" folHlink="folHlink"/>
  <p:sldLayoutIdLst>
    <p:sldLayoutId id="2147484221" r:id="rId1"/>
    <p:sldLayoutId id="2147484222" r:id="rId2"/>
    <p:sldLayoutId id="2147484223" r:id="rId3"/>
    <p:sldLayoutId id="2147484224" r:id="rId4"/>
    <p:sldLayoutId id="2147484225" r:id="rId5"/>
    <p:sldLayoutId id="2147484226" r:id="rId6"/>
    <p:sldLayoutId id="2147484227" r:id="rId7"/>
    <p:sldLayoutId id="2147484228" r:id="rId8"/>
    <p:sldLayoutId id="2147484229" r:id="rId9"/>
    <p:sldLayoutId id="2147484230" r:id="rId10"/>
    <p:sldLayoutId id="2147484231" r:id="rId11"/>
    <p:sldLayoutId id="2147484232" r:id="rId12"/>
    <p:sldLayoutId id="2147484233"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6716" algn="ctr" rtl="0" fontAlgn="base">
        <a:spcBef>
          <a:spcPct val="0"/>
        </a:spcBef>
        <a:spcAft>
          <a:spcPct val="0"/>
        </a:spcAft>
        <a:defRPr sz="4400">
          <a:solidFill>
            <a:schemeClr val="tx2"/>
          </a:solidFill>
          <a:latin typeface="Arial" charset="0"/>
        </a:defRPr>
      </a:lvl6pPr>
      <a:lvl7pPr marL="913434" algn="ctr" rtl="0" fontAlgn="base">
        <a:spcBef>
          <a:spcPct val="0"/>
        </a:spcBef>
        <a:spcAft>
          <a:spcPct val="0"/>
        </a:spcAft>
        <a:defRPr sz="4400">
          <a:solidFill>
            <a:schemeClr val="tx2"/>
          </a:solidFill>
          <a:latin typeface="Arial" charset="0"/>
        </a:defRPr>
      </a:lvl7pPr>
      <a:lvl8pPr marL="1370153" algn="ctr" rtl="0" fontAlgn="base">
        <a:spcBef>
          <a:spcPct val="0"/>
        </a:spcBef>
        <a:spcAft>
          <a:spcPct val="0"/>
        </a:spcAft>
        <a:defRPr sz="4400">
          <a:solidFill>
            <a:schemeClr val="tx2"/>
          </a:solidFill>
          <a:latin typeface="Arial" charset="0"/>
        </a:defRPr>
      </a:lvl8pPr>
      <a:lvl9pPr marL="1826868" algn="ctr" rtl="0" fontAlgn="base">
        <a:spcBef>
          <a:spcPct val="0"/>
        </a:spcBef>
        <a:spcAft>
          <a:spcPct val="0"/>
        </a:spcAft>
        <a:defRPr sz="4400">
          <a:solidFill>
            <a:schemeClr val="tx2"/>
          </a:solidFill>
          <a:latin typeface="Arial" charset="0"/>
        </a:defRPr>
      </a:lvl9pPr>
    </p:titleStyle>
    <p:bodyStyle>
      <a:lvl1pPr marL="342538" indent="-342538" algn="l" rtl="0" fontAlgn="base">
        <a:spcBef>
          <a:spcPct val="20000"/>
        </a:spcBef>
        <a:spcAft>
          <a:spcPct val="0"/>
        </a:spcAft>
        <a:buChar char="•"/>
        <a:defRPr sz="3200">
          <a:solidFill>
            <a:schemeClr val="tx1"/>
          </a:solidFill>
          <a:latin typeface="+mn-lt"/>
          <a:ea typeface="+mn-ea"/>
          <a:cs typeface="+mn-cs"/>
        </a:defRPr>
      </a:lvl1pPr>
      <a:lvl2pPr marL="742164" indent="-285450" algn="l" rtl="0" fontAlgn="base">
        <a:spcBef>
          <a:spcPct val="20000"/>
        </a:spcBef>
        <a:spcAft>
          <a:spcPct val="0"/>
        </a:spcAft>
        <a:buChar char="–"/>
        <a:defRPr sz="2800">
          <a:solidFill>
            <a:schemeClr val="tx1"/>
          </a:solidFill>
          <a:latin typeface="+mn-lt"/>
        </a:defRPr>
      </a:lvl2pPr>
      <a:lvl3pPr marL="1141794" indent="-228360" algn="l" rtl="0" fontAlgn="base">
        <a:spcBef>
          <a:spcPct val="20000"/>
        </a:spcBef>
        <a:spcAft>
          <a:spcPct val="0"/>
        </a:spcAft>
        <a:buChar char="•"/>
        <a:defRPr sz="2400">
          <a:solidFill>
            <a:schemeClr val="tx1"/>
          </a:solidFill>
          <a:latin typeface="+mn-lt"/>
        </a:defRPr>
      </a:lvl3pPr>
      <a:lvl4pPr marL="1598508" indent="-228360" algn="l" rtl="0" fontAlgn="base">
        <a:spcBef>
          <a:spcPct val="20000"/>
        </a:spcBef>
        <a:spcAft>
          <a:spcPct val="0"/>
        </a:spcAft>
        <a:buChar char="–"/>
        <a:defRPr sz="2000">
          <a:solidFill>
            <a:schemeClr val="tx1"/>
          </a:solidFill>
          <a:latin typeface="+mn-lt"/>
        </a:defRPr>
      </a:lvl4pPr>
      <a:lvl5pPr marL="2055228" indent="-228360" algn="l" rtl="0" fontAlgn="base">
        <a:spcBef>
          <a:spcPct val="20000"/>
        </a:spcBef>
        <a:spcAft>
          <a:spcPct val="0"/>
        </a:spcAft>
        <a:buChar char="»"/>
        <a:defRPr sz="2000">
          <a:solidFill>
            <a:schemeClr val="tx1"/>
          </a:solidFill>
          <a:latin typeface="+mn-lt"/>
        </a:defRPr>
      </a:lvl5pPr>
      <a:lvl6pPr marL="2511943" indent="-228360" algn="l" rtl="0" fontAlgn="base">
        <a:spcBef>
          <a:spcPct val="20000"/>
        </a:spcBef>
        <a:spcAft>
          <a:spcPct val="0"/>
        </a:spcAft>
        <a:buChar char="»"/>
        <a:defRPr sz="2000">
          <a:solidFill>
            <a:schemeClr val="tx1"/>
          </a:solidFill>
          <a:latin typeface="+mn-lt"/>
        </a:defRPr>
      </a:lvl6pPr>
      <a:lvl7pPr marL="2968662" indent="-228360" algn="l" rtl="0" fontAlgn="base">
        <a:spcBef>
          <a:spcPct val="20000"/>
        </a:spcBef>
        <a:spcAft>
          <a:spcPct val="0"/>
        </a:spcAft>
        <a:buChar char="»"/>
        <a:defRPr sz="2000">
          <a:solidFill>
            <a:schemeClr val="tx1"/>
          </a:solidFill>
          <a:latin typeface="+mn-lt"/>
        </a:defRPr>
      </a:lvl7pPr>
      <a:lvl8pPr marL="3425380" indent="-228360" algn="l" rtl="0" fontAlgn="base">
        <a:spcBef>
          <a:spcPct val="20000"/>
        </a:spcBef>
        <a:spcAft>
          <a:spcPct val="0"/>
        </a:spcAft>
        <a:buChar char="»"/>
        <a:defRPr sz="2000">
          <a:solidFill>
            <a:schemeClr val="tx1"/>
          </a:solidFill>
          <a:latin typeface="+mn-lt"/>
        </a:defRPr>
      </a:lvl8pPr>
      <a:lvl9pPr marL="3882096" indent="-228360" algn="l" rtl="0" fontAlgn="base">
        <a:spcBef>
          <a:spcPct val="20000"/>
        </a:spcBef>
        <a:spcAft>
          <a:spcPct val="0"/>
        </a:spcAft>
        <a:buChar char="»"/>
        <a:defRPr sz="2000">
          <a:solidFill>
            <a:schemeClr val="tx1"/>
          </a:solidFill>
          <a:latin typeface="+mn-lt"/>
        </a:defRPr>
      </a:lvl9pPr>
    </p:bodyStyle>
    <p:otherStyle>
      <a:defPPr>
        <a:defRPr lang="es-CO"/>
      </a:defPPr>
      <a:lvl1pPr marL="0" algn="l" defTabSz="913434" rtl="0" eaLnBrk="1" latinLnBrk="0" hangingPunct="1">
        <a:defRPr sz="1800" kern="1200">
          <a:solidFill>
            <a:schemeClr val="tx1"/>
          </a:solidFill>
          <a:latin typeface="+mn-lt"/>
          <a:ea typeface="+mn-ea"/>
          <a:cs typeface="+mn-cs"/>
        </a:defRPr>
      </a:lvl1pPr>
      <a:lvl2pPr marL="456716" algn="l" defTabSz="913434" rtl="0" eaLnBrk="1" latinLnBrk="0" hangingPunct="1">
        <a:defRPr sz="1800" kern="1200">
          <a:solidFill>
            <a:schemeClr val="tx1"/>
          </a:solidFill>
          <a:latin typeface="+mn-lt"/>
          <a:ea typeface="+mn-ea"/>
          <a:cs typeface="+mn-cs"/>
        </a:defRPr>
      </a:lvl2pPr>
      <a:lvl3pPr marL="913434" algn="l" defTabSz="913434" rtl="0" eaLnBrk="1" latinLnBrk="0" hangingPunct="1">
        <a:defRPr sz="1800" kern="1200">
          <a:solidFill>
            <a:schemeClr val="tx1"/>
          </a:solidFill>
          <a:latin typeface="+mn-lt"/>
          <a:ea typeface="+mn-ea"/>
          <a:cs typeface="+mn-cs"/>
        </a:defRPr>
      </a:lvl3pPr>
      <a:lvl4pPr marL="1370153" algn="l" defTabSz="913434" rtl="0" eaLnBrk="1" latinLnBrk="0" hangingPunct="1">
        <a:defRPr sz="1800" kern="1200">
          <a:solidFill>
            <a:schemeClr val="tx1"/>
          </a:solidFill>
          <a:latin typeface="+mn-lt"/>
          <a:ea typeface="+mn-ea"/>
          <a:cs typeface="+mn-cs"/>
        </a:defRPr>
      </a:lvl4pPr>
      <a:lvl5pPr marL="1826868" algn="l" defTabSz="913434" rtl="0" eaLnBrk="1" latinLnBrk="0" hangingPunct="1">
        <a:defRPr sz="1800" kern="1200">
          <a:solidFill>
            <a:schemeClr val="tx1"/>
          </a:solidFill>
          <a:latin typeface="+mn-lt"/>
          <a:ea typeface="+mn-ea"/>
          <a:cs typeface="+mn-cs"/>
        </a:defRPr>
      </a:lvl5pPr>
      <a:lvl6pPr marL="2283587" algn="l" defTabSz="913434" rtl="0" eaLnBrk="1" latinLnBrk="0" hangingPunct="1">
        <a:defRPr sz="1800" kern="1200">
          <a:solidFill>
            <a:schemeClr val="tx1"/>
          </a:solidFill>
          <a:latin typeface="+mn-lt"/>
          <a:ea typeface="+mn-ea"/>
          <a:cs typeface="+mn-cs"/>
        </a:defRPr>
      </a:lvl6pPr>
      <a:lvl7pPr marL="2740302" algn="l" defTabSz="913434" rtl="0" eaLnBrk="1" latinLnBrk="0" hangingPunct="1">
        <a:defRPr sz="1800" kern="1200">
          <a:solidFill>
            <a:schemeClr val="tx1"/>
          </a:solidFill>
          <a:latin typeface="+mn-lt"/>
          <a:ea typeface="+mn-ea"/>
          <a:cs typeface="+mn-cs"/>
        </a:defRPr>
      </a:lvl7pPr>
      <a:lvl8pPr marL="3197020" algn="l" defTabSz="913434" rtl="0" eaLnBrk="1" latinLnBrk="0" hangingPunct="1">
        <a:defRPr sz="1800" kern="1200">
          <a:solidFill>
            <a:schemeClr val="tx1"/>
          </a:solidFill>
          <a:latin typeface="+mn-lt"/>
          <a:ea typeface="+mn-ea"/>
          <a:cs typeface="+mn-cs"/>
        </a:defRPr>
      </a:lvl8pPr>
      <a:lvl9pPr marL="3653736" algn="l" defTabSz="913434"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21 Marcador de título"/>
          <p:cNvSpPr>
            <a:spLocks noGrp="1"/>
          </p:cNvSpPr>
          <p:nvPr>
            <p:ph type="title"/>
          </p:nvPr>
        </p:nvSpPr>
        <p:spPr>
          <a:xfrm>
            <a:off x="812800" y="228600"/>
            <a:ext cx="10871200" cy="990600"/>
          </a:xfrm>
          <a:prstGeom prst="rect">
            <a:avLst/>
          </a:prstGeom>
        </p:spPr>
        <p:txBody>
          <a:bodyPr vert="horz" anchor="ctr">
            <a:normAutofit/>
          </a:body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4" name="13 Marcador de fecha"/>
          <p:cNvSpPr>
            <a:spLocks noGrp="1"/>
          </p:cNvSpPr>
          <p:nvPr>
            <p:ph type="dt" sz="half" idx="2"/>
          </p:nvPr>
        </p:nvSpPr>
        <p:spPr>
          <a:xfrm>
            <a:off x="8128000" y="6248589"/>
            <a:ext cx="3556000" cy="365125"/>
          </a:xfrm>
          <a:prstGeom prst="rect">
            <a:avLst/>
          </a:prstGeom>
        </p:spPr>
        <p:txBody>
          <a:bodyPr vert="horz" anchor="ctr" anchorCtr="0"/>
          <a:lstStyle>
            <a:lvl1pPr algn="l" eaLnBrk="1" latinLnBrk="0" hangingPunct="1">
              <a:defRPr kumimoji="0" sz="1400">
                <a:solidFill>
                  <a:schemeClr val="tx2"/>
                </a:solidFill>
              </a:defRPr>
            </a:lvl1pPr>
          </a:lstStyle>
          <a:p>
            <a:pPr defTabSz="914400"/>
            <a:fld id="{23A271A1-F6D6-438B-A432-4747EE7ECD40}" type="datetimeFigureOut">
              <a:rPr lang="en-US" smtClean="0">
                <a:solidFill>
                  <a:srgbClr val="CDD7D9"/>
                </a:solidFill>
              </a:rPr>
              <a:pPr defTabSz="914400"/>
              <a:t>11/23/2018</a:t>
            </a:fld>
            <a:endParaRPr lang="en-US" dirty="0">
              <a:solidFill>
                <a:srgbClr val="CDD7D9"/>
              </a:solidFill>
            </a:endParaRPr>
          </a:p>
        </p:txBody>
      </p:sp>
      <p:sp>
        <p:nvSpPr>
          <p:cNvPr id="3" name="2 Marcador de pie de página"/>
          <p:cNvSpPr>
            <a:spLocks noGrp="1"/>
          </p:cNvSpPr>
          <p:nvPr>
            <p:ph type="ftr" sz="quarter" idx="3"/>
          </p:nvPr>
        </p:nvSpPr>
        <p:spPr>
          <a:xfrm>
            <a:off x="812926" y="6248393"/>
            <a:ext cx="7228111" cy="365125"/>
          </a:xfrm>
          <a:prstGeom prst="rect">
            <a:avLst/>
          </a:prstGeom>
        </p:spPr>
        <p:txBody>
          <a:bodyPr vert="horz" anchor="ctr"/>
          <a:lstStyle>
            <a:lvl1pPr algn="r" eaLnBrk="1" latinLnBrk="0" hangingPunct="1">
              <a:defRPr kumimoji="0" sz="1400">
                <a:solidFill>
                  <a:schemeClr val="tx2"/>
                </a:solidFill>
              </a:defRPr>
            </a:lvl1pPr>
          </a:lstStyle>
          <a:p>
            <a:pPr defTabSz="914400"/>
            <a:endParaRPr lang="en-US" dirty="0">
              <a:solidFill>
                <a:srgbClr val="CDD7D9"/>
              </a:solidFill>
            </a:endParaRPr>
          </a:p>
        </p:txBody>
      </p:sp>
      <p:sp>
        <p:nvSpPr>
          <p:cNvPr id="7" name="6 Rectángulo"/>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8" name="7 Rectángulo"/>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9" name="8 Rectángulo"/>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23" name="22 Marcador de número de diapositiva"/>
          <p:cNvSpPr>
            <a:spLocks noGrp="1"/>
          </p:cNvSpPr>
          <p:nvPr>
            <p:ph type="sldNum" sz="quarter" idx="4"/>
          </p:nvPr>
        </p:nvSpPr>
        <p:spPr>
          <a:xfrm>
            <a:off x="0" y="1272223"/>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pPr defTabSz="914400"/>
            <a:fld id="{F0C94032-CD4C-4C25-B0C2-CEC720522D92}" type="slidenum">
              <a:rPr lang="en-US" smtClean="0"/>
              <a:pPr defTabSz="914400"/>
              <a:t>‹Nº›</a:t>
            </a:fld>
            <a:endParaRPr lang="en-US" dirty="0"/>
          </a:p>
        </p:txBody>
      </p:sp>
    </p:spTree>
    <p:extLst>
      <p:ext uri="{BB962C8B-B14F-4D97-AF65-F5344CB8AC3E}">
        <p14:creationId xmlns:p14="http://schemas.microsoft.com/office/powerpoint/2010/main" val="423000457"/>
      </p:ext>
    </p:extLst>
  </p:cSld>
  <p:clrMap bg1="dk1" tx1="lt1" bg2="dk2" tx2="lt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 id="2147484239" r:id="rId5"/>
    <p:sldLayoutId id="2147484240" r:id="rId6"/>
    <p:sldLayoutId id="2147484241" r:id="rId7"/>
    <p:sldLayoutId id="2147484242" r:id="rId8"/>
    <p:sldLayoutId id="2147484243" r:id="rId9"/>
    <p:sldLayoutId id="2147484244" r:id="rId10"/>
    <p:sldLayoutId id="2147484245"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_tradnl" altLang="es-AR" smtClean="0"/>
              <a:t>Click to edit Master title style</a:t>
            </a:r>
            <a:endParaRPr lang="en-US" altLang="es-AR" smtClean="0"/>
          </a:p>
        </p:txBody>
      </p:sp>
      <p:sp>
        <p:nvSpPr>
          <p:cNvPr id="1027"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_tradnl" altLang="es-AR" smtClean="0"/>
              <a:t>Click to edit Master text styles</a:t>
            </a:r>
          </a:p>
          <a:p>
            <a:pPr lvl="1"/>
            <a:r>
              <a:rPr lang="es-ES_tradnl" altLang="es-AR" smtClean="0"/>
              <a:t>Second level</a:t>
            </a:r>
          </a:p>
          <a:p>
            <a:pPr lvl="2"/>
            <a:r>
              <a:rPr lang="es-ES_tradnl" altLang="es-AR" smtClean="0"/>
              <a:t>Third level</a:t>
            </a:r>
          </a:p>
          <a:p>
            <a:pPr lvl="3"/>
            <a:r>
              <a:rPr lang="es-ES_tradnl" altLang="es-AR" smtClean="0"/>
              <a:t>Fourth level</a:t>
            </a:r>
          </a:p>
          <a:p>
            <a:pPr lvl="4"/>
            <a:r>
              <a:rPr lang="es-ES_tradnl" altLang="es-AR" smtClean="0"/>
              <a:t>Fifth level</a:t>
            </a:r>
            <a:endParaRPr lang="en-US" altLang="es-AR" smtClean="0"/>
          </a:p>
        </p:txBody>
      </p:sp>
      <p:sp>
        <p:nvSpPr>
          <p:cNvPr id="4" name="Date Placeholder 3"/>
          <p:cNvSpPr>
            <a:spLocks noGrp="1"/>
          </p:cNvSpPr>
          <p:nvPr>
            <p:ph type="dt" sz="half" idx="2"/>
          </p:nvPr>
        </p:nvSpPr>
        <p:spPr>
          <a:xfrm>
            <a:off x="609600" y="6356533"/>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ea typeface="ヒラギノ角ゴ Pro W3" charset="-128"/>
                <a:cs typeface="+mn-cs"/>
              </a:defRPr>
            </a:lvl1pPr>
          </a:lstStyle>
          <a:p>
            <a:pPr defTabSz="457200" fontAlgn="base">
              <a:spcBef>
                <a:spcPct val="0"/>
              </a:spcBef>
              <a:spcAft>
                <a:spcPct val="0"/>
              </a:spcAft>
              <a:defRPr/>
            </a:pPr>
            <a:fld id="{D3B2FB77-8120-4D65-9374-08DD575FF86E}" type="datetime1">
              <a:rPr lang="en-US"/>
              <a:pPr defTabSz="457200" fontAlgn="base">
                <a:spcBef>
                  <a:spcPct val="0"/>
                </a:spcBef>
                <a:spcAft>
                  <a:spcPct val="0"/>
                </a:spcAft>
                <a:defRPr/>
              </a:pPr>
              <a:t>11/23/2018</a:t>
            </a:fld>
            <a:endParaRPr lang="en-US" dirty="0"/>
          </a:p>
        </p:txBody>
      </p:sp>
      <p:sp>
        <p:nvSpPr>
          <p:cNvPr id="5" name="Footer Placeholder 4"/>
          <p:cNvSpPr>
            <a:spLocks noGrp="1"/>
          </p:cNvSpPr>
          <p:nvPr>
            <p:ph type="ftr" sz="quarter" idx="3"/>
          </p:nvPr>
        </p:nvSpPr>
        <p:spPr>
          <a:xfrm>
            <a:off x="4165600" y="6356533"/>
            <a:ext cx="38608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ea typeface="ヒラギノ角ゴ Pro W3" charset="0"/>
                <a:cs typeface="ヒラギノ角ゴ Pro W3" charset="0"/>
              </a:defRPr>
            </a:lvl1pPr>
          </a:lstStyle>
          <a:p>
            <a:pPr defTabSz="457200" fontAlgn="base">
              <a:spcBef>
                <a:spcPct val="0"/>
              </a:spcBef>
              <a:spcAft>
                <a:spcPct val="0"/>
              </a:spcAft>
              <a:defRPr/>
            </a:pPr>
            <a:endParaRPr lang="en-US"/>
          </a:p>
        </p:txBody>
      </p:sp>
      <p:sp>
        <p:nvSpPr>
          <p:cNvPr id="6" name="Slide Number Placeholder 5"/>
          <p:cNvSpPr>
            <a:spLocks noGrp="1"/>
          </p:cNvSpPr>
          <p:nvPr>
            <p:ph type="sldNum" sz="quarter" idx="4"/>
          </p:nvPr>
        </p:nvSpPr>
        <p:spPr>
          <a:xfrm>
            <a:off x="8737600" y="6356533"/>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ヒラギノ角ゴ Pro W3" charset="-128"/>
                <a:cs typeface="+mn-cs"/>
              </a:defRPr>
            </a:lvl1pPr>
          </a:lstStyle>
          <a:p>
            <a:pPr defTabSz="457200" fontAlgn="base">
              <a:spcBef>
                <a:spcPct val="0"/>
              </a:spcBef>
              <a:spcAft>
                <a:spcPct val="0"/>
              </a:spcAft>
              <a:defRPr/>
            </a:pPr>
            <a:fld id="{CA5C1016-54F3-4DF1-98C2-9799D4AD4A5F}" type="slidenum">
              <a:rPr lang="en-US"/>
              <a:pPr defTabSz="457200" fontAlgn="base">
                <a:spcBef>
                  <a:spcPct val="0"/>
                </a:spcBef>
                <a:spcAft>
                  <a:spcPct val="0"/>
                </a:spcAft>
                <a:defRPr/>
              </a:pPr>
              <a:t>‹Nº›</a:t>
            </a:fld>
            <a:endParaRPr lang="en-US" dirty="0"/>
          </a:p>
        </p:txBody>
      </p:sp>
    </p:spTree>
    <p:extLst>
      <p:ext uri="{BB962C8B-B14F-4D97-AF65-F5344CB8AC3E}">
        <p14:creationId xmlns:p14="http://schemas.microsoft.com/office/powerpoint/2010/main" val="14020920"/>
      </p:ext>
    </p:extLst>
  </p:cSld>
  <p:clrMap bg1="lt1" tx1="dk1" bg2="lt2" tx2="dk2" accent1="accent1" accent2="accent2" accent3="accent3" accent4="accent4" accent5="accent5" accent6="accent6" hlink="hlink" folHlink="folHlink"/>
  <p:sldLayoutIdLst>
    <p:sldLayoutId id="2147484247" r:id="rId1"/>
    <p:sldLayoutId id="2147484248" r:id="rId2"/>
    <p:sldLayoutId id="2147484249" r:id="rId3"/>
    <p:sldLayoutId id="2147484250" r:id="rId4"/>
    <p:sldLayoutId id="2147484251" r:id="rId5"/>
    <p:sldLayoutId id="2147484252" r:id="rId6"/>
    <p:sldLayoutId id="2147484253" r:id="rId7"/>
    <p:sldLayoutId id="2147484254" r:id="rId8"/>
    <p:sldLayoutId id="2147484255" r:id="rId9"/>
    <p:sldLayoutId id="2147484256" r:id="rId10"/>
    <p:sldLayoutId id="2147484257" r:id="rId11"/>
  </p:sldLayoutIdLst>
  <p:txStyles>
    <p:titleStyle>
      <a:lvl1pPr algn="ctr" defTabSz="457200" rtl="0" eaLnBrk="0" fontAlgn="base" hangingPunct="0">
        <a:spcBef>
          <a:spcPct val="0"/>
        </a:spcBef>
        <a:spcAft>
          <a:spcPct val="0"/>
        </a:spcAft>
        <a:defRPr sz="4400" kern="1200">
          <a:solidFill>
            <a:schemeClr val="tx1"/>
          </a:solidFill>
          <a:latin typeface="+mj-lt"/>
          <a:ea typeface="ヒラギノ角ゴ Pro W3" charset="-128"/>
          <a:cs typeface="ヒラギノ角ゴ Pro W3" charset="-128"/>
        </a:defRPr>
      </a:lvl1pPr>
      <a:lvl2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2pPr>
      <a:lvl3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3pPr>
      <a:lvl4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4pPr>
      <a:lvl5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ヒラギノ角ゴ Pro W3" charset="-128"/>
          <a:cs typeface="ヒラギノ角ゴ Pro W3"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ヒラギノ角ゴ Pro W3" charset="-128"/>
          <a:cs typeface="ヒラギノ角ゴ Pro W3"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ヒラギノ角ゴ Pro W3" charset="-128"/>
          <a:cs typeface="ヒラギノ角ゴ Pro W3"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ヒラギノ角ゴ Pro W3" charset="-128"/>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609600" y="635652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346FFAB-6EE9-440A-B9BC-FB1BF653D9D3}" type="datetimeFigureOut">
              <a:rPr lang="es-ES" smtClean="0">
                <a:solidFill>
                  <a:prstClr val="black">
                    <a:tint val="75000"/>
                  </a:prstClr>
                </a:solidFill>
              </a:rPr>
              <a:pPr defTabSz="914400"/>
              <a:t>23/11/2018</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52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52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67A152EA-A66F-4E4D-84D0-3A9D9AD83692}" type="slidenum">
              <a:rPr lang="es-ES" smtClean="0">
                <a:solidFill>
                  <a:prstClr val="black">
                    <a:tint val="75000"/>
                  </a:prstClr>
                </a:solidFill>
              </a:rPr>
              <a:pPr defTabSz="914400"/>
              <a:t>‹Nº›</a:t>
            </a:fld>
            <a:endParaRPr lang="es-ES">
              <a:solidFill>
                <a:prstClr val="black">
                  <a:tint val="75000"/>
                </a:prstClr>
              </a:solidFill>
            </a:endParaRPr>
          </a:p>
        </p:txBody>
      </p:sp>
    </p:spTree>
    <p:extLst>
      <p:ext uri="{BB962C8B-B14F-4D97-AF65-F5344CB8AC3E}">
        <p14:creationId xmlns:p14="http://schemas.microsoft.com/office/powerpoint/2010/main" val="3971039685"/>
      </p:ext>
    </p:extLst>
  </p:cSld>
  <p:clrMap bg1="lt1" tx1="dk1" bg2="lt2" tx2="dk2" accent1="accent1" accent2="accent2" accent3="accent3" accent4="accent4" accent5="accent5" accent6="accent6" hlink="hlink" folHlink="folHlink"/>
  <p:sldLayoutIdLst>
    <p:sldLayoutId id="2147484259" r:id="rId1"/>
    <p:sldLayoutId id="2147484260" r:id="rId2"/>
    <p:sldLayoutId id="2147484261" r:id="rId3"/>
    <p:sldLayoutId id="2147484262" r:id="rId4"/>
    <p:sldLayoutId id="2147484263" r:id="rId5"/>
    <p:sldLayoutId id="2147484264" r:id="rId6"/>
    <p:sldLayoutId id="2147484265" r:id="rId7"/>
    <p:sldLayoutId id="2147484266" r:id="rId8"/>
    <p:sldLayoutId id="2147484267" r:id="rId9"/>
    <p:sldLayoutId id="2147484268" r:id="rId10"/>
    <p:sldLayoutId id="214748426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99CCFF"/>
            </a:gs>
            <a:gs pos="100000">
              <a:schemeClr val="bg1"/>
            </a:gs>
          </a:gsLst>
          <a:lin ang="5400000" scaled="1"/>
        </a:gra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Rectangle 3"/>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9" name="Rectangle 6"/>
          <p:cNvSpPr>
            <a:spLocks noChangeArrowheads="1"/>
          </p:cNvSpPr>
          <p:nvPr/>
        </p:nvSpPr>
        <p:spPr bwMode="auto">
          <a:xfrm>
            <a:off x="11631203" y="406400"/>
            <a:ext cx="1847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defTabSz="912813" eaLnBrk="0" hangingPunct="0">
              <a:defRPr sz="4000" b="1">
                <a:solidFill>
                  <a:srgbClr val="F9E73D"/>
                </a:solidFill>
                <a:latin typeface="Arial" charset="0"/>
              </a:defRPr>
            </a:lvl1pPr>
            <a:lvl2pPr marL="742950" indent="-285750" defTabSz="912813" eaLnBrk="0" hangingPunct="0">
              <a:defRPr sz="4000" b="1">
                <a:solidFill>
                  <a:srgbClr val="F9E73D"/>
                </a:solidFill>
                <a:latin typeface="Arial" charset="0"/>
              </a:defRPr>
            </a:lvl2pPr>
            <a:lvl3pPr marL="1143000" indent="-228600" defTabSz="912813" eaLnBrk="0" hangingPunct="0">
              <a:defRPr sz="4000" b="1">
                <a:solidFill>
                  <a:srgbClr val="F9E73D"/>
                </a:solidFill>
                <a:latin typeface="Arial" charset="0"/>
              </a:defRPr>
            </a:lvl3pPr>
            <a:lvl4pPr marL="1600200" indent="-228600" defTabSz="912813" eaLnBrk="0" hangingPunct="0">
              <a:defRPr sz="4000" b="1">
                <a:solidFill>
                  <a:srgbClr val="F9E73D"/>
                </a:solidFill>
                <a:latin typeface="Arial" charset="0"/>
              </a:defRPr>
            </a:lvl4pPr>
            <a:lvl5pPr marL="2057400" indent="-228600" defTabSz="912813" eaLnBrk="0" hangingPunct="0">
              <a:defRPr sz="4000" b="1">
                <a:solidFill>
                  <a:srgbClr val="F9E73D"/>
                </a:solidFill>
                <a:latin typeface="Arial" charset="0"/>
              </a:defRPr>
            </a:lvl5pPr>
            <a:lvl6pPr marL="2514600" indent="-228600" algn="ctr" defTabSz="912813" eaLnBrk="0" fontAlgn="base" hangingPunct="0">
              <a:spcBef>
                <a:spcPct val="0"/>
              </a:spcBef>
              <a:spcAft>
                <a:spcPct val="0"/>
              </a:spcAft>
              <a:defRPr sz="4000" b="1">
                <a:solidFill>
                  <a:srgbClr val="F9E73D"/>
                </a:solidFill>
                <a:latin typeface="Arial" charset="0"/>
              </a:defRPr>
            </a:lvl6pPr>
            <a:lvl7pPr marL="2971800" indent="-228600" algn="ctr" defTabSz="912813" eaLnBrk="0" fontAlgn="base" hangingPunct="0">
              <a:spcBef>
                <a:spcPct val="0"/>
              </a:spcBef>
              <a:spcAft>
                <a:spcPct val="0"/>
              </a:spcAft>
              <a:defRPr sz="4000" b="1">
                <a:solidFill>
                  <a:srgbClr val="F9E73D"/>
                </a:solidFill>
                <a:latin typeface="Arial" charset="0"/>
              </a:defRPr>
            </a:lvl7pPr>
            <a:lvl8pPr marL="3429000" indent="-228600" algn="ctr" defTabSz="912813" eaLnBrk="0" fontAlgn="base" hangingPunct="0">
              <a:spcBef>
                <a:spcPct val="0"/>
              </a:spcBef>
              <a:spcAft>
                <a:spcPct val="0"/>
              </a:spcAft>
              <a:defRPr sz="4000" b="1">
                <a:solidFill>
                  <a:srgbClr val="F9E73D"/>
                </a:solidFill>
                <a:latin typeface="Arial" charset="0"/>
              </a:defRPr>
            </a:lvl8pPr>
            <a:lvl9pPr marL="3886200" indent="-228600" algn="ctr" defTabSz="912813" eaLnBrk="0" fontAlgn="base" hangingPunct="0">
              <a:spcBef>
                <a:spcPct val="0"/>
              </a:spcBef>
              <a:spcAft>
                <a:spcPct val="0"/>
              </a:spcAft>
              <a:defRPr sz="4000" b="1">
                <a:solidFill>
                  <a:srgbClr val="F9E73D"/>
                </a:solidFill>
                <a:latin typeface="Arial" charset="0"/>
              </a:defRPr>
            </a:lvl9pPr>
          </a:lstStyle>
          <a:p>
            <a:pPr eaLnBrk="1" fontAlgn="base" hangingPunct="1">
              <a:spcBef>
                <a:spcPct val="0"/>
              </a:spcBef>
              <a:spcAft>
                <a:spcPct val="0"/>
              </a:spcAft>
              <a:defRPr/>
            </a:pPr>
            <a:endParaRPr lang="en-US" altLang="en-US" sz="1600" b="0">
              <a:solidFill>
                <a:srgbClr val="000000"/>
              </a:solidFill>
            </a:endParaRPr>
          </a:p>
        </p:txBody>
      </p:sp>
      <p:pic>
        <p:nvPicPr>
          <p:cNvPr id="4101" name="Picture 9" descr="insight_masterFLAT"/>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464919" y="6272392"/>
            <a:ext cx="1291167"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9" descr="insight_masterFLAT"/>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0464919" y="6272392"/>
            <a:ext cx="1291167"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3"/>
          </p:nvPr>
        </p:nvSpPr>
        <p:spPr>
          <a:xfrm>
            <a:off x="4165600" y="6356529"/>
            <a:ext cx="3860800" cy="365125"/>
          </a:xfrm>
          <a:prstGeom prst="rect">
            <a:avLst/>
          </a:prstGeom>
        </p:spPr>
        <p:txBody>
          <a:bodyPr vert="horz" lIns="91440" tIns="45720" rIns="91440" bIns="45720" rtlCol="0" anchor="ctr"/>
          <a:lstStyle>
            <a:lvl1pPr algn="ctr" eaLnBrk="1" hangingPunct="1">
              <a:defRPr sz="1200" dirty="0">
                <a:solidFill>
                  <a:srgbClr val="000000">
                    <a:tint val="75000"/>
                  </a:srgbClr>
                </a:solidFill>
                <a:latin typeface="Arial"/>
              </a:defRPr>
            </a:lvl1pPr>
          </a:lstStyle>
          <a:p>
            <a:pPr defTabSz="914400" fontAlgn="base">
              <a:spcBef>
                <a:spcPct val="0"/>
              </a:spcBef>
              <a:spcAft>
                <a:spcPct val="0"/>
              </a:spcAft>
              <a:defRPr/>
            </a:pPr>
            <a:endParaRPr lang="en-US" b="1"/>
          </a:p>
        </p:txBody>
      </p:sp>
      <p:sp>
        <p:nvSpPr>
          <p:cNvPr id="8" name="Rectangle 5"/>
          <p:cNvSpPr>
            <a:spLocks noGrp="1" noChangeArrowheads="1"/>
          </p:cNvSpPr>
          <p:nvPr>
            <p:ph type="sldNum" sz="quarter" idx="4"/>
          </p:nvPr>
        </p:nvSpPr>
        <p:spPr>
          <a:xfrm>
            <a:off x="57151" y="6477000"/>
            <a:ext cx="609600" cy="228600"/>
          </a:xfrm>
          <a:prstGeom prst="rect">
            <a:avLst/>
          </a:prstGeom>
        </p:spPr>
        <p:txBody>
          <a:bodyPr/>
          <a:lstStyle>
            <a:lvl1pPr algn="l" eaLnBrk="1" fontAlgn="auto" hangingPunct="1">
              <a:spcBef>
                <a:spcPts val="0"/>
              </a:spcBef>
              <a:spcAft>
                <a:spcPts val="0"/>
              </a:spcAft>
              <a:defRPr sz="1200" b="0" smtClean="0">
                <a:solidFill>
                  <a:srgbClr val="000000"/>
                </a:solidFill>
                <a:latin typeface="Arial"/>
              </a:defRPr>
            </a:lvl1pPr>
          </a:lstStyle>
          <a:p>
            <a:pPr defTabSz="914400">
              <a:defRPr/>
            </a:pPr>
            <a:fld id="{91C53EF2-4E90-449F-80FA-D22F0B8B27AB}" type="slidenum">
              <a:rPr lang="en-US"/>
              <a:pPr defTabSz="914400">
                <a:defRPr/>
              </a:pPr>
              <a:t>‹Nº›</a:t>
            </a:fld>
            <a:endParaRPr lang="en-US" dirty="0"/>
          </a:p>
        </p:txBody>
      </p:sp>
    </p:spTree>
    <p:extLst>
      <p:ext uri="{BB962C8B-B14F-4D97-AF65-F5344CB8AC3E}">
        <p14:creationId xmlns:p14="http://schemas.microsoft.com/office/powerpoint/2010/main" val="973267026"/>
      </p:ext>
    </p:extLst>
  </p:cSld>
  <p:clrMap bg1="lt1" tx1="dk1" bg2="lt2" tx2="dk2" accent1="accent1" accent2="accent2" accent3="accent3" accent4="accent4" accent5="accent5" accent6="accent6" hlink="hlink" folHlink="folHlink"/>
  <p:sldLayoutIdLst>
    <p:sldLayoutId id="2147484271" r:id="rId1"/>
    <p:sldLayoutId id="2147484272" r:id="rId2"/>
    <p:sldLayoutId id="2147484273" r:id="rId3"/>
    <p:sldLayoutId id="2147484274" r:id="rId4"/>
    <p:sldLayoutId id="2147484275" r:id="rId5"/>
    <p:sldLayoutId id="2147484276" r:id="rId6"/>
    <p:sldLayoutId id="2147484277" r:id="rId7"/>
    <p:sldLayoutId id="2147484278" r:id="rId8"/>
    <p:sldLayoutId id="2147484279" r:id="rId9"/>
    <p:sldLayoutId id="2147484280" r:id="rId10"/>
    <p:sldLayoutId id="2147484281" r:id="rId11"/>
    <p:sldLayoutId id="2147484282" r:id="rId12"/>
    <p:sldLayoutId id="2147484283"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000" b="1">
          <a:solidFill>
            <a:schemeClr val="accent2"/>
          </a:solidFill>
          <a:latin typeface="+mj-lt"/>
          <a:ea typeface="+mj-ea"/>
          <a:cs typeface="+mj-cs"/>
        </a:defRPr>
      </a:lvl1pPr>
      <a:lvl2pPr algn="ctr" rtl="0" eaLnBrk="0" fontAlgn="base" hangingPunct="0">
        <a:spcBef>
          <a:spcPct val="0"/>
        </a:spcBef>
        <a:spcAft>
          <a:spcPct val="0"/>
        </a:spcAft>
        <a:defRPr sz="4000" b="1">
          <a:solidFill>
            <a:schemeClr val="accent2"/>
          </a:solidFill>
          <a:latin typeface="Arial" pitchFamily="34" charset="0"/>
        </a:defRPr>
      </a:lvl2pPr>
      <a:lvl3pPr algn="ctr" rtl="0" eaLnBrk="0" fontAlgn="base" hangingPunct="0">
        <a:spcBef>
          <a:spcPct val="0"/>
        </a:spcBef>
        <a:spcAft>
          <a:spcPct val="0"/>
        </a:spcAft>
        <a:defRPr sz="4000" b="1">
          <a:solidFill>
            <a:schemeClr val="accent2"/>
          </a:solidFill>
          <a:latin typeface="Arial" pitchFamily="34" charset="0"/>
        </a:defRPr>
      </a:lvl3pPr>
      <a:lvl4pPr algn="ctr" rtl="0" eaLnBrk="0" fontAlgn="base" hangingPunct="0">
        <a:spcBef>
          <a:spcPct val="0"/>
        </a:spcBef>
        <a:spcAft>
          <a:spcPct val="0"/>
        </a:spcAft>
        <a:defRPr sz="4000" b="1">
          <a:solidFill>
            <a:schemeClr val="accent2"/>
          </a:solidFill>
          <a:latin typeface="Arial" pitchFamily="34" charset="0"/>
        </a:defRPr>
      </a:lvl4pPr>
      <a:lvl5pPr algn="ctr" rtl="0" eaLnBrk="0" fontAlgn="base" hangingPunct="0">
        <a:spcBef>
          <a:spcPct val="0"/>
        </a:spcBef>
        <a:spcAft>
          <a:spcPct val="0"/>
        </a:spcAft>
        <a:defRPr sz="4000" b="1">
          <a:solidFill>
            <a:schemeClr val="accent2"/>
          </a:solidFill>
          <a:latin typeface="Arial" pitchFamily="34" charset="0"/>
        </a:defRPr>
      </a:lvl5pPr>
      <a:lvl6pPr marL="457200" algn="l" rtl="0" eaLnBrk="1" fontAlgn="base" hangingPunct="1">
        <a:spcBef>
          <a:spcPct val="0"/>
        </a:spcBef>
        <a:spcAft>
          <a:spcPct val="0"/>
        </a:spcAft>
        <a:defRPr sz="4000" b="1">
          <a:solidFill>
            <a:schemeClr val="accent2"/>
          </a:solidFill>
          <a:latin typeface="Arial" pitchFamily="34" charset="0"/>
        </a:defRPr>
      </a:lvl6pPr>
      <a:lvl7pPr marL="914400" algn="l" rtl="0" eaLnBrk="1" fontAlgn="base" hangingPunct="1">
        <a:spcBef>
          <a:spcPct val="0"/>
        </a:spcBef>
        <a:spcAft>
          <a:spcPct val="0"/>
        </a:spcAft>
        <a:defRPr sz="4000" b="1">
          <a:solidFill>
            <a:schemeClr val="accent2"/>
          </a:solidFill>
          <a:latin typeface="Arial" pitchFamily="34" charset="0"/>
        </a:defRPr>
      </a:lvl7pPr>
      <a:lvl8pPr marL="1371600" algn="l" rtl="0" eaLnBrk="1" fontAlgn="base" hangingPunct="1">
        <a:spcBef>
          <a:spcPct val="0"/>
        </a:spcBef>
        <a:spcAft>
          <a:spcPct val="0"/>
        </a:spcAft>
        <a:defRPr sz="4000" b="1">
          <a:solidFill>
            <a:schemeClr val="accent2"/>
          </a:solidFill>
          <a:latin typeface="Arial" pitchFamily="34" charset="0"/>
        </a:defRPr>
      </a:lvl8pPr>
      <a:lvl9pPr marL="1828800" algn="l" rtl="0" eaLnBrk="1" fontAlgn="base" hangingPunct="1">
        <a:spcBef>
          <a:spcPct val="0"/>
        </a:spcBef>
        <a:spcAft>
          <a:spcPct val="0"/>
        </a:spcAft>
        <a:defRPr sz="4000" b="1">
          <a:solidFill>
            <a:schemeClr val="accent2"/>
          </a:solidFill>
          <a:latin typeface="Arial" pitchFamily="34"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711205" y="152400"/>
            <a:ext cx="10058400" cy="838200"/>
          </a:xfrm>
          <a:prstGeom prst="rect">
            <a:avLst/>
          </a:prstGeom>
          <a:noFill/>
          <a:ln w="9525" algn="ctr">
            <a:noFill/>
            <a:miter lim="800000"/>
            <a:headEnd/>
            <a:tailEnd/>
          </a:ln>
        </p:spPr>
        <p:txBody>
          <a:bodyPr vert="horz" wrap="square" lIns="0" tIns="0" rIns="0" bIns="0" numCol="1" anchor="b" anchorCtr="0" compatLnSpc="1">
            <a:prstTxWarp prst="textNoShape">
              <a:avLst/>
            </a:prstTxWarp>
          </a:bodyPr>
          <a:lstStyle/>
          <a:p>
            <a:pPr lvl="0"/>
            <a:r>
              <a:rPr lang="en-US" altLang="en-US"/>
              <a:t>Click to edit Master title style</a:t>
            </a:r>
            <a:endParaRPr lang="en-GB" altLang="en-US"/>
          </a:p>
        </p:txBody>
      </p:sp>
      <p:sp>
        <p:nvSpPr>
          <p:cNvPr id="5123" name="Rectangle 3"/>
          <p:cNvSpPr>
            <a:spLocks noGrp="1" noChangeArrowheads="1"/>
          </p:cNvSpPr>
          <p:nvPr>
            <p:ph type="body" idx="1"/>
          </p:nvPr>
        </p:nvSpPr>
        <p:spPr bwMode="auto">
          <a:xfrm>
            <a:off x="711206" y="1350964"/>
            <a:ext cx="11144251" cy="451643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5124" name="Picture 5"/>
          <p:cNvPicPr>
            <a:picLocks noChangeAspect="1"/>
          </p:cNvPicPr>
          <p:nvPr userDrawn="1"/>
        </p:nvPicPr>
        <p:blipFill>
          <a:blip r:embed="rId14" cstate="print"/>
          <a:srcRect/>
          <a:stretch>
            <a:fillRect/>
          </a:stretch>
        </p:blipFill>
        <p:spPr bwMode="auto">
          <a:xfrm>
            <a:off x="10958011" y="260351"/>
            <a:ext cx="899583" cy="584200"/>
          </a:xfrm>
          <a:prstGeom prst="rect">
            <a:avLst/>
          </a:prstGeom>
          <a:noFill/>
          <a:ln w="9525">
            <a:noFill/>
            <a:miter lim="800000"/>
            <a:headEnd/>
            <a:tailEnd/>
          </a:ln>
        </p:spPr>
      </p:pic>
    </p:spTree>
    <p:extLst>
      <p:ext uri="{BB962C8B-B14F-4D97-AF65-F5344CB8AC3E}">
        <p14:creationId xmlns:p14="http://schemas.microsoft.com/office/powerpoint/2010/main" val="2965979077"/>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Lst>
  <p:hf sldNum="0" hdr="0" ftr="0" dt="0"/>
  <p:txStyles>
    <p:titleStyle>
      <a:lvl1pPr algn="l" rtl="0" eaLnBrk="0" fontAlgn="base" hangingPunct="0">
        <a:lnSpc>
          <a:spcPts val="3500"/>
        </a:lnSpc>
        <a:spcBef>
          <a:spcPct val="0"/>
        </a:spcBef>
        <a:spcAft>
          <a:spcPct val="0"/>
        </a:spcAft>
        <a:defRPr sz="3100" b="1">
          <a:solidFill>
            <a:srgbClr val="E31836"/>
          </a:solidFill>
          <a:latin typeface="Arial" panose="020B0604020202020204" pitchFamily="34" charset="0"/>
          <a:ea typeface="+mj-ea"/>
          <a:cs typeface="Arial" panose="020B0604020202020204" pitchFamily="34" charset="0"/>
        </a:defRPr>
      </a:lvl1pPr>
      <a:lvl2pPr algn="l" rtl="0" eaLnBrk="0" fontAlgn="base" hangingPunct="0">
        <a:lnSpc>
          <a:spcPts val="3500"/>
        </a:lnSpc>
        <a:spcBef>
          <a:spcPct val="0"/>
        </a:spcBef>
        <a:spcAft>
          <a:spcPct val="0"/>
        </a:spcAft>
        <a:defRPr sz="3100" b="1">
          <a:solidFill>
            <a:srgbClr val="E31836"/>
          </a:solidFill>
          <a:latin typeface="Arial" pitchFamily="34" charset="0"/>
          <a:cs typeface="Arial" charset="0"/>
        </a:defRPr>
      </a:lvl2pPr>
      <a:lvl3pPr algn="l" rtl="0" eaLnBrk="0" fontAlgn="base" hangingPunct="0">
        <a:lnSpc>
          <a:spcPts val="3500"/>
        </a:lnSpc>
        <a:spcBef>
          <a:spcPct val="0"/>
        </a:spcBef>
        <a:spcAft>
          <a:spcPct val="0"/>
        </a:spcAft>
        <a:defRPr sz="3100" b="1">
          <a:solidFill>
            <a:srgbClr val="E31836"/>
          </a:solidFill>
          <a:latin typeface="Arial" pitchFamily="34" charset="0"/>
          <a:cs typeface="Arial" charset="0"/>
        </a:defRPr>
      </a:lvl3pPr>
      <a:lvl4pPr algn="l" rtl="0" eaLnBrk="0" fontAlgn="base" hangingPunct="0">
        <a:lnSpc>
          <a:spcPts val="3500"/>
        </a:lnSpc>
        <a:spcBef>
          <a:spcPct val="0"/>
        </a:spcBef>
        <a:spcAft>
          <a:spcPct val="0"/>
        </a:spcAft>
        <a:defRPr sz="3100" b="1">
          <a:solidFill>
            <a:srgbClr val="E31836"/>
          </a:solidFill>
          <a:latin typeface="Arial" pitchFamily="34" charset="0"/>
          <a:cs typeface="Arial" charset="0"/>
        </a:defRPr>
      </a:lvl4pPr>
      <a:lvl5pPr algn="l" rtl="0" eaLnBrk="0" fontAlgn="base" hangingPunct="0">
        <a:lnSpc>
          <a:spcPts val="3500"/>
        </a:lnSpc>
        <a:spcBef>
          <a:spcPct val="0"/>
        </a:spcBef>
        <a:spcAft>
          <a:spcPct val="0"/>
        </a:spcAft>
        <a:defRPr sz="3100" b="1">
          <a:solidFill>
            <a:srgbClr val="E31836"/>
          </a:solidFill>
          <a:latin typeface="Arial" pitchFamily="34" charset="0"/>
          <a:cs typeface="Arial" charset="0"/>
        </a:defRPr>
      </a:lvl5pPr>
      <a:lvl6pPr marL="457155" algn="l" rtl="0" eaLnBrk="1" fontAlgn="base" hangingPunct="1">
        <a:spcBef>
          <a:spcPct val="0"/>
        </a:spcBef>
        <a:spcAft>
          <a:spcPct val="0"/>
        </a:spcAft>
        <a:defRPr sz="2100">
          <a:solidFill>
            <a:srgbClr val="B61229"/>
          </a:solidFill>
          <a:latin typeface="Century Gothic" pitchFamily="34" charset="0"/>
          <a:cs typeface="Arial" charset="0"/>
        </a:defRPr>
      </a:lvl6pPr>
      <a:lvl7pPr marL="914309" algn="l" rtl="0" eaLnBrk="1" fontAlgn="base" hangingPunct="1">
        <a:spcBef>
          <a:spcPct val="0"/>
        </a:spcBef>
        <a:spcAft>
          <a:spcPct val="0"/>
        </a:spcAft>
        <a:defRPr sz="2100">
          <a:solidFill>
            <a:srgbClr val="B61229"/>
          </a:solidFill>
          <a:latin typeface="Century Gothic" pitchFamily="34" charset="0"/>
          <a:cs typeface="Arial" charset="0"/>
        </a:defRPr>
      </a:lvl7pPr>
      <a:lvl8pPr marL="1371464" algn="l" rtl="0" eaLnBrk="1" fontAlgn="base" hangingPunct="1">
        <a:spcBef>
          <a:spcPct val="0"/>
        </a:spcBef>
        <a:spcAft>
          <a:spcPct val="0"/>
        </a:spcAft>
        <a:defRPr sz="2100">
          <a:solidFill>
            <a:srgbClr val="B61229"/>
          </a:solidFill>
          <a:latin typeface="Century Gothic" pitchFamily="34" charset="0"/>
          <a:cs typeface="Arial" charset="0"/>
        </a:defRPr>
      </a:lvl8pPr>
      <a:lvl9pPr marL="1828618" algn="l" rtl="0" eaLnBrk="1" fontAlgn="base" hangingPunct="1">
        <a:spcBef>
          <a:spcPct val="0"/>
        </a:spcBef>
        <a:spcAft>
          <a:spcPct val="0"/>
        </a:spcAft>
        <a:defRPr sz="2100">
          <a:solidFill>
            <a:srgbClr val="B61229"/>
          </a:solidFill>
          <a:latin typeface="Century Gothic" pitchFamily="34" charset="0"/>
          <a:cs typeface="Arial" charset="0"/>
        </a:defRPr>
      </a:lvl9pPr>
    </p:titleStyle>
    <p:bodyStyle>
      <a:lvl1pPr marL="190482" indent="-190482" algn="l" rtl="0" eaLnBrk="0" fontAlgn="base" hangingPunct="0">
        <a:spcBef>
          <a:spcPct val="0"/>
        </a:spcBef>
        <a:spcAft>
          <a:spcPts val="300"/>
        </a:spcAft>
        <a:buClr>
          <a:srgbClr val="E31836"/>
        </a:buClr>
        <a:buSzPct val="115000"/>
        <a:buFont typeface="Arial" charset="0"/>
        <a:buChar char="•"/>
        <a:defRPr sz="2300">
          <a:solidFill>
            <a:schemeClr val="tx1"/>
          </a:solidFill>
          <a:latin typeface="Arial" panose="020B0604020202020204" pitchFamily="34" charset="0"/>
          <a:ea typeface="+mn-ea"/>
          <a:cs typeface="Arial" panose="020B0604020202020204" pitchFamily="34" charset="0"/>
        </a:defRPr>
      </a:lvl1pPr>
      <a:lvl2pPr marL="473027" indent="-257150" algn="l" rtl="0" eaLnBrk="0" fontAlgn="base" hangingPunct="0">
        <a:spcBef>
          <a:spcPct val="0"/>
        </a:spcBef>
        <a:spcAft>
          <a:spcPts val="300"/>
        </a:spcAft>
        <a:buClr>
          <a:srgbClr val="E31836"/>
        </a:buClr>
        <a:buSzPct val="115000"/>
        <a:buFont typeface="Arial" charset="0"/>
        <a:buChar char="–"/>
        <a:defRPr sz="2000">
          <a:solidFill>
            <a:schemeClr val="tx1"/>
          </a:solidFill>
          <a:latin typeface="Arial" panose="020B0604020202020204" pitchFamily="34" charset="0"/>
          <a:cs typeface="Arial" panose="020B0604020202020204" pitchFamily="34" charset="0"/>
        </a:defRPr>
      </a:lvl2pPr>
      <a:lvl3pPr marL="639699" indent="-158735" algn="l" rtl="0" eaLnBrk="0" fontAlgn="base" hangingPunct="0">
        <a:spcBef>
          <a:spcPct val="0"/>
        </a:spcBef>
        <a:spcAft>
          <a:spcPts val="300"/>
        </a:spcAft>
        <a:buClr>
          <a:srgbClr val="E31836"/>
        </a:buClr>
        <a:buSzPct val="115000"/>
        <a:buFont typeface="Arial" charset="0"/>
        <a:buChar char="•"/>
        <a:defRPr lang="en-US" dirty="0">
          <a:solidFill>
            <a:schemeClr val="tx1"/>
          </a:solidFill>
          <a:latin typeface="Arial" panose="020B0604020202020204" pitchFamily="34" charset="0"/>
          <a:cs typeface="Arial" panose="020B0604020202020204" pitchFamily="34" charset="0"/>
        </a:defRPr>
      </a:lvl3pPr>
      <a:lvl4pPr marL="798433" indent="-142859" algn="l" rtl="0" eaLnBrk="0" fontAlgn="base" hangingPunct="0">
        <a:spcBef>
          <a:spcPct val="0"/>
        </a:spcBef>
        <a:spcAft>
          <a:spcPts val="300"/>
        </a:spcAft>
        <a:buClr>
          <a:srgbClr val="E31836"/>
        </a:buClr>
        <a:buSzPct val="115000"/>
        <a:buFont typeface="Arial" charset="0"/>
        <a:buChar char="-"/>
        <a:defRPr lang="en-US" sz="1600" dirty="0">
          <a:solidFill>
            <a:schemeClr val="tx1"/>
          </a:solidFill>
          <a:latin typeface="Arial" panose="020B0604020202020204" pitchFamily="34" charset="0"/>
          <a:cs typeface="Arial" panose="020B0604020202020204" pitchFamily="34" charset="0"/>
        </a:defRPr>
      </a:lvl4pPr>
      <a:lvl5pPr marL="922248" indent="-114289" algn="l" defTabSz="923834" rtl="0" eaLnBrk="0" fontAlgn="base" hangingPunct="0">
        <a:spcBef>
          <a:spcPct val="0"/>
        </a:spcBef>
        <a:spcAft>
          <a:spcPts val="300"/>
        </a:spcAft>
        <a:buClr>
          <a:srgbClr val="E31836"/>
        </a:buClr>
        <a:buSzPct val="115000"/>
        <a:buFont typeface="Arial" charset="0"/>
        <a:buChar char="•"/>
        <a:defRPr lang="en-GB" sz="1500" dirty="0">
          <a:solidFill>
            <a:schemeClr val="tx1"/>
          </a:solidFill>
          <a:latin typeface="Arial" panose="020B0604020202020204" pitchFamily="34" charset="0"/>
          <a:cs typeface="Arial" panose="020B0604020202020204" pitchFamily="34" charset="0"/>
        </a:defRPr>
      </a:lvl5pPr>
      <a:lvl6pPr marL="668274" indent="0" algn="l" rtl="0" eaLnBrk="1" fontAlgn="base" hangingPunct="1">
        <a:spcBef>
          <a:spcPct val="20000"/>
        </a:spcBef>
        <a:spcAft>
          <a:spcPct val="0"/>
        </a:spcAft>
        <a:buClr>
          <a:srgbClr val="B61229"/>
        </a:buClr>
        <a:buSzPct val="115000"/>
        <a:buFont typeface="Arial" charset="0"/>
        <a:buNone/>
        <a:defRPr sz="1100">
          <a:solidFill>
            <a:schemeClr val="bg2"/>
          </a:solidFill>
          <a:latin typeface="+mn-lt"/>
          <a:cs typeface="+mn-cs"/>
        </a:defRPr>
      </a:lvl6pPr>
      <a:lvl7pPr marL="1447656" indent="-188897" algn="l" rtl="0" eaLnBrk="1" fontAlgn="base" hangingPunct="1">
        <a:spcBef>
          <a:spcPct val="20000"/>
        </a:spcBef>
        <a:spcAft>
          <a:spcPct val="0"/>
        </a:spcAft>
        <a:buClr>
          <a:srgbClr val="B61229"/>
        </a:buClr>
        <a:buSzPct val="115000"/>
        <a:buFont typeface="Arial" charset="0"/>
        <a:buChar char="•"/>
        <a:defRPr sz="1100">
          <a:solidFill>
            <a:schemeClr val="bg2"/>
          </a:solidFill>
          <a:latin typeface="+mn-lt"/>
          <a:cs typeface="+mn-cs"/>
        </a:defRPr>
      </a:lvl7pPr>
      <a:lvl8pPr marL="1904808" indent="-188897" algn="l" rtl="0" eaLnBrk="1" fontAlgn="base" hangingPunct="1">
        <a:spcBef>
          <a:spcPct val="20000"/>
        </a:spcBef>
        <a:spcAft>
          <a:spcPct val="0"/>
        </a:spcAft>
        <a:buClr>
          <a:srgbClr val="B61229"/>
        </a:buClr>
        <a:buSzPct val="115000"/>
        <a:buFont typeface="Arial" charset="0"/>
        <a:buChar char="•"/>
        <a:defRPr sz="1100">
          <a:solidFill>
            <a:schemeClr val="bg2"/>
          </a:solidFill>
          <a:latin typeface="+mn-lt"/>
          <a:cs typeface="+mn-cs"/>
        </a:defRPr>
      </a:lvl8pPr>
      <a:lvl9pPr marL="2361965" indent="-188897" algn="l" rtl="0" eaLnBrk="1" fontAlgn="base" hangingPunct="1">
        <a:spcBef>
          <a:spcPct val="20000"/>
        </a:spcBef>
        <a:spcAft>
          <a:spcPct val="0"/>
        </a:spcAft>
        <a:buClr>
          <a:srgbClr val="B61229"/>
        </a:buClr>
        <a:buSzPct val="115000"/>
        <a:buFont typeface="Arial" charset="0"/>
        <a:buChar char="•"/>
        <a:defRPr sz="1100">
          <a:solidFill>
            <a:schemeClr val="bg2"/>
          </a:solidFill>
          <a:latin typeface="+mn-lt"/>
          <a:cs typeface="+mn-cs"/>
        </a:defRPr>
      </a:lvl9pPr>
    </p:bodyStyle>
    <p:otherStyle>
      <a:defPPr>
        <a:defRPr lang="en-US"/>
      </a:defPPr>
      <a:lvl1pPr marL="0" algn="l" defTabSz="914309" rtl="0" eaLnBrk="1" latinLnBrk="0" hangingPunct="1">
        <a:defRPr sz="1900" kern="1200">
          <a:solidFill>
            <a:schemeClr val="tx1"/>
          </a:solidFill>
          <a:latin typeface="+mn-lt"/>
          <a:ea typeface="+mn-ea"/>
          <a:cs typeface="+mn-cs"/>
        </a:defRPr>
      </a:lvl1pPr>
      <a:lvl2pPr marL="457155"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4" algn="l" defTabSz="914309" rtl="0" eaLnBrk="1" latinLnBrk="0" hangingPunct="1">
        <a:defRPr sz="1900" kern="1200">
          <a:solidFill>
            <a:schemeClr val="tx1"/>
          </a:solidFill>
          <a:latin typeface="+mn-lt"/>
          <a:ea typeface="+mn-ea"/>
          <a:cs typeface="+mn-cs"/>
        </a:defRPr>
      </a:lvl4pPr>
      <a:lvl5pPr marL="1828618" algn="l" defTabSz="914309" rtl="0" eaLnBrk="1" latinLnBrk="0" hangingPunct="1">
        <a:defRPr sz="1900" kern="1200">
          <a:solidFill>
            <a:schemeClr val="tx1"/>
          </a:solidFill>
          <a:latin typeface="+mn-lt"/>
          <a:ea typeface="+mn-ea"/>
          <a:cs typeface="+mn-cs"/>
        </a:defRPr>
      </a:lvl5pPr>
      <a:lvl6pPr marL="2285774"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5" algn="l" defTabSz="914309" rtl="0" eaLnBrk="1" latinLnBrk="0" hangingPunct="1">
        <a:defRPr sz="19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09600" y="274637"/>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s-AR" smtClean="0"/>
              <a:t>Haga clic para cambiar el estilo de título	</a:t>
            </a:r>
          </a:p>
        </p:txBody>
      </p:sp>
      <p:sp>
        <p:nvSpPr>
          <p:cNvPr id="9219" name="Rectangle 3"/>
          <p:cNvSpPr>
            <a:spLocks noGrp="1" noChangeArrowheads="1"/>
          </p:cNvSpPr>
          <p:nvPr>
            <p:ph type="body" idx="1"/>
          </p:nvPr>
        </p:nvSpPr>
        <p:spPr bwMode="auto">
          <a:xfrm>
            <a:off x="609600" y="160020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s-AR" smtClean="0"/>
              <a:t>Haga clic para modificar el estilo de texto del patrón</a:t>
            </a:r>
          </a:p>
          <a:p>
            <a:pPr lvl="1"/>
            <a:r>
              <a:rPr lang="es-ES" altLang="es-AR" smtClean="0"/>
              <a:t>Segundo nivel</a:t>
            </a:r>
          </a:p>
          <a:p>
            <a:pPr lvl="2"/>
            <a:r>
              <a:rPr lang="es-ES" altLang="es-AR" smtClean="0"/>
              <a:t>Tercer nivel</a:t>
            </a:r>
          </a:p>
          <a:p>
            <a:pPr lvl="3"/>
            <a:r>
              <a:rPr lang="es-ES" altLang="es-AR" smtClean="0"/>
              <a:t>Cuarto nivel</a:t>
            </a:r>
          </a:p>
          <a:p>
            <a:pPr lvl="4"/>
            <a:r>
              <a:rPr lang="es-ES" altLang="es-AR" smtClean="0"/>
              <a:t>Quinto nivel</a:t>
            </a:r>
          </a:p>
        </p:txBody>
      </p:sp>
      <p:sp>
        <p:nvSpPr>
          <p:cNvPr id="1028" name="Rectangle 4"/>
          <p:cNvSpPr>
            <a:spLocks noGrp="1" noChangeArrowheads="1"/>
          </p:cNvSpPr>
          <p:nvPr>
            <p:ph type="dt" sz="half" idx="2"/>
          </p:nvPr>
        </p:nvSpPr>
        <p:spPr bwMode="auto">
          <a:xfrm>
            <a:off x="609600" y="6245394"/>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defRPr>
            </a:lvl1pPr>
          </a:lstStyle>
          <a:p>
            <a:pPr defTabSz="914400" fontAlgn="base">
              <a:spcBef>
                <a:spcPct val="0"/>
              </a:spcBef>
              <a:spcAft>
                <a:spcPct val="0"/>
              </a:spcAft>
              <a:defRPr/>
            </a:pPr>
            <a:endParaRPr lang="es-ES"/>
          </a:p>
        </p:txBody>
      </p:sp>
      <p:sp>
        <p:nvSpPr>
          <p:cNvPr id="1029" name="Rectangle 5"/>
          <p:cNvSpPr>
            <a:spLocks noGrp="1" noChangeArrowheads="1"/>
          </p:cNvSpPr>
          <p:nvPr>
            <p:ph type="ftr" sz="quarter" idx="3"/>
          </p:nvPr>
        </p:nvSpPr>
        <p:spPr bwMode="auto">
          <a:xfrm>
            <a:off x="4165600" y="6245394"/>
            <a:ext cx="3860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defRPr>
            </a:lvl1pPr>
          </a:lstStyle>
          <a:p>
            <a:pPr defTabSz="914400" fontAlgn="base">
              <a:spcBef>
                <a:spcPct val="0"/>
              </a:spcBef>
              <a:spcAft>
                <a:spcPct val="0"/>
              </a:spcAft>
              <a:defRPr/>
            </a:pPr>
            <a:endParaRPr lang="es-ES"/>
          </a:p>
        </p:txBody>
      </p:sp>
      <p:sp>
        <p:nvSpPr>
          <p:cNvPr id="1030" name="Rectangle 6"/>
          <p:cNvSpPr>
            <a:spLocks noGrp="1" noChangeArrowheads="1"/>
          </p:cNvSpPr>
          <p:nvPr>
            <p:ph type="sldNum" sz="quarter" idx="4"/>
          </p:nvPr>
        </p:nvSpPr>
        <p:spPr bwMode="auto">
          <a:xfrm>
            <a:off x="8737600" y="6245394"/>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defTabSz="914400" fontAlgn="base">
              <a:spcBef>
                <a:spcPct val="0"/>
              </a:spcBef>
              <a:spcAft>
                <a:spcPct val="0"/>
              </a:spcAft>
            </a:pPr>
            <a:fld id="{29BC25AB-20A8-469F-9753-7067DC1321D3}" type="slidenum">
              <a:rPr lang="es-ES"/>
              <a:pPr defTabSz="914400" fontAlgn="base">
                <a:spcBef>
                  <a:spcPct val="0"/>
                </a:spcBef>
                <a:spcAft>
                  <a:spcPct val="0"/>
                </a:spcAft>
              </a:pPr>
              <a:t>‹Nº›</a:t>
            </a:fld>
            <a:endParaRPr lang="es-ES"/>
          </a:p>
        </p:txBody>
      </p:sp>
    </p:spTree>
    <p:extLst>
      <p:ext uri="{BB962C8B-B14F-4D97-AF65-F5344CB8AC3E}">
        <p14:creationId xmlns:p14="http://schemas.microsoft.com/office/powerpoint/2010/main" val="2812213021"/>
      </p:ext>
    </p:extLst>
  </p:cSld>
  <p:clrMap bg1="lt1" tx1="dk1" bg2="lt2" tx2="dk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 id="214748429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527165" y="188915"/>
            <a:ext cx="9696449" cy="8366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5123" name="Rectangle 3"/>
          <p:cNvSpPr>
            <a:spLocks noGrp="1" noChangeArrowheads="1"/>
          </p:cNvSpPr>
          <p:nvPr>
            <p:ph type="body" idx="1"/>
          </p:nvPr>
        </p:nvSpPr>
        <p:spPr bwMode="auto">
          <a:xfrm>
            <a:off x="609600" y="3173413"/>
            <a:ext cx="10972800" cy="15204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6" name="Rectangle 6"/>
          <p:cNvSpPr>
            <a:spLocks noGrp="1" noChangeArrowheads="1"/>
          </p:cNvSpPr>
          <p:nvPr>
            <p:ph type="sldNum" sz="quarter" idx="4"/>
          </p:nvPr>
        </p:nvSpPr>
        <p:spPr>
          <a:xfrm>
            <a:off x="11144253" y="6577015"/>
            <a:ext cx="734483" cy="215900"/>
          </a:xfrm>
          <a:prstGeom prst="rect">
            <a:avLst/>
          </a:prstGeom>
          <a:ln/>
        </p:spPr>
        <p:txBody>
          <a:bodyPr vert="horz" wrap="square" lIns="91440" tIns="45720" rIns="91440" bIns="45720" numCol="1" anchor="ctr" anchorCtr="0" compatLnSpc="1">
            <a:prstTxWarp prst="textNoShape">
              <a:avLst/>
            </a:prstTxWarp>
          </a:bodyPr>
          <a:lstStyle>
            <a:lvl1pPr algn="ctr">
              <a:defRPr sz="800" b="1">
                <a:solidFill>
                  <a:srgbClr val="000000"/>
                </a:solidFill>
              </a:defRPr>
            </a:lvl1pPr>
          </a:lstStyle>
          <a:p>
            <a:pPr defTabSz="914400" fontAlgn="base">
              <a:spcBef>
                <a:spcPct val="0"/>
              </a:spcBef>
              <a:spcAft>
                <a:spcPct val="0"/>
              </a:spcAft>
            </a:pPr>
            <a:fld id="{0E77AFB1-B94B-4B70-B93F-38A8C0946DE0}" type="slidenum">
              <a:rPr lang="es-ES">
                <a:ea typeface="ＭＳ Ｐゴシック" pitchFamily="34" charset="-128"/>
              </a:rPr>
              <a:pPr defTabSz="914400" fontAlgn="base">
                <a:spcBef>
                  <a:spcPct val="0"/>
                </a:spcBef>
                <a:spcAft>
                  <a:spcPct val="0"/>
                </a:spcAft>
              </a:pPr>
              <a:t>‹Nº›</a:t>
            </a:fld>
            <a:endParaRPr lang="es-ES">
              <a:ea typeface="ＭＳ Ｐゴシック" pitchFamily="34" charset="-128"/>
            </a:endParaRPr>
          </a:p>
        </p:txBody>
      </p:sp>
      <p:cxnSp>
        <p:nvCxnSpPr>
          <p:cNvPr id="5125" name="Straight Connector 6"/>
          <p:cNvCxnSpPr>
            <a:cxnSpLocks noChangeShapeType="1"/>
          </p:cNvCxnSpPr>
          <p:nvPr userDrawn="1"/>
        </p:nvCxnSpPr>
        <p:spPr bwMode="auto">
          <a:xfrm flipV="1">
            <a:off x="1763300" y="6623222"/>
            <a:ext cx="8640233" cy="6351"/>
          </a:xfrm>
          <a:prstGeom prst="line">
            <a:avLst/>
          </a:prstGeom>
          <a:noFill/>
          <a:ln w="6350">
            <a:solidFill>
              <a:srgbClr val="7F7F7F"/>
            </a:solidFill>
            <a:round/>
            <a:headEnd/>
            <a:tailEnd/>
          </a:ln>
          <a:effectLst>
            <a:outerShdw dist="20000" dir="5400000" rotWithShape="0">
              <a:srgbClr val="808080">
                <a:alpha val="37999"/>
              </a:srgbClr>
            </a:outerShdw>
          </a:effectLst>
        </p:spPr>
      </p:cxnSp>
      <p:pic>
        <p:nvPicPr>
          <p:cNvPr id="5126" name="Picture 9" descr="elementos ppt-02.png"/>
          <p:cNvPicPr>
            <a:picLocks noChangeAspect="1"/>
          </p:cNvPicPr>
          <p:nvPr userDrawn="1"/>
        </p:nvPicPr>
        <p:blipFill>
          <a:blip r:embed="rId7"/>
          <a:srcRect/>
          <a:stretch>
            <a:fillRect/>
          </a:stretch>
        </p:blipFill>
        <p:spPr bwMode="auto">
          <a:xfrm>
            <a:off x="0" y="215900"/>
            <a:ext cx="12192000" cy="1143000"/>
          </a:xfrm>
          <a:prstGeom prst="rect">
            <a:avLst/>
          </a:prstGeom>
          <a:noFill/>
          <a:ln w="9525">
            <a:noFill/>
            <a:miter lim="800000"/>
            <a:headEnd/>
            <a:tailEnd/>
          </a:ln>
        </p:spPr>
      </p:pic>
    </p:spTree>
    <p:extLst>
      <p:ext uri="{BB962C8B-B14F-4D97-AF65-F5344CB8AC3E}">
        <p14:creationId xmlns:p14="http://schemas.microsoft.com/office/powerpoint/2010/main" val="1431150155"/>
      </p:ext>
    </p:extLst>
  </p:cSld>
  <p:clrMap bg1="lt1" tx1="dk1" bg2="lt2" tx2="dk2" accent1="accent1" accent2="accent2" accent3="accent3" accent4="accent4" accent5="accent5" accent6="accent6" hlink="hlink" folHlink="folHlink"/>
  <p:sldLayoutIdLst>
    <p:sldLayoutId id="2147484298" r:id="rId1"/>
    <p:sldLayoutId id="2147484299" r:id="rId2"/>
    <p:sldLayoutId id="2147484300" r:id="rId3"/>
    <p:sldLayoutId id="2147484301" r:id="rId4"/>
    <p:sldLayoutId id="2147484302" r:id="rId5"/>
  </p:sldLayoutIdLst>
  <p:hf hdr="0" ftr="0" dt="0"/>
  <p:txStyles>
    <p:titleStyle>
      <a:lvl1pPr algn="l" rtl="0" eaLnBrk="0" fontAlgn="base" hangingPunct="0">
        <a:spcBef>
          <a:spcPct val="0"/>
        </a:spcBef>
        <a:spcAft>
          <a:spcPct val="0"/>
        </a:spcAft>
        <a:defRPr sz="2100" b="1">
          <a:solidFill>
            <a:srgbClr val="3C3D3C"/>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100" b="1">
          <a:solidFill>
            <a:srgbClr val="3C3D3C"/>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100" b="1">
          <a:solidFill>
            <a:srgbClr val="3C3D3C"/>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100" b="1">
          <a:solidFill>
            <a:srgbClr val="3C3D3C"/>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100" b="1">
          <a:solidFill>
            <a:srgbClr val="3C3D3C"/>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3000" b="1">
          <a:solidFill>
            <a:srgbClr val="3B4A69"/>
          </a:solidFill>
          <a:latin typeface="Arial" charset="0"/>
        </a:defRPr>
      </a:lvl6pPr>
      <a:lvl7pPr marL="914400" algn="l" rtl="0" fontAlgn="base">
        <a:spcBef>
          <a:spcPct val="0"/>
        </a:spcBef>
        <a:spcAft>
          <a:spcPct val="0"/>
        </a:spcAft>
        <a:defRPr sz="3000" b="1">
          <a:solidFill>
            <a:srgbClr val="3B4A69"/>
          </a:solidFill>
          <a:latin typeface="Arial" charset="0"/>
        </a:defRPr>
      </a:lvl7pPr>
      <a:lvl8pPr marL="1371600" algn="l" rtl="0" fontAlgn="base">
        <a:spcBef>
          <a:spcPct val="0"/>
        </a:spcBef>
        <a:spcAft>
          <a:spcPct val="0"/>
        </a:spcAft>
        <a:defRPr sz="3000" b="1">
          <a:solidFill>
            <a:srgbClr val="3B4A69"/>
          </a:solidFill>
          <a:latin typeface="Arial" charset="0"/>
        </a:defRPr>
      </a:lvl8pPr>
      <a:lvl9pPr marL="1828800" algn="l" rtl="0" fontAlgn="base">
        <a:spcBef>
          <a:spcPct val="0"/>
        </a:spcBef>
        <a:spcAft>
          <a:spcPct val="0"/>
        </a:spcAft>
        <a:defRPr sz="3000" b="1">
          <a:solidFill>
            <a:srgbClr val="3B4A69"/>
          </a:solidFill>
          <a:latin typeface="Arial" charset="0"/>
        </a:defRPr>
      </a:lvl9pPr>
    </p:titleStyle>
    <p:bodyStyle>
      <a:lvl1pPr marL="342900" indent="-342900" algn="l" rtl="0" eaLnBrk="0" fontAlgn="base" hangingPunct="0">
        <a:spcBef>
          <a:spcPct val="20000"/>
        </a:spcBef>
        <a:spcAft>
          <a:spcPct val="0"/>
        </a:spcAft>
        <a:buClr>
          <a:srgbClr val="A82E2E"/>
        </a:buClr>
        <a:buSzPct val="165000"/>
        <a:buChar char="•"/>
        <a:defRPr sz="16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rgbClr val="A82E2E"/>
        </a:buClr>
        <a:buSzPct val="115000"/>
        <a:buChar char="–"/>
        <a:defRPr sz="1600">
          <a:solidFill>
            <a:schemeClr val="tx1"/>
          </a:solidFill>
          <a:latin typeface="+mn-lt"/>
          <a:ea typeface="ＭＳ Ｐゴシック" pitchFamily="-65" charset="-128"/>
          <a:cs typeface="MS PGothic" charset="0"/>
        </a:defRPr>
      </a:lvl2pPr>
      <a:lvl3pPr marL="1143000" indent="-228600" algn="l" rtl="0" eaLnBrk="0" fontAlgn="base" hangingPunct="0">
        <a:spcBef>
          <a:spcPct val="20000"/>
        </a:spcBef>
        <a:spcAft>
          <a:spcPct val="0"/>
        </a:spcAft>
        <a:buClr>
          <a:srgbClr val="3C3D3C"/>
        </a:buClr>
        <a:buSzPct val="165000"/>
        <a:buChar char="•"/>
        <a:defRPr sz="1600">
          <a:solidFill>
            <a:schemeClr val="tx1"/>
          </a:solidFill>
          <a:latin typeface="+mn-lt"/>
          <a:ea typeface="ＭＳ Ｐゴシック" pitchFamily="-65" charset="-128"/>
          <a:cs typeface="MS PGothic" charset="0"/>
        </a:defRPr>
      </a:lvl3pPr>
      <a:lvl4pPr marL="1600200" indent="-228600" algn="l" rtl="0" eaLnBrk="0" fontAlgn="base" hangingPunct="0">
        <a:spcBef>
          <a:spcPct val="20000"/>
        </a:spcBef>
        <a:spcAft>
          <a:spcPct val="0"/>
        </a:spcAft>
        <a:buClr>
          <a:srgbClr val="3C3D3C"/>
        </a:buClr>
        <a:buSzPct val="115000"/>
        <a:buChar char="–"/>
        <a:defRPr sz="1600">
          <a:solidFill>
            <a:schemeClr val="tx1"/>
          </a:solidFill>
          <a:latin typeface="+mn-lt"/>
          <a:ea typeface="ＭＳ Ｐゴシック" pitchFamily="-65" charset="-128"/>
          <a:cs typeface="MS PGothic" charset="0"/>
        </a:defRPr>
      </a:lvl4pPr>
      <a:lvl5pPr marL="2057400" indent="-228600" algn="l" rtl="0" eaLnBrk="0" fontAlgn="base" hangingPunct="0">
        <a:spcBef>
          <a:spcPct val="20000"/>
        </a:spcBef>
        <a:spcAft>
          <a:spcPct val="0"/>
        </a:spcAft>
        <a:buClr>
          <a:srgbClr val="3C3D3C"/>
        </a:buClr>
        <a:buSzPct val="115000"/>
        <a:buChar char="»"/>
        <a:defRPr sz="1600">
          <a:solidFill>
            <a:schemeClr val="tx1"/>
          </a:solidFill>
          <a:latin typeface="+mn-lt"/>
          <a:ea typeface="ＭＳ Ｐゴシック" pitchFamily="-65" charset="-128"/>
          <a:cs typeface="MS PGothic" charset="0"/>
        </a:defRPr>
      </a:lvl5pPr>
      <a:lvl6pPr marL="2514600" indent="-228600" algn="l" rtl="0" fontAlgn="base">
        <a:spcBef>
          <a:spcPct val="20000"/>
        </a:spcBef>
        <a:spcAft>
          <a:spcPct val="0"/>
        </a:spcAft>
        <a:buClr>
          <a:srgbClr val="A82E2E"/>
        </a:buClr>
        <a:buSzPct val="165000"/>
        <a:buChar char="»"/>
        <a:defRPr sz="1600">
          <a:solidFill>
            <a:srgbClr val="2D5AAD"/>
          </a:solidFill>
          <a:latin typeface="+mn-lt"/>
        </a:defRPr>
      </a:lvl6pPr>
      <a:lvl7pPr marL="2971800" indent="-228600" algn="l" rtl="0" fontAlgn="base">
        <a:spcBef>
          <a:spcPct val="20000"/>
        </a:spcBef>
        <a:spcAft>
          <a:spcPct val="0"/>
        </a:spcAft>
        <a:buClr>
          <a:srgbClr val="A82E2E"/>
        </a:buClr>
        <a:buSzPct val="165000"/>
        <a:buChar char="»"/>
        <a:defRPr sz="1600">
          <a:solidFill>
            <a:srgbClr val="2D5AAD"/>
          </a:solidFill>
          <a:latin typeface="+mn-lt"/>
        </a:defRPr>
      </a:lvl7pPr>
      <a:lvl8pPr marL="3429000" indent="-228600" algn="l" rtl="0" fontAlgn="base">
        <a:spcBef>
          <a:spcPct val="20000"/>
        </a:spcBef>
        <a:spcAft>
          <a:spcPct val="0"/>
        </a:spcAft>
        <a:buClr>
          <a:srgbClr val="A82E2E"/>
        </a:buClr>
        <a:buSzPct val="165000"/>
        <a:buChar char="»"/>
        <a:defRPr sz="1600">
          <a:solidFill>
            <a:srgbClr val="2D5AAD"/>
          </a:solidFill>
          <a:latin typeface="+mn-lt"/>
        </a:defRPr>
      </a:lvl8pPr>
      <a:lvl9pPr marL="3886200" indent="-228600" algn="l" rtl="0" fontAlgn="base">
        <a:spcBef>
          <a:spcPct val="20000"/>
        </a:spcBef>
        <a:spcAft>
          <a:spcPct val="0"/>
        </a:spcAft>
        <a:buClr>
          <a:srgbClr val="A82E2E"/>
        </a:buClr>
        <a:buSzPct val="165000"/>
        <a:buChar char="»"/>
        <a:defRPr sz="1600">
          <a:solidFill>
            <a:srgbClr val="2D5AAD"/>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21 Marcador de título"/>
          <p:cNvSpPr>
            <a:spLocks noGrp="1"/>
          </p:cNvSpPr>
          <p:nvPr>
            <p:ph type="title"/>
          </p:nvPr>
        </p:nvSpPr>
        <p:spPr>
          <a:xfrm>
            <a:off x="812800" y="228600"/>
            <a:ext cx="10871200" cy="990600"/>
          </a:xfrm>
          <a:prstGeom prst="rect">
            <a:avLst/>
          </a:prstGeom>
        </p:spPr>
        <p:txBody>
          <a:bodyPr vert="horz" anchor="ctr">
            <a:normAutofit/>
          </a:body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4" name="13 Marcador de fecha"/>
          <p:cNvSpPr>
            <a:spLocks noGrp="1"/>
          </p:cNvSpPr>
          <p:nvPr>
            <p:ph type="dt" sz="half" idx="2"/>
          </p:nvPr>
        </p:nvSpPr>
        <p:spPr>
          <a:xfrm>
            <a:off x="8128000" y="6248563"/>
            <a:ext cx="3556000" cy="365125"/>
          </a:xfrm>
          <a:prstGeom prst="rect">
            <a:avLst/>
          </a:prstGeom>
        </p:spPr>
        <p:txBody>
          <a:bodyPr vert="horz" anchor="ctr" anchorCtr="0"/>
          <a:lstStyle>
            <a:lvl1pPr algn="l" eaLnBrk="1" latinLnBrk="0" hangingPunct="1">
              <a:defRPr kumimoji="0" sz="1400">
                <a:solidFill>
                  <a:schemeClr val="tx2"/>
                </a:solidFill>
              </a:defRPr>
            </a:lvl1pPr>
          </a:lstStyle>
          <a:p>
            <a:pPr defTabSz="914400"/>
            <a:fld id="{23A271A1-F6D6-438B-A432-4747EE7ECD40}" type="datetimeFigureOut">
              <a:rPr lang="en-US" smtClean="0">
                <a:solidFill>
                  <a:srgbClr val="CDD7D9"/>
                </a:solidFill>
              </a:rPr>
              <a:pPr defTabSz="914400"/>
              <a:t>11/23/2018</a:t>
            </a:fld>
            <a:endParaRPr lang="en-US" dirty="0">
              <a:solidFill>
                <a:srgbClr val="CDD7D9"/>
              </a:solidFill>
            </a:endParaRPr>
          </a:p>
        </p:txBody>
      </p:sp>
      <p:sp>
        <p:nvSpPr>
          <p:cNvPr id="3" name="2 Marcador de pie de página"/>
          <p:cNvSpPr>
            <a:spLocks noGrp="1"/>
          </p:cNvSpPr>
          <p:nvPr>
            <p:ph type="ftr" sz="quarter" idx="3"/>
          </p:nvPr>
        </p:nvSpPr>
        <p:spPr>
          <a:xfrm>
            <a:off x="812909" y="6248367"/>
            <a:ext cx="7228111" cy="365125"/>
          </a:xfrm>
          <a:prstGeom prst="rect">
            <a:avLst/>
          </a:prstGeom>
        </p:spPr>
        <p:txBody>
          <a:bodyPr vert="horz" anchor="ctr"/>
          <a:lstStyle>
            <a:lvl1pPr algn="r" eaLnBrk="1" latinLnBrk="0" hangingPunct="1">
              <a:defRPr kumimoji="0" sz="1400">
                <a:solidFill>
                  <a:schemeClr val="tx2"/>
                </a:solidFill>
              </a:defRPr>
            </a:lvl1pPr>
          </a:lstStyle>
          <a:p>
            <a:pPr defTabSz="914400"/>
            <a:endParaRPr lang="en-US" dirty="0">
              <a:solidFill>
                <a:srgbClr val="CDD7D9"/>
              </a:solidFill>
            </a:endParaRPr>
          </a:p>
        </p:txBody>
      </p:sp>
      <p:sp>
        <p:nvSpPr>
          <p:cNvPr id="7" name="6 Rectángulo"/>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8" name="7 Rectángulo"/>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9" name="8 Rectángulo"/>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23" name="22 Marcador de número de diapositiva"/>
          <p:cNvSpPr>
            <a:spLocks noGrp="1"/>
          </p:cNvSpPr>
          <p:nvPr>
            <p:ph type="sldNum" sz="quarter" idx="4"/>
          </p:nvPr>
        </p:nvSpPr>
        <p:spPr>
          <a:xfrm>
            <a:off x="0" y="1272223"/>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pPr defTabSz="914400"/>
            <a:fld id="{F0C94032-CD4C-4C25-B0C2-CEC720522D92}" type="slidenum">
              <a:rPr lang="en-US" smtClean="0"/>
              <a:pPr defTabSz="914400"/>
              <a:t>‹Nº›</a:t>
            </a:fld>
            <a:endParaRPr lang="en-US" dirty="0"/>
          </a:p>
        </p:txBody>
      </p:sp>
    </p:spTree>
    <p:extLst>
      <p:ext uri="{BB962C8B-B14F-4D97-AF65-F5344CB8AC3E}">
        <p14:creationId xmlns:p14="http://schemas.microsoft.com/office/powerpoint/2010/main" val="2374164394"/>
      </p:ext>
    </p:extLst>
  </p:cSld>
  <p:clrMap bg1="dk1" tx1="lt1" bg2="dk2" tx2="lt2" accent1="accent1" accent2="accent2" accent3="accent3" accent4="accent4" accent5="accent5" accent6="accent6" hlink="hlink" folHlink="folHlink"/>
  <p:sldLayoutIdLst>
    <p:sldLayoutId id="2147484304" r:id="rId1"/>
    <p:sldLayoutId id="2147484305" r:id="rId2"/>
    <p:sldLayoutId id="2147484306" r:id="rId3"/>
    <p:sldLayoutId id="2147484307" r:id="rId4"/>
    <p:sldLayoutId id="2147484308" r:id="rId5"/>
    <p:sldLayoutId id="2147484309" r:id="rId6"/>
    <p:sldLayoutId id="2147484310" r:id="rId7"/>
    <p:sldLayoutId id="2147484311" r:id="rId8"/>
    <p:sldLayoutId id="2147484312" r:id="rId9"/>
    <p:sldLayoutId id="2147484313" r:id="rId10"/>
    <p:sldLayoutId id="2147484314"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_tradnl" altLang="es-AR" smtClean="0"/>
              <a:t>Click to edit Master title style</a:t>
            </a:r>
            <a:endParaRPr lang="en-US" altLang="es-AR" smtClean="0"/>
          </a:p>
        </p:txBody>
      </p:sp>
      <p:sp>
        <p:nvSpPr>
          <p:cNvPr id="3075"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_tradnl" altLang="es-AR" smtClean="0"/>
              <a:t>Click to edit Master text styles</a:t>
            </a:r>
          </a:p>
          <a:p>
            <a:pPr lvl="1"/>
            <a:r>
              <a:rPr lang="es-ES_tradnl" altLang="es-AR" smtClean="0"/>
              <a:t>Second level</a:t>
            </a:r>
          </a:p>
          <a:p>
            <a:pPr lvl="2"/>
            <a:r>
              <a:rPr lang="es-ES_tradnl" altLang="es-AR" smtClean="0"/>
              <a:t>Third level</a:t>
            </a:r>
          </a:p>
          <a:p>
            <a:pPr lvl="3"/>
            <a:r>
              <a:rPr lang="es-ES_tradnl" altLang="es-AR" smtClean="0"/>
              <a:t>Fourth level</a:t>
            </a:r>
          </a:p>
          <a:p>
            <a:pPr lvl="4"/>
            <a:r>
              <a:rPr lang="es-ES_tradnl" altLang="es-AR" smtClean="0"/>
              <a:t>Fifth level</a:t>
            </a:r>
            <a:endParaRPr lang="en-US" altLang="es-AR" smtClean="0"/>
          </a:p>
        </p:txBody>
      </p:sp>
      <p:sp>
        <p:nvSpPr>
          <p:cNvPr id="4" name="Date Placeholder 3"/>
          <p:cNvSpPr>
            <a:spLocks noGrp="1"/>
          </p:cNvSpPr>
          <p:nvPr>
            <p:ph type="dt" sz="half" idx="2"/>
          </p:nvPr>
        </p:nvSpPr>
        <p:spPr>
          <a:xfrm>
            <a:off x="609600" y="6356507"/>
            <a:ext cx="28448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a:solidFill>
                  <a:srgbClr val="898989"/>
                </a:solidFill>
                <a:latin typeface="Calibri" pitchFamily="34" charset="0"/>
                <a:ea typeface="ヒラギノ角ゴ Pro W3" charset="-128"/>
                <a:cs typeface="+mn-cs"/>
              </a:defRPr>
            </a:lvl1pPr>
          </a:lstStyle>
          <a:p>
            <a:pPr fontAlgn="base">
              <a:spcBef>
                <a:spcPct val="0"/>
              </a:spcBef>
              <a:spcAft>
                <a:spcPct val="0"/>
              </a:spcAft>
              <a:defRPr/>
            </a:pPr>
            <a:fld id="{DB28AAC8-C534-4F42-A057-241C6019AB6F}" type="datetime1">
              <a:rPr lang="en-US"/>
              <a:pPr fontAlgn="base">
                <a:spcBef>
                  <a:spcPct val="0"/>
                </a:spcBef>
                <a:spcAft>
                  <a:spcPct val="0"/>
                </a:spcAft>
                <a:defRPr/>
              </a:pPr>
              <a:t>11/23/2018</a:t>
            </a:fld>
            <a:endParaRPr lang="en-US"/>
          </a:p>
        </p:txBody>
      </p:sp>
      <p:sp>
        <p:nvSpPr>
          <p:cNvPr id="5" name="Footer Placeholder 4"/>
          <p:cNvSpPr>
            <a:spLocks noGrp="1"/>
          </p:cNvSpPr>
          <p:nvPr>
            <p:ph type="ftr" sz="quarter" idx="3"/>
          </p:nvPr>
        </p:nvSpPr>
        <p:spPr>
          <a:xfrm>
            <a:off x="4165600" y="6356507"/>
            <a:ext cx="3860800" cy="365125"/>
          </a:xfrm>
          <a:prstGeom prst="rect">
            <a:avLst/>
          </a:prstGeom>
        </p:spPr>
        <p:txBody>
          <a:bodyPr vert="horz" wrap="square" lIns="91440" tIns="45720" rIns="91440" bIns="45720" numCol="1" anchor="ctr" anchorCtr="0" compatLnSpc="1">
            <a:prstTxWarp prst="textNoShape">
              <a:avLst/>
            </a:prstTxWarp>
          </a:bodyPr>
          <a:lstStyle>
            <a:lvl1pPr algn="ctr" defTabSz="457200" eaLnBrk="1" hangingPunct="1">
              <a:defRPr sz="1200">
                <a:solidFill>
                  <a:srgbClr val="898989"/>
                </a:solidFill>
                <a:latin typeface="Calibri" charset="0"/>
                <a:ea typeface="ヒラギノ角ゴ Pro W3" charset="0"/>
                <a:cs typeface="ヒラギノ角ゴ Pro W3"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8737600" y="6356507"/>
            <a:ext cx="28448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898989"/>
                </a:solidFill>
                <a:latin typeface="Calibri" pitchFamily="34" charset="0"/>
                <a:ea typeface="ヒラギノ角ゴ Pro W3"/>
                <a:cs typeface="ヒラギノ角ゴ Pro W3"/>
              </a:defRPr>
            </a:lvl1pPr>
          </a:lstStyle>
          <a:p>
            <a:pPr fontAlgn="base">
              <a:spcBef>
                <a:spcPct val="0"/>
              </a:spcBef>
              <a:spcAft>
                <a:spcPct val="0"/>
              </a:spcAft>
              <a:defRPr/>
            </a:pPr>
            <a:fld id="{751821DC-5DBB-4CDD-B8FC-C534AE88A075}" type="slidenum">
              <a:rPr lang="en-US"/>
              <a:pPr fontAlgn="base">
                <a:spcBef>
                  <a:spcPct val="0"/>
                </a:spcBef>
                <a:spcAft>
                  <a:spcPct val="0"/>
                </a:spcAft>
                <a:defRPr/>
              </a:pPr>
              <a:t>‹Nº›</a:t>
            </a:fld>
            <a:endParaRPr lang="en-US"/>
          </a:p>
        </p:txBody>
      </p:sp>
    </p:spTree>
    <p:extLst>
      <p:ext uri="{BB962C8B-B14F-4D97-AF65-F5344CB8AC3E}">
        <p14:creationId xmlns:p14="http://schemas.microsoft.com/office/powerpoint/2010/main" val="4202402865"/>
      </p:ext>
    </p:extLst>
  </p:cSld>
  <p:clrMap bg1="lt1" tx1="dk1" bg2="lt2" tx2="dk2" accent1="accent1" accent2="accent2" accent3="accent3" accent4="accent4" accent5="accent5" accent6="accent6" hlink="hlink" folHlink="folHlink"/>
  <p:sldLayoutIdLst>
    <p:sldLayoutId id="2147484316" r:id="rId1"/>
    <p:sldLayoutId id="2147484317" r:id="rId2"/>
    <p:sldLayoutId id="2147484318" r:id="rId3"/>
    <p:sldLayoutId id="2147484319" r:id="rId4"/>
    <p:sldLayoutId id="2147484320" r:id="rId5"/>
    <p:sldLayoutId id="2147484321" r:id="rId6"/>
    <p:sldLayoutId id="2147484322" r:id="rId7"/>
    <p:sldLayoutId id="2147484323" r:id="rId8"/>
    <p:sldLayoutId id="2147484324" r:id="rId9"/>
    <p:sldLayoutId id="2147484325" r:id="rId10"/>
    <p:sldLayoutId id="2147484326" r:id="rId11"/>
    <p:sldLayoutId id="2147484327" r:id="rId12"/>
  </p:sldLayoutIdLst>
  <p:txStyles>
    <p:titleStyle>
      <a:lvl1pPr algn="ctr" defTabSz="457200" rtl="0" eaLnBrk="0" fontAlgn="base" hangingPunct="0">
        <a:spcBef>
          <a:spcPct val="0"/>
        </a:spcBef>
        <a:spcAft>
          <a:spcPct val="0"/>
        </a:spcAft>
        <a:defRPr sz="4400" kern="1200">
          <a:solidFill>
            <a:schemeClr val="tx1"/>
          </a:solidFill>
          <a:latin typeface="+mj-lt"/>
          <a:ea typeface="ヒラギノ角ゴ Pro W3" charset="-128"/>
          <a:cs typeface="ヒラギノ角ゴ Pro W3" charset="-128"/>
        </a:defRPr>
      </a:lvl1pPr>
      <a:lvl2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2pPr>
      <a:lvl3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3pPr>
      <a:lvl4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4pPr>
      <a:lvl5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ヒラギノ角ゴ Pro W3" charset="-128"/>
          <a:cs typeface="ヒラギノ角ゴ Pro W3"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ヒラギノ角ゴ Pro W3" charset="-128"/>
          <a:cs typeface="ヒラギノ角ゴ Pro W3"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ヒラギノ角ゴ Pro W3" charset="-128"/>
          <a:cs typeface="ヒラギノ角ゴ Pro W3"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ヒラギノ角ゴ Pro W3" charset="-128"/>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609600" y="635645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96C91CCC-8617-41A3-BF14-C9DCD5628126}" type="datetimeFigureOut">
              <a:rPr lang="es-ES" smtClean="0">
                <a:solidFill>
                  <a:prstClr val="black">
                    <a:tint val="75000"/>
                  </a:prstClr>
                </a:solidFill>
              </a:rPr>
              <a:pPr defTabSz="914400"/>
              <a:t>23/11/2018</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45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45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11562203-8381-434A-AB17-ED56F6D5CE11}" type="slidenum">
              <a:rPr lang="es-ES" smtClean="0">
                <a:solidFill>
                  <a:prstClr val="black">
                    <a:tint val="75000"/>
                  </a:prstClr>
                </a:solidFill>
              </a:rPr>
              <a:pPr defTabSz="914400"/>
              <a:t>‹Nº›</a:t>
            </a:fld>
            <a:endParaRPr lang="es-ES">
              <a:solidFill>
                <a:prstClr val="black">
                  <a:tint val="75000"/>
                </a:prstClr>
              </a:solidFill>
            </a:endParaRPr>
          </a:p>
        </p:txBody>
      </p:sp>
    </p:spTree>
    <p:extLst>
      <p:ext uri="{BB962C8B-B14F-4D97-AF65-F5344CB8AC3E}">
        <p14:creationId xmlns:p14="http://schemas.microsoft.com/office/powerpoint/2010/main" val="3182536761"/>
      </p:ext>
    </p:extLst>
  </p:cSld>
  <p:clrMap bg1="lt1" tx1="dk1" bg2="lt2" tx2="dk2" accent1="accent1" accent2="accent2" accent3="accent3" accent4="accent4" accent5="accent5" accent6="accent6" hlink="hlink" folHlink="folHlink"/>
  <p:sldLayoutIdLst>
    <p:sldLayoutId id="2147484341" r:id="rId1"/>
    <p:sldLayoutId id="2147484342" r:id="rId2"/>
    <p:sldLayoutId id="2147484343" r:id="rId3"/>
    <p:sldLayoutId id="2147484344" r:id="rId4"/>
    <p:sldLayoutId id="2147484345" r:id="rId5"/>
    <p:sldLayoutId id="2147484346" r:id="rId6"/>
    <p:sldLayoutId id="2147484347" r:id="rId7"/>
    <p:sldLayoutId id="2147484348" r:id="rId8"/>
    <p:sldLayoutId id="2147484349" r:id="rId9"/>
    <p:sldLayoutId id="2147484350" r:id="rId10"/>
    <p:sldLayoutId id="2147484351" r:id="rId11"/>
    <p:sldLayoutId id="2147484352" r:id="rId12"/>
    <p:sldLayoutId id="214748435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181847"/>
            </a:gs>
            <a:gs pos="100000">
              <a:schemeClr val="accent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7"/>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s-AR" smtClean="0"/>
              <a:t>Haga clic para cambiar el estilo de título	</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s-AR" smtClean="0"/>
              <a:t>Haga clic para modificar el estilo de texto del patrón</a:t>
            </a:r>
          </a:p>
          <a:p>
            <a:pPr lvl="1"/>
            <a:r>
              <a:rPr lang="es-ES" altLang="es-AR" smtClean="0"/>
              <a:t>Segundo nivel</a:t>
            </a:r>
          </a:p>
          <a:p>
            <a:pPr lvl="2"/>
            <a:r>
              <a:rPr lang="es-ES" altLang="es-AR" smtClean="0"/>
              <a:t>Tercer nivel</a:t>
            </a:r>
          </a:p>
          <a:p>
            <a:pPr lvl="3"/>
            <a:r>
              <a:rPr lang="es-ES" altLang="es-AR" smtClean="0"/>
              <a:t>Cuarto nivel</a:t>
            </a:r>
          </a:p>
          <a:p>
            <a:pPr lvl="4"/>
            <a:r>
              <a:rPr lang="es-ES" altLang="es-AR" smtClean="0"/>
              <a:t>Quinto nivel</a:t>
            </a:r>
          </a:p>
        </p:txBody>
      </p:sp>
      <p:sp>
        <p:nvSpPr>
          <p:cNvPr id="1028" name="Rectangle 4"/>
          <p:cNvSpPr>
            <a:spLocks noGrp="1" noChangeArrowheads="1"/>
          </p:cNvSpPr>
          <p:nvPr>
            <p:ph type="dt" sz="half" idx="2"/>
          </p:nvPr>
        </p:nvSpPr>
        <p:spPr bwMode="auto">
          <a:xfrm>
            <a:off x="609600" y="6245354"/>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pitchFamily="34" charset="0"/>
              </a:defRPr>
            </a:lvl1pPr>
          </a:lstStyle>
          <a:p>
            <a:pPr defTabSz="914400" fontAlgn="base">
              <a:spcBef>
                <a:spcPct val="0"/>
              </a:spcBef>
              <a:spcAft>
                <a:spcPct val="0"/>
              </a:spcAft>
              <a:defRPr/>
            </a:pPr>
            <a:endParaRPr lang="es-ES">
              <a:solidFill>
                <a:srgbClr val="000000"/>
              </a:solidFill>
            </a:endParaRPr>
          </a:p>
        </p:txBody>
      </p:sp>
      <p:sp>
        <p:nvSpPr>
          <p:cNvPr id="1029" name="Rectangle 5"/>
          <p:cNvSpPr>
            <a:spLocks noGrp="1" noChangeArrowheads="1"/>
          </p:cNvSpPr>
          <p:nvPr>
            <p:ph type="ftr" sz="quarter" idx="3"/>
          </p:nvPr>
        </p:nvSpPr>
        <p:spPr bwMode="auto">
          <a:xfrm>
            <a:off x="4165600" y="6245354"/>
            <a:ext cx="3860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pitchFamily="34" charset="0"/>
              </a:defRPr>
            </a:lvl1pPr>
          </a:lstStyle>
          <a:p>
            <a:pPr defTabSz="914400" fontAlgn="base">
              <a:spcBef>
                <a:spcPct val="0"/>
              </a:spcBef>
              <a:spcAft>
                <a:spcPct val="0"/>
              </a:spcAft>
              <a:defRPr/>
            </a:pPr>
            <a:endParaRPr lang="es-ES">
              <a:solidFill>
                <a:srgbClr val="000000"/>
              </a:solidFill>
            </a:endParaRPr>
          </a:p>
        </p:txBody>
      </p:sp>
      <p:sp>
        <p:nvSpPr>
          <p:cNvPr id="1030" name="Rectangle 6"/>
          <p:cNvSpPr>
            <a:spLocks noGrp="1" noChangeArrowheads="1"/>
          </p:cNvSpPr>
          <p:nvPr>
            <p:ph type="sldNum" sz="quarter" idx="4"/>
          </p:nvPr>
        </p:nvSpPr>
        <p:spPr bwMode="auto">
          <a:xfrm>
            <a:off x="8737600" y="6245354"/>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pitchFamily="34" charset="0"/>
              </a:defRPr>
            </a:lvl1pPr>
          </a:lstStyle>
          <a:p>
            <a:pPr defTabSz="914400" fontAlgn="base">
              <a:spcBef>
                <a:spcPct val="0"/>
              </a:spcBef>
              <a:spcAft>
                <a:spcPct val="0"/>
              </a:spcAft>
              <a:defRPr/>
            </a:pPr>
            <a:fld id="{D54263E1-E96B-4058-A870-4BC4BD9EBC1A}" type="slidenum">
              <a:rPr lang="es-ES">
                <a:solidFill>
                  <a:srgbClr val="000000"/>
                </a:solidFill>
              </a:rPr>
              <a:pPr defTabSz="914400" fontAlgn="base">
                <a:spcBef>
                  <a:spcPct val="0"/>
                </a:spcBef>
                <a:spcAft>
                  <a:spcPct val="0"/>
                </a:spcAft>
                <a:defRPr/>
              </a:pPr>
              <a:t>‹Nº›</a:t>
            </a:fld>
            <a:endParaRPr lang="es-ES">
              <a:solidFill>
                <a:srgbClr val="000000"/>
              </a:solidFill>
            </a:endParaRPr>
          </a:p>
        </p:txBody>
      </p:sp>
    </p:spTree>
    <p:extLst>
      <p:ext uri="{BB962C8B-B14F-4D97-AF65-F5344CB8AC3E}">
        <p14:creationId xmlns:p14="http://schemas.microsoft.com/office/powerpoint/2010/main" val="1347324201"/>
      </p:ext>
    </p:extLst>
  </p:cSld>
  <p:clrMap bg1="lt1" tx1="dk1" bg2="lt2" tx2="dk2" accent1="accent1" accent2="accent2" accent3="accent3" accent4="accent4" accent5="accent5" accent6="accent6" hlink="hlink" folHlink="folHlink"/>
  <p:sldLayoutIdLst>
    <p:sldLayoutId id="2147484355" r:id="rId1"/>
    <p:sldLayoutId id="2147484356" r:id="rId2"/>
    <p:sldLayoutId id="2147484357" r:id="rId3"/>
    <p:sldLayoutId id="2147484358" r:id="rId4"/>
    <p:sldLayoutId id="2147484359" r:id="rId5"/>
    <p:sldLayoutId id="2147484360" r:id="rId6"/>
    <p:sldLayoutId id="2147484361" r:id="rId7"/>
    <p:sldLayoutId id="2147484362" r:id="rId8"/>
    <p:sldLayoutId id="2147484363" r:id="rId9"/>
    <p:sldLayoutId id="2147484364" r:id="rId10"/>
    <p:sldLayoutId id="2147484365" r:id="rId11"/>
    <p:sldLayoutId id="214748436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09600" y="274647"/>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5123" name="Rectangle 3"/>
          <p:cNvSpPr>
            <a:spLocks noGrp="1" noChangeArrowheads="1"/>
          </p:cNvSpPr>
          <p:nvPr>
            <p:ph type="body" idx="1"/>
          </p:nvPr>
        </p:nvSpPr>
        <p:spPr bwMode="auto">
          <a:xfrm>
            <a:off x="609600" y="1600226"/>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defTabSz="914400" fontAlgn="base">
              <a:spcBef>
                <a:spcPct val="0"/>
              </a:spcBef>
              <a:spcAft>
                <a:spcPct val="0"/>
              </a:spcAft>
              <a:defRPr/>
            </a:pPr>
            <a:endParaRPr lang="es-ES" dirty="0">
              <a:solidFill>
                <a:srgbClr val="FFFFFF"/>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defTabSz="914400" fontAlgn="base">
              <a:spcBef>
                <a:spcPct val="0"/>
              </a:spcBef>
              <a:spcAft>
                <a:spcPct val="0"/>
              </a:spcAft>
              <a:defRPr/>
            </a:pPr>
            <a:endParaRPr lang="es-ES" dirty="0">
              <a:solidFill>
                <a:srgbClr val="FFFFFF"/>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defTabSz="914400" fontAlgn="base">
              <a:spcBef>
                <a:spcPct val="0"/>
              </a:spcBef>
              <a:spcAft>
                <a:spcPct val="0"/>
              </a:spcAft>
              <a:defRPr/>
            </a:pPr>
            <a:fld id="{B6D2D24B-2DE5-4043-914F-7259A67FFA65}" type="slidenum">
              <a:rPr lang="es-ES">
                <a:solidFill>
                  <a:srgbClr val="FFFFFF"/>
                </a:solidFill>
              </a:rPr>
              <a:pPr defTabSz="914400" fontAlgn="base">
                <a:spcBef>
                  <a:spcPct val="0"/>
                </a:spcBef>
                <a:spcAft>
                  <a:spcPct val="0"/>
                </a:spcAft>
                <a:defRPr/>
              </a:pPr>
              <a:t>‹Nº›</a:t>
            </a:fld>
            <a:endParaRPr lang="es-ES" dirty="0">
              <a:solidFill>
                <a:srgbClr val="FFFFFF"/>
              </a:solidFill>
            </a:endParaRPr>
          </a:p>
        </p:txBody>
      </p:sp>
    </p:spTree>
    <p:extLst>
      <p:ext uri="{BB962C8B-B14F-4D97-AF65-F5344CB8AC3E}">
        <p14:creationId xmlns:p14="http://schemas.microsoft.com/office/powerpoint/2010/main" val="1310420656"/>
      </p:ext>
    </p:extLst>
  </p:cSld>
  <p:clrMap bg1="dk1" tx1="lt1" bg2="dk2" tx2="lt2" accent1="accent1" accent2="accent2" accent3="accent3" accent4="accent4" accent5="accent5" accent6="accent6" hlink="hlink" folHlink="folHlink"/>
  <p:sldLayoutIdLst>
    <p:sldLayoutId id="2147484368" r:id="rId1"/>
    <p:sldLayoutId id="2147484369" r:id="rId2"/>
    <p:sldLayoutId id="2147484370" r:id="rId3"/>
    <p:sldLayoutId id="2147484371" r:id="rId4"/>
    <p:sldLayoutId id="2147484372" r:id="rId5"/>
    <p:sldLayoutId id="2147484373" r:id="rId6"/>
    <p:sldLayoutId id="2147484374" r:id="rId7"/>
    <p:sldLayoutId id="2147484375" r:id="rId8"/>
    <p:sldLayoutId id="2147484376" r:id="rId9"/>
    <p:sldLayoutId id="2147484377" r:id="rId10"/>
    <p:sldLayoutId id="2147484378" r:id="rId11"/>
    <p:sldLayoutId id="2147484379" r:id="rId12"/>
    <p:sldLayoutId id="2147484380" r:id="rId13"/>
    <p:sldLayoutId id="2147484381" r:id="rId14"/>
    <p:sldLayoutId id="2147484382"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682" name="Rectangle 10"/>
          <p:cNvSpPr>
            <a:spLocks noChangeArrowheads="1"/>
          </p:cNvSpPr>
          <p:nvPr userDrawn="1"/>
        </p:nvSpPr>
        <p:spPr bwMode="auto">
          <a:xfrm>
            <a:off x="0" y="113"/>
            <a:ext cx="12192000" cy="638175"/>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defTabSz="914400" fontAlgn="base">
              <a:lnSpc>
                <a:spcPct val="90000"/>
              </a:lnSpc>
              <a:spcBef>
                <a:spcPct val="35000"/>
              </a:spcBef>
              <a:spcAft>
                <a:spcPct val="25000"/>
              </a:spcAft>
              <a:buClr>
                <a:srgbClr val="2B85B8"/>
              </a:buClr>
              <a:buFont typeface="Arial" pitchFamily="34" charset="0"/>
              <a:buChar char="•"/>
            </a:pPr>
            <a:endParaRPr lang="en-US" sz="1800" b="1">
              <a:solidFill>
                <a:srgbClr val="FFFFFF"/>
              </a:solidFill>
              <a:cs typeface="Arial" pitchFamily="34" charset="0"/>
            </a:endParaRPr>
          </a:p>
        </p:txBody>
      </p:sp>
      <p:pic>
        <p:nvPicPr>
          <p:cNvPr id="71683" name="Picture 14" descr="CCO_HEP_RGB.jp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383117" y="66786"/>
            <a:ext cx="1716616" cy="452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15" descr="CCO_HIV_RGB.jp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0109277" y="66788"/>
            <a:ext cx="173143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Rectangle 13"/>
          <p:cNvSpPr>
            <a:spLocks noChangeArrowheads="1"/>
          </p:cNvSpPr>
          <p:nvPr userDrawn="1"/>
        </p:nvSpPr>
        <p:spPr bwMode="auto">
          <a:xfrm>
            <a:off x="383117" y="290519"/>
            <a:ext cx="114130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en-US" sz="1200">
                <a:solidFill>
                  <a:srgbClr val="98989D"/>
                </a:solidFill>
                <a:cs typeface="Arial" pitchFamily="34" charset="0"/>
              </a:rPr>
              <a:t>clinicaloptions.com</a:t>
            </a:r>
          </a:p>
        </p:txBody>
      </p:sp>
      <p:sp>
        <p:nvSpPr>
          <p:cNvPr id="4102" name="Text Box 13"/>
          <p:cNvSpPr txBox="1">
            <a:spLocks noChangeArrowheads="1"/>
          </p:cNvSpPr>
          <p:nvPr userDrawn="1"/>
        </p:nvSpPr>
        <p:spPr bwMode="auto">
          <a:xfrm>
            <a:off x="512264" y="52500"/>
            <a:ext cx="1128395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4400" u="sng">
                <a:solidFill>
                  <a:schemeClr val="tx2"/>
                </a:solidFill>
                <a:latin typeface="Times New Roman" pitchFamily="18" charset="0"/>
                <a:cs typeface="Arial" pitchFamily="34" charset="0"/>
              </a:defRPr>
            </a:lvl1pPr>
            <a:lvl2pPr marL="742950" indent="-285750" eaLnBrk="0" hangingPunct="0">
              <a:defRPr sz="4400" u="sng">
                <a:solidFill>
                  <a:schemeClr val="tx2"/>
                </a:solidFill>
                <a:latin typeface="Times New Roman" pitchFamily="18" charset="0"/>
                <a:cs typeface="Arial" pitchFamily="34" charset="0"/>
              </a:defRPr>
            </a:lvl2pPr>
            <a:lvl3pPr marL="1143000" indent="-228600" eaLnBrk="0" hangingPunct="0">
              <a:defRPr sz="4400" u="sng">
                <a:solidFill>
                  <a:schemeClr val="tx2"/>
                </a:solidFill>
                <a:latin typeface="Times New Roman" pitchFamily="18" charset="0"/>
                <a:cs typeface="Arial" pitchFamily="34" charset="0"/>
              </a:defRPr>
            </a:lvl3pPr>
            <a:lvl4pPr marL="1600200" indent="-228600" eaLnBrk="0" hangingPunct="0">
              <a:defRPr sz="4400" u="sng">
                <a:solidFill>
                  <a:schemeClr val="tx2"/>
                </a:solidFill>
                <a:latin typeface="Times New Roman" pitchFamily="18" charset="0"/>
                <a:cs typeface="Arial" pitchFamily="34" charset="0"/>
              </a:defRPr>
            </a:lvl4pPr>
            <a:lvl5pPr marL="2057400" indent="-228600" eaLnBrk="0" hangingPunct="0">
              <a:defRPr sz="4400" u="sng">
                <a:solidFill>
                  <a:schemeClr val="tx2"/>
                </a:solidFill>
                <a:latin typeface="Times New Roman" pitchFamily="18" charset="0"/>
                <a:cs typeface="Arial" pitchFamily="34" charset="0"/>
              </a:defRPr>
            </a:lvl5pPr>
            <a:lvl6pPr marL="2514600" indent="-228600" eaLnBrk="0" fontAlgn="base" hangingPunct="0">
              <a:spcBef>
                <a:spcPct val="0"/>
              </a:spcBef>
              <a:spcAft>
                <a:spcPct val="0"/>
              </a:spcAft>
              <a:defRPr sz="4400" u="sng">
                <a:solidFill>
                  <a:schemeClr val="tx2"/>
                </a:solidFill>
                <a:latin typeface="Times New Roman" pitchFamily="18" charset="0"/>
                <a:cs typeface="Arial" pitchFamily="34" charset="0"/>
              </a:defRPr>
            </a:lvl6pPr>
            <a:lvl7pPr marL="2971800" indent="-228600" eaLnBrk="0" fontAlgn="base" hangingPunct="0">
              <a:spcBef>
                <a:spcPct val="0"/>
              </a:spcBef>
              <a:spcAft>
                <a:spcPct val="0"/>
              </a:spcAft>
              <a:defRPr sz="4400" u="sng">
                <a:solidFill>
                  <a:schemeClr val="tx2"/>
                </a:solidFill>
                <a:latin typeface="Times New Roman" pitchFamily="18" charset="0"/>
                <a:cs typeface="Arial" pitchFamily="34" charset="0"/>
              </a:defRPr>
            </a:lvl7pPr>
            <a:lvl8pPr marL="3429000" indent="-228600" eaLnBrk="0" fontAlgn="base" hangingPunct="0">
              <a:spcBef>
                <a:spcPct val="0"/>
              </a:spcBef>
              <a:spcAft>
                <a:spcPct val="0"/>
              </a:spcAft>
              <a:defRPr sz="4400" u="sng">
                <a:solidFill>
                  <a:schemeClr val="tx2"/>
                </a:solidFill>
                <a:latin typeface="Times New Roman" pitchFamily="18" charset="0"/>
                <a:cs typeface="Arial" pitchFamily="34" charset="0"/>
              </a:defRPr>
            </a:lvl8pPr>
            <a:lvl9pPr marL="3886200" indent="-228600" eaLnBrk="0" fontAlgn="base" hangingPunct="0">
              <a:spcBef>
                <a:spcPct val="0"/>
              </a:spcBef>
              <a:spcAft>
                <a:spcPct val="0"/>
              </a:spcAft>
              <a:defRPr sz="4400" u="sng">
                <a:solidFill>
                  <a:schemeClr val="tx2"/>
                </a:solidFill>
                <a:latin typeface="Times New Roman" pitchFamily="18" charset="0"/>
                <a:cs typeface="Arial" pitchFamily="34" charset="0"/>
              </a:defRPr>
            </a:lvl9pPr>
          </a:lstStyle>
          <a:p>
            <a:pPr algn="ctr" defTabSz="914400" eaLnBrk="1" fontAlgn="base" hangingPunct="1">
              <a:spcBef>
                <a:spcPct val="0"/>
              </a:spcBef>
              <a:spcAft>
                <a:spcPct val="0"/>
              </a:spcAft>
              <a:buFont typeface="Arial" pitchFamily="34" charset="0"/>
              <a:buNone/>
              <a:defRPr/>
            </a:pPr>
            <a:r>
              <a:rPr lang="en-US" sz="1500" u="none" smtClean="0">
                <a:solidFill>
                  <a:srgbClr val="141415"/>
                </a:solidFill>
                <a:latin typeface="Arial" pitchFamily="34" charset="0"/>
              </a:rPr>
              <a:t>2011 Annual CCO HIV and Hepatitis C Symposium</a:t>
            </a:r>
          </a:p>
        </p:txBody>
      </p:sp>
      <p:pic>
        <p:nvPicPr>
          <p:cNvPr id="71687" name="Picture 12" descr="Picture2.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 y="593837"/>
            <a:ext cx="12204700" cy="5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8" name="Rectangle 2"/>
          <p:cNvSpPr>
            <a:spLocks noGrp="1" noChangeArrowheads="1"/>
          </p:cNvSpPr>
          <p:nvPr>
            <p:ph type="title"/>
          </p:nvPr>
        </p:nvSpPr>
        <p:spPr bwMode="auto">
          <a:xfrm>
            <a:off x="510117" y="666863"/>
            <a:ext cx="11286067"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689" name="Rectangle 3"/>
          <p:cNvSpPr>
            <a:spLocks noGrp="1" noChangeArrowheads="1"/>
          </p:cNvSpPr>
          <p:nvPr>
            <p:ph type="body" idx="1"/>
          </p:nvPr>
        </p:nvSpPr>
        <p:spPr bwMode="auto">
          <a:xfrm>
            <a:off x="514427" y="1828800"/>
            <a:ext cx="11273367"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TextBox 9"/>
          <p:cNvSpPr txBox="1"/>
          <p:nvPr userDrawn="1"/>
        </p:nvSpPr>
        <p:spPr>
          <a:xfrm>
            <a:off x="203200" y="6389123"/>
            <a:ext cx="2032000" cy="253916"/>
          </a:xfrm>
          <a:prstGeom prst="rect">
            <a:avLst/>
          </a:prstGeom>
          <a:noFill/>
        </p:spPr>
        <p:txBody>
          <a:bodyPr wrap="square" rtlCol="0">
            <a:spAutoFit/>
          </a:bodyPr>
          <a:lstStyle/>
          <a:p>
            <a:pPr defTabSz="914400"/>
            <a:r>
              <a:rPr lang="en-US" sz="1050" dirty="0">
                <a:solidFill>
                  <a:srgbClr val="09003E"/>
                </a:solidFill>
                <a:cs typeface="Arial" pitchFamily="34" charset="0"/>
              </a:rPr>
              <a:t>Slide </a:t>
            </a:r>
            <a:fld id="{855F7D49-8920-4811-BC76-0E9BF1D8C467}" type="slidenum">
              <a:rPr lang="en-US" sz="1050">
                <a:solidFill>
                  <a:srgbClr val="09003E"/>
                </a:solidFill>
                <a:cs typeface="Arial" pitchFamily="34" charset="0"/>
              </a:rPr>
              <a:pPr defTabSz="914400"/>
              <a:t>‹Nº›</a:t>
            </a:fld>
            <a:r>
              <a:rPr lang="en-US" sz="1050" dirty="0">
                <a:solidFill>
                  <a:srgbClr val="09003E"/>
                </a:solidFill>
                <a:cs typeface="Arial" pitchFamily="34" charset="0"/>
              </a:rPr>
              <a:t> of 30</a:t>
            </a:r>
          </a:p>
        </p:txBody>
      </p:sp>
      <p:sp>
        <p:nvSpPr>
          <p:cNvPr id="11" name="Rectangle 10"/>
          <p:cNvSpPr/>
          <p:nvPr userDrawn="1"/>
        </p:nvSpPr>
        <p:spPr>
          <a:xfrm>
            <a:off x="2207659" y="6392059"/>
            <a:ext cx="9753600" cy="253916"/>
          </a:xfrm>
          <a:prstGeom prst="rect">
            <a:avLst/>
          </a:prstGeom>
        </p:spPr>
        <p:txBody>
          <a:bodyPr wrap="square">
            <a:spAutoFit/>
          </a:bodyPr>
          <a:lstStyle/>
          <a:p>
            <a:pPr algn="r" defTabSz="914400"/>
            <a:r>
              <a:rPr lang="en-US" sz="1050" dirty="0">
                <a:solidFill>
                  <a:srgbClr val="09003E"/>
                </a:solidFill>
                <a:cs typeface="Arial" panose="020B0604020202020204" pitchFamily="34" charset="0"/>
              </a:rPr>
              <a:t>From JE Gallant, MD, MPH, at New York, NY: March 23, 2016, IAS-USA. </a:t>
            </a:r>
          </a:p>
        </p:txBody>
      </p:sp>
    </p:spTree>
    <p:extLst>
      <p:ext uri="{BB962C8B-B14F-4D97-AF65-F5344CB8AC3E}">
        <p14:creationId xmlns:p14="http://schemas.microsoft.com/office/powerpoint/2010/main" val="3027208952"/>
      </p:ext>
    </p:extLst>
  </p:cSld>
  <p:clrMap bg1="lt1" tx1="dk1" bg2="lt2" tx2="dk2" accent1="accent1" accent2="accent2" accent3="accent3" accent4="accent4" accent5="accent5" accent6="accent6" hlink="hlink" folHlink="folHlink"/>
  <p:sldLayoutIdLst>
    <p:sldLayoutId id="2147484384" r:id="rId1"/>
    <p:sldLayoutId id="2147484385" r:id="rId2"/>
    <p:sldLayoutId id="2147484386" r:id="rId3"/>
    <p:sldLayoutId id="2147484387" r:id="rId4"/>
    <p:sldLayoutId id="2147484388" r:id="rId5"/>
    <p:sldLayoutId id="2147484389" r:id="rId6"/>
    <p:sldLayoutId id="2147484390" r:id="rId7"/>
    <p:sldLayoutId id="2147484391" r:id="rId8"/>
    <p:sldLayoutId id="2147484392" r:id="rId9"/>
    <p:sldLayoutId id="2147484393" r:id="rId10"/>
  </p:sldLayoutIdLst>
  <p:txStyles>
    <p:titleStyle>
      <a:lvl1pPr algn="l" rtl="0" eaLnBrk="0" fontAlgn="base" hangingPunct="0">
        <a:spcBef>
          <a:spcPct val="0"/>
        </a:spcBef>
        <a:spcAft>
          <a:spcPct val="0"/>
        </a:spcAft>
        <a:defRPr sz="3200" b="1" i="0" u="none">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457200" algn="l" rtl="0" fontAlgn="base">
        <a:spcBef>
          <a:spcPct val="0"/>
        </a:spcBef>
        <a:spcAft>
          <a:spcPct val="0"/>
        </a:spcAft>
        <a:defRPr sz="3500" b="1">
          <a:solidFill>
            <a:schemeClr val="tx2"/>
          </a:solidFill>
          <a:latin typeface="Arial" charset="0"/>
        </a:defRPr>
      </a:lvl6pPr>
      <a:lvl7pPr marL="914400" algn="l" rtl="0" fontAlgn="base">
        <a:spcBef>
          <a:spcPct val="0"/>
        </a:spcBef>
        <a:spcAft>
          <a:spcPct val="0"/>
        </a:spcAft>
        <a:defRPr sz="3500" b="1">
          <a:solidFill>
            <a:schemeClr val="tx2"/>
          </a:solidFill>
          <a:latin typeface="Arial" charset="0"/>
        </a:defRPr>
      </a:lvl7pPr>
      <a:lvl8pPr marL="1371600" algn="l" rtl="0" fontAlgn="base">
        <a:spcBef>
          <a:spcPct val="0"/>
        </a:spcBef>
        <a:spcAft>
          <a:spcPct val="0"/>
        </a:spcAft>
        <a:defRPr sz="3500" b="1">
          <a:solidFill>
            <a:schemeClr val="tx2"/>
          </a:solidFill>
          <a:latin typeface="Arial" charset="0"/>
        </a:defRPr>
      </a:lvl8pPr>
      <a:lvl9pPr marL="1828800" algn="l" rtl="0" fontAlgn="base">
        <a:spcBef>
          <a:spcPct val="0"/>
        </a:spcBef>
        <a:spcAft>
          <a:spcPct val="0"/>
        </a:spcAft>
        <a:defRPr sz="3500" b="1">
          <a:solidFill>
            <a:schemeClr val="tx2"/>
          </a:solidFill>
          <a:latin typeface="Arial" charset="0"/>
        </a:defRPr>
      </a:lvl9pPr>
    </p:titleStyle>
    <p:bodyStyle>
      <a:lvl1pPr marL="342900" indent="-342900" algn="l" rtl="0" eaLnBrk="0" fontAlgn="base" hangingPunct="0">
        <a:lnSpc>
          <a:spcPct val="90000"/>
        </a:lnSpc>
        <a:spcBef>
          <a:spcPts val="1000"/>
        </a:spcBef>
        <a:spcAft>
          <a:spcPts val="700"/>
        </a:spcAft>
        <a:buClr>
          <a:srgbClr val="4FAD26"/>
        </a:buClr>
        <a:buFont typeface="Wingdings" pitchFamily="2" charset="2"/>
        <a:buChar char="§"/>
        <a:defRPr sz="2400">
          <a:solidFill>
            <a:srgbClr val="FEFDDE"/>
          </a:solidFill>
          <a:latin typeface="+mn-lt"/>
          <a:ea typeface="+mn-ea"/>
          <a:cs typeface="+mn-cs"/>
        </a:defRPr>
      </a:lvl1pPr>
      <a:lvl2pPr marL="742950" indent="-285750" algn="l" rtl="0" eaLnBrk="0" fontAlgn="base" hangingPunct="0">
        <a:lnSpc>
          <a:spcPct val="90000"/>
        </a:lnSpc>
        <a:spcBef>
          <a:spcPts val="1000"/>
        </a:spcBef>
        <a:spcAft>
          <a:spcPts val="700"/>
        </a:spcAft>
        <a:buClr>
          <a:srgbClr val="4FAD26"/>
        </a:buClr>
        <a:buFont typeface="Arial" pitchFamily="34" charset="0"/>
        <a:buChar char="–"/>
        <a:defRPr sz="2200">
          <a:solidFill>
            <a:srgbClr val="FEFDDE"/>
          </a:solidFill>
          <a:latin typeface="+mn-lt"/>
        </a:defRPr>
      </a:lvl2pPr>
      <a:lvl3pPr marL="1143000" indent="-228600" algn="l" rtl="0" eaLnBrk="0" fontAlgn="base" hangingPunct="0">
        <a:lnSpc>
          <a:spcPct val="90000"/>
        </a:lnSpc>
        <a:spcBef>
          <a:spcPts val="1000"/>
        </a:spcBef>
        <a:spcAft>
          <a:spcPts val="700"/>
        </a:spcAft>
        <a:buClr>
          <a:srgbClr val="4FAD26"/>
        </a:buClr>
        <a:buFont typeface="Arial" pitchFamily="34" charset="0"/>
        <a:buChar char="–"/>
        <a:defRPr sz="2000">
          <a:solidFill>
            <a:srgbClr val="FEFDDE"/>
          </a:solidFill>
          <a:latin typeface="+mn-lt"/>
        </a:defRPr>
      </a:lvl3pPr>
      <a:lvl4pPr marL="1600200" indent="-228600" algn="l" rtl="0" eaLnBrk="0" fontAlgn="base" hangingPunct="0">
        <a:lnSpc>
          <a:spcPct val="90000"/>
        </a:lnSpc>
        <a:spcBef>
          <a:spcPts val="1000"/>
        </a:spcBef>
        <a:spcAft>
          <a:spcPts val="700"/>
        </a:spcAft>
        <a:buClr>
          <a:srgbClr val="4FAD26"/>
        </a:buClr>
        <a:buFont typeface="Arial" pitchFamily="34" charset="0"/>
        <a:buChar char="–"/>
        <a:defRPr>
          <a:solidFill>
            <a:srgbClr val="FEFDDE"/>
          </a:solidFill>
          <a:latin typeface="+mn-lt"/>
        </a:defRPr>
      </a:lvl4pPr>
      <a:lvl5pPr marL="2057400" indent="-228600" algn="l" rtl="0" eaLnBrk="0" fontAlgn="base" hangingPunct="0">
        <a:lnSpc>
          <a:spcPct val="90000"/>
        </a:lnSpc>
        <a:spcBef>
          <a:spcPts val="1000"/>
        </a:spcBef>
        <a:spcAft>
          <a:spcPts val="700"/>
        </a:spcAft>
        <a:buClr>
          <a:srgbClr val="4FAD26"/>
        </a:buClr>
        <a:buFont typeface="Arial" pitchFamily="34" charset="0"/>
        <a:buChar char="–"/>
        <a:defRPr sz="1600">
          <a:solidFill>
            <a:srgbClr val="FEFDDE"/>
          </a:solidFill>
          <a:latin typeface="+mn-lt"/>
        </a:defRPr>
      </a:lvl5pPr>
      <a:lvl6pPr marL="25146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11200" y="152400"/>
            <a:ext cx="10058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smtClean="0"/>
              <a:t>Click to edit Master title style</a:t>
            </a:r>
            <a:endParaRPr lang="en-GB" altLang="en-US" smtClean="0"/>
          </a:p>
        </p:txBody>
      </p:sp>
      <p:sp>
        <p:nvSpPr>
          <p:cNvPr id="1027" name="Rectangle 3"/>
          <p:cNvSpPr>
            <a:spLocks noGrp="1" noChangeArrowheads="1"/>
          </p:cNvSpPr>
          <p:nvPr>
            <p:ph type="body" idx="1"/>
          </p:nvPr>
        </p:nvSpPr>
        <p:spPr bwMode="auto">
          <a:xfrm>
            <a:off x="711201" y="1350964"/>
            <a:ext cx="11144251" cy="451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pic>
        <p:nvPicPr>
          <p:cNvPr id="1028" name="Picture 5"/>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958054" y="260350"/>
            <a:ext cx="89958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6"/>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0" y="6467580"/>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4"/>
          <p:cNvSpPr txBox="1">
            <a:spLocks noChangeArrowheads="1"/>
          </p:cNvSpPr>
          <p:nvPr/>
        </p:nvSpPr>
        <p:spPr bwMode="auto">
          <a:xfrm>
            <a:off x="78317" y="6505575"/>
            <a:ext cx="1201208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400" eaLnBrk="1" fontAlgn="base" hangingPunct="1">
              <a:spcBef>
                <a:spcPct val="20000"/>
              </a:spcBef>
              <a:spcAft>
                <a:spcPct val="0"/>
              </a:spcAft>
              <a:buClr>
                <a:srgbClr val="969696"/>
              </a:buClr>
              <a:defRPr/>
            </a:pPr>
            <a:r>
              <a:rPr lang="en-GB" sz="1100" b="1" dirty="0" smtClean="0">
                <a:solidFill>
                  <a:srgbClr val="000000"/>
                </a:solidFill>
              </a:rPr>
              <a:t>21st International AIDS Conference; July 18-22, 2016; Durban, South Africa</a:t>
            </a:r>
            <a:endParaRPr lang="en-US" sz="1100" b="1" dirty="0" smtClean="0">
              <a:solidFill>
                <a:srgbClr val="000000"/>
              </a:solidFill>
            </a:endParaRPr>
          </a:p>
        </p:txBody>
      </p:sp>
    </p:spTree>
    <p:extLst>
      <p:ext uri="{BB962C8B-B14F-4D97-AF65-F5344CB8AC3E}">
        <p14:creationId xmlns:p14="http://schemas.microsoft.com/office/powerpoint/2010/main" val="275662047"/>
      </p:ext>
    </p:extLst>
  </p:cSld>
  <p:clrMap bg1="lt1" tx1="dk1" bg2="lt2" tx2="dk2" accent1="accent1" accent2="accent2" accent3="accent3" accent4="accent4" accent5="accent5" accent6="accent6" hlink="hlink" folHlink="folHlink"/>
  <p:sldLayoutIdLst>
    <p:sldLayoutId id="2147484395" r:id="rId1"/>
    <p:sldLayoutId id="2147484396" r:id="rId2"/>
    <p:sldLayoutId id="2147484397" r:id="rId3"/>
    <p:sldLayoutId id="2147484398" r:id="rId4"/>
    <p:sldLayoutId id="2147484399" r:id="rId5"/>
    <p:sldLayoutId id="2147484400" r:id="rId6"/>
    <p:sldLayoutId id="2147484401" r:id="rId7"/>
    <p:sldLayoutId id="2147484402" r:id="rId8"/>
    <p:sldLayoutId id="2147484403" r:id="rId9"/>
    <p:sldLayoutId id="2147484404" r:id="rId10"/>
    <p:sldLayoutId id="2147484405" r:id="rId11"/>
    <p:sldLayoutId id="2147484406" r:id="rId12"/>
    <p:sldLayoutId id="2147484407" r:id="rId13"/>
  </p:sldLayoutIdLst>
  <p:timing>
    <p:tnLst>
      <p:par>
        <p:cTn id="1" dur="indefinite" restart="never" nodeType="tmRoot"/>
      </p:par>
    </p:tnLst>
  </p:timing>
  <p:txStyles>
    <p:titleStyle>
      <a:lvl1pPr algn="l" rtl="0" eaLnBrk="0" fontAlgn="base" hangingPunct="0">
        <a:lnSpc>
          <a:spcPts val="3500"/>
        </a:lnSpc>
        <a:spcBef>
          <a:spcPct val="0"/>
        </a:spcBef>
        <a:spcAft>
          <a:spcPct val="0"/>
        </a:spcAft>
        <a:defRPr sz="3000" b="1">
          <a:solidFill>
            <a:srgbClr val="E31836"/>
          </a:solidFill>
          <a:latin typeface="Arial" panose="020B0604020202020204" pitchFamily="34" charset="0"/>
          <a:ea typeface="+mj-ea"/>
          <a:cs typeface="Arial" panose="020B0604020202020204" pitchFamily="34" charset="0"/>
        </a:defRPr>
      </a:lvl1pPr>
      <a:lvl2pPr algn="l" rtl="0" eaLnBrk="0" fontAlgn="base" hangingPunct="0">
        <a:lnSpc>
          <a:spcPts val="3500"/>
        </a:lnSpc>
        <a:spcBef>
          <a:spcPct val="0"/>
        </a:spcBef>
        <a:spcAft>
          <a:spcPct val="0"/>
        </a:spcAft>
        <a:defRPr sz="3000" b="1">
          <a:solidFill>
            <a:srgbClr val="E31836"/>
          </a:solidFill>
          <a:latin typeface="Arial" pitchFamily="34" charset="0"/>
          <a:cs typeface="Arial" charset="0"/>
        </a:defRPr>
      </a:lvl2pPr>
      <a:lvl3pPr algn="l" rtl="0" eaLnBrk="0" fontAlgn="base" hangingPunct="0">
        <a:lnSpc>
          <a:spcPts val="3500"/>
        </a:lnSpc>
        <a:spcBef>
          <a:spcPct val="0"/>
        </a:spcBef>
        <a:spcAft>
          <a:spcPct val="0"/>
        </a:spcAft>
        <a:defRPr sz="3000" b="1">
          <a:solidFill>
            <a:srgbClr val="E31836"/>
          </a:solidFill>
          <a:latin typeface="Arial" pitchFamily="34" charset="0"/>
          <a:cs typeface="Arial" charset="0"/>
        </a:defRPr>
      </a:lvl3pPr>
      <a:lvl4pPr algn="l" rtl="0" eaLnBrk="0" fontAlgn="base" hangingPunct="0">
        <a:lnSpc>
          <a:spcPts val="3500"/>
        </a:lnSpc>
        <a:spcBef>
          <a:spcPct val="0"/>
        </a:spcBef>
        <a:spcAft>
          <a:spcPct val="0"/>
        </a:spcAft>
        <a:defRPr sz="3000" b="1">
          <a:solidFill>
            <a:srgbClr val="E31836"/>
          </a:solidFill>
          <a:latin typeface="Arial" pitchFamily="34" charset="0"/>
          <a:cs typeface="Arial" charset="0"/>
        </a:defRPr>
      </a:lvl4pPr>
      <a:lvl5pPr algn="l" rtl="0" eaLnBrk="0" fontAlgn="base" hangingPunct="0">
        <a:lnSpc>
          <a:spcPts val="3500"/>
        </a:lnSpc>
        <a:spcBef>
          <a:spcPct val="0"/>
        </a:spcBef>
        <a:spcAft>
          <a:spcPct val="0"/>
        </a:spcAft>
        <a:defRPr sz="3000" b="1">
          <a:solidFill>
            <a:srgbClr val="E31836"/>
          </a:solidFill>
          <a:latin typeface="Arial" pitchFamily="34" charset="0"/>
          <a:cs typeface="Arial" charset="0"/>
        </a:defRPr>
      </a:lvl5pPr>
      <a:lvl6pPr marL="457200" algn="l" rtl="0" eaLnBrk="1" fontAlgn="base" hangingPunct="1">
        <a:spcBef>
          <a:spcPct val="0"/>
        </a:spcBef>
        <a:spcAft>
          <a:spcPct val="0"/>
        </a:spcAft>
        <a:defRPr sz="2100">
          <a:solidFill>
            <a:srgbClr val="B61229"/>
          </a:solidFill>
          <a:latin typeface="Century Gothic" pitchFamily="34" charset="0"/>
          <a:cs typeface="Arial" charset="0"/>
        </a:defRPr>
      </a:lvl6pPr>
      <a:lvl7pPr marL="914400" algn="l" rtl="0" eaLnBrk="1" fontAlgn="base" hangingPunct="1">
        <a:spcBef>
          <a:spcPct val="0"/>
        </a:spcBef>
        <a:spcAft>
          <a:spcPct val="0"/>
        </a:spcAft>
        <a:defRPr sz="2100">
          <a:solidFill>
            <a:srgbClr val="B61229"/>
          </a:solidFill>
          <a:latin typeface="Century Gothic" pitchFamily="34" charset="0"/>
          <a:cs typeface="Arial" charset="0"/>
        </a:defRPr>
      </a:lvl7pPr>
      <a:lvl8pPr marL="1371600" algn="l" rtl="0" eaLnBrk="1" fontAlgn="base" hangingPunct="1">
        <a:spcBef>
          <a:spcPct val="0"/>
        </a:spcBef>
        <a:spcAft>
          <a:spcPct val="0"/>
        </a:spcAft>
        <a:defRPr sz="2100">
          <a:solidFill>
            <a:srgbClr val="B61229"/>
          </a:solidFill>
          <a:latin typeface="Century Gothic" pitchFamily="34" charset="0"/>
          <a:cs typeface="Arial" charset="0"/>
        </a:defRPr>
      </a:lvl8pPr>
      <a:lvl9pPr marL="1828800" algn="l" rtl="0" eaLnBrk="1" fontAlgn="base" hangingPunct="1">
        <a:spcBef>
          <a:spcPct val="0"/>
        </a:spcBef>
        <a:spcAft>
          <a:spcPct val="0"/>
        </a:spcAft>
        <a:defRPr sz="2100">
          <a:solidFill>
            <a:srgbClr val="B61229"/>
          </a:solidFill>
          <a:latin typeface="Century Gothic" pitchFamily="34" charset="0"/>
          <a:cs typeface="Arial" charset="0"/>
        </a:defRPr>
      </a:lvl9pPr>
    </p:titleStyle>
    <p:bodyStyle>
      <a:lvl1pPr marL="190500" indent="-190500" algn="l" rtl="0" eaLnBrk="0" fontAlgn="base" hangingPunct="0">
        <a:spcBef>
          <a:spcPct val="0"/>
        </a:spcBef>
        <a:spcAft>
          <a:spcPts val="500"/>
        </a:spcAft>
        <a:buClr>
          <a:srgbClr val="E31836"/>
        </a:buClr>
        <a:buSzPct val="115000"/>
        <a:buFont typeface="Arial" charset="0"/>
        <a:buChar char="•"/>
        <a:defRPr sz="2200">
          <a:solidFill>
            <a:schemeClr val="tx1"/>
          </a:solidFill>
          <a:latin typeface="Arial" panose="020B0604020202020204" pitchFamily="34" charset="0"/>
          <a:ea typeface="+mn-ea"/>
          <a:cs typeface="Arial" panose="020B0604020202020204" pitchFamily="34" charset="0"/>
        </a:defRPr>
      </a:lvl1pPr>
      <a:lvl2pPr marL="473075" indent="-257175" algn="l" rtl="0" eaLnBrk="0" fontAlgn="base" hangingPunct="0">
        <a:spcBef>
          <a:spcPct val="0"/>
        </a:spcBef>
        <a:spcAft>
          <a:spcPts val="300"/>
        </a:spcAft>
        <a:buClr>
          <a:srgbClr val="E31836"/>
        </a:buClr>
        <a:buSzPct val="115000"/>
        <a:buFont typeface="Arial" charset="0"/>
        <a:buChar char="–"/>
        <a:defRPr sz="2000">
          <a:solidFill>
            <a:schemeClr val="tx1"/>
          </a:solidFill>
          <a:latin typeface="Arial" panose="020B0604020202020204" pitchFamily="34" charset="0"/>
          <a:cs typeface="Arial" panose="020B0604020202020204" pitchFamily="34" charset="0"/>
        </a:defRPr>
      </a:lvl2pPr>
      <a:lvl3pPr marL="639763" indent="-158750" algn="l" rtl="0" eaLnBrk="0" fontAlgn="base" hangingPunct="0">
        <a:spcBef>
          <a:spcPct val="0"/>
        </a:spcBef>
        <a:spcAft>
          <a:spcPts val="300"/>
        </a:spcAft>
        <a:buClr>
          <a:srgbClr val="E31836"/>
        </a:buClr>
        <a:buSzPct val="115000"/>
        <a:buFont typeface="Arial" charset="0"/>
        <a:buChar char="•"/>
        <a:defRPr lang="en-US" dirty="0">
          <a:solidFill>
            <a:schemeClr val="tx1"/>
          </a:solidFill>
          <a:latin typeface="Arial" panose="020B0604020202020204" pitchFamily="34" charset="0"/>
          <a:cs typeface="Arial" panose="020B0604020202020204" pitchFamily="34" charset="0"/>
        </a:defRPr>
      </a:lvl3pPr>
      <a:lvl4pPr marL="798513" indent="-142875" algn="l" rtl="0" eaLnBrk="0" fontAlgn="base" hangingPunct="0">
        <a:spcBef>
          <a:spcPct val="0"/>
        </a:spcBef>
        <a:spcAft>
          <a:spcPts val="300"/>
        </a:spcAft>
        <a:buClr>
          <a:srgbClr val="E31836"/>
        </a:buClr>
        <a:buSzPct val="115000"/>
        <a:buFont typeface="Arial" charset="0"/>
        <a:buChar char="-"/>
        <a:defRPr lang="en-US" sz="1600" dirty="0">
          <a:solidFill>
            <a:schemeClr val="tx1"/>
          </a:solidFill>
          <a:latin typeface="Arial" panose="020B0604020202020204" pitchFamily="34" charset="0"/>
          <a:cs typeface="Arial" panose="020B0604020202020204" pitchFamily="34" charset="0"/>
        </a:defRPr>
      </a:lvl4pPr>
      <a:lvl5pPr marL="922338" indent="-114300" algn="l" defTabSz="923925" rtl="0" eaLnBrk="0" fontAlgn="base" hangingPunct="0">
        <a:spcBef>
          <a:spcPct val="0"/>
        </a:spcBef>
        <a:spcAft>
          <a:spcPts val="300"/>
        </a:spcAft>
        <a:buClr>
          <a:srgbClr val="E31836"/>
        </a:buClr>
        <a:buSzPct val="115000"/>
        <a:buFont typeface="Arial" charset="0"/>
        <a:buChar char="•"/>
        <a:defRPr lang="en-GB" sz="1400" dirty="0">
          <a:solidFill>
            <a:schemeClr val="tx1"/>
          </a:solidFill>
          <a:latin typeface="Arial" panose="020B0604020202020204" pitchFamily="34" charset="0"/>
          <a:cs typeface="Arial" panose="020B0604020202020204" pitchFamily="34" charset="0"/>
        </a:defRPr>
      </a:lvl5pPr>
      <a:lvl6pPr marL="668338" indent="0" algn="l" rtl="0" eaLnBrk="1" fontAlgn="base" hangingPunct="1">
        <a:spcBef>
          <a:spcPct val="20000"/>
        </a:spcBef>
        <a:spcAft>
          <a:spcPct val="0"/>
        </a:spcAft>
        <a:buClr>
          <a:srgbClr val="B61229"/>
        </a:buClr>
        <a:buSzPct val="115000"/>
        <a:buFont typeface="Arial" charset="0"/>
        <a:buNone/>
        <a:defRPr sz="1000">
          <a:solidFill>
            <a:schemeClr val="bg2"/>
          </a:solidFill>
          <a:latin typeface="+mn-lt"/>
          <a:cs typeface="+mn-cs"/>
        </a:defRPr>
      </a:lvl6pPr>
      <a:lvl7pPr marL="14478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7pPr>
      <a:lvl8pPr marL="19050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8pPr>
      <a:lvl9pPr marL="23622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ChangeArrowheads="1"/>
          </p:cNvSpPr>
          <p:nvPr/>
        </p:nvSpPr>
        <p:spPr bwMode="auto">
          <a:xfrm>
            <a:off x="0" y="66"/>
            <a:ext cx="12192000" cy="144463"/>
          </a:xfrm>
          <a:prstGeom prst="rect">
            <a:avLst/>
          </a:prstGeom>
          <a:gradFill rotWithShape="0">
            <a:gsLst>
              <a:gs pos="0">
                <a:srgbClr val="FFFFFF"/>
              </a:gs>
              <a:gs pos="50000">
                <a:srgbClr val="808080"/>
              </a:gs>
              <a:gs pos="100000">
                <a:srgbClr val="FFFFFF"/>
              </a:gs>
            </a:gsLst>
            <a:lin ang="600000" scaled="1"/>
          </a:gradFill>
          <a:ln>
            <a:noFill/>
          </a:ln>
          <a:effectLst/>
          <a:extLst>
            <a:ext uri="{91240B29-F687-4F45-9708-019B960494DF}">
              <a14:hiddenLine xmlns:a14="http://schemas.microsoft.com/office/drawing/2010/main" w="25560">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tIns="45721" bIns="45721" anchor="ctr"/>
          <a:lstStyle/>
          <a:p>
            <a:pPr defTabSz="449263" fontAlgn="base" hangingPunct="0">
              <a:lnSpc>
                <a:spcPct val="94000"/>
              </a:lnSpc>
              <a:spcBef>
                <a:spcPct val="0"/>
              </a:spcBef>
              <a:spcAft>
                <a:spcPct val="0"/>
              </a:spcAft>
              <a:buClr>
                <a:srgbClr val="000000"/>
              </a:buClr>
              <a:buSzPct val="100000"/>
              <a:buFont typeface="Times New Roman" pitchFamily="18" charset="0"/>
              <a:buNone/>
            </a:pPr>
            <a:endParaRPr lang="es-AR" sz="1800" smtClean="0">
              <a:solidFill>
                <a:srgbClr val="000000"/>
              </a:solidFill>
              <a:latin typeface="Arial" pitchFamily="34" charset="0"/>
            </a:endParaRPr>
          </a:p>
        </p:txBody>
      </p:sp>
      <p:sp>
        <p:nvSpPr>
          <p:cNvPr id="2051" name="Rectangle 2"/>
          <p:cNvSpPr>
            <a:spLocks noChangeArrowheads="1"/>
          </p:cNvSpPr>
          <p:nvPr/>
        </p:nvSpPr>
        <p:spPr bwMode="auto">
          <a:xfrm>
            <a:off x="0" y="66"/>
            <a:ext cx="12192000" cy="144463"/>
          </a:xfrm>
          <a:prstGeom prst="rect">
            <a:avLst/>
          </a:prstGeom>
          <a:gradFill rotWithShape="0">
            <a:gsLst>
              <a:gs pos="0">
                <a:srgbClr val="FFFFFF"/>
              </a:gs>
              <a:gs pos="50000">
                <a:srgbClr val="BFBFBF"/>
              </a:gs>
              <a:gs pos="100000">
                <a:srgbClr val="FFFFFF"/>
              </a:gs>
            </a:gsLst>
            <a:lin ang="600000" scaled="1"/>
          </a:gradFill>
          <a:ln>
            <a:noFill/>
          </a:ln>
          <a:effectLst/>
          <a:extLst>
            <a:ext uri="{91240B29-F687-4F45-9708-019B960494DF}">
              <a14:hiddenLine xmlns:a14="http://schemas.microsoft.com/office/drawing/2010/main" w="25560">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tIns="45721" bIns="45721" anchor="ctr"/>
          <a:lstStyle/>
          <a:p>
            <a:pPr defTabSz="449263" fontAlgn="base" hangingPunct="0">
              <a:lnSpc>
                <a:spcPct val="94000"/>
              </a:lnSpc>
              <a:spcBef>
                <a:spcPct val="0"/>
              </a:spcBef>
              <a:spcAft>
                <a:spcPct val="0"/>
              </a:spcAft>
              <a:buClr>
                <a:srgbClr val="000000"/>
              </a:buClr>
              <a:buSzPct val="100000"/>
              <a:buFont typeface="Times New Roman" pitchFamily="18" charset="0"/>
              <a:buNone/>
            </a:pPr>
            <a:endParaRPr lang="es-AR" sz="1800" smtClean="0">
              <a:solidFill>
                <a:srgbClr val="000000"/>
              </a:solidFill>
              <a:latin typeface="Arial" pitchFamily="34" charset="0"/>
            </a:endParaRPr>
          </a:p>
        </p:txBody>
      </p:sp>
      <p:sp>
        <p:nvSpPr>
          <p:cNvPr id="2052" name="Line 3"/>
          <p:cNvSpPr>
            <a:spLocks noChangeShapeType="1"/>
          </p:cNvSpPr>
          <p:nvPr/>
        </p:nvSpPr>
        <p:spPr bwMode="auto">
          <a:xfrm>
            <a:off x="0" y="6745354"/>
            <a:ext cx="12192000" cy="1587"/>
          </a:xfrm>
          <a:prstGeom prst="line">
            <a:avLst/>
          </a:prstGeom>
          <a:noFill/>
          <a:ln w="19080">
            <a:solidFill>
              <a:srgbClr val="0053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tIns="45721" bIns="45721"/>
          <a:lstStyle/>
          <a:p>
            <a:pPr defTabSz="449263" fontAlgn="base">
              <a:spcBef>
                <a:spcPct val="0"/>
              </a:spcBef>
              <a:spcAft>
                <a:spcPct val="0"/>
              </a:spcAft>
            </a:pPr>
            <a:endParaRPr lang="es-AR" sz="1800" smtClean="0">
              <a:solidFill>
                <a:srgbClr val="000000"/>
              </a:solidFill>
              <a:latin typeface="Arial" pitchFamily="34" charset="0"/>
            </a:endParaRPr>
          </a:p>
        </p:txBody>
      </p:sp>
      <p:sp>
        <p:nvSpPr>
          <p:cNvPr id="2053" name="Rectangle 4"/>
          <p:cNvSpPr>
            <a:spLocks noGrp="1" noChangeArrowheads="1"/>
          </p:cNvSpPr>
          <p:nvPr>
            <p:ph type="title"/>
          </p:nvPr>
        </p:nvSpPr>
        <p:spPr bwMode="auto">
          <a:xfrm>
            <a:off x="609600" y="238191"/>
            <a:ext cx="10871200" cy="1101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1" rIns="91440" bIns="45721" numCol="1" anchor="ctr" anchorCtr="0" compatLnSpc="1">
            <a:prstTxWarp prst="textNoShape">
              <a:avLst/>
            </a:prstTxWarp>
          </a:bodyPr>
          <a:lstStyle/>
          <a:p>
            <a:pPr lvl="0"/>
            <a:r>
              <a:rPr lang="en-GB" smtClean="0"/>
              <a:t>Click to edit Master title style</a:t>
            </a:r>
          </a:p>
        </p:txBody>
      </p:sp>
      <p:sp>
        <p:nvSpPr>
          <p:cNvPr id="2054" name="Rectangle 5"/>
          <p:cNvSpPr>
            <a:spLocks noGrp="1" noChangeArrowheads="1"/>
          </p:cNvSpPr>
          <p:nvPr>
            <p:ph type="body" idx="1"/>
          </p:nvPr>
        </p:nvSpPr>
        <p:spPr bwMode="auto">
          <a:xfrm>
            <a:off x="604837" y="1512888"/>
            <a:ext cx="10875963" cy="464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1" rIns="91440" bIns="45721"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0"/>
            <a:r>
              <a:rPr lang="en-GB" smtClean="0"/>
              <a:t>Seventh Outline LevelEdit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Tree>
    <p:extLst>
      <p:ext uri="{BB962C8B-B14F-4D97-AF65-F5344CB8AC3E}">
        <p14:creationId xmlns:p14="http://schemas.microsoft.com/office/powerpoint/2010/main" val="2340962400"/>
      </p:ext>
    </p:extLst>
  </p:cSld>
  <p:clrMap bg1="lt1" tx1="dk1" bg2="lt2" tx2="dk2" accent1="accent1" accent2="accent2" accent3="accent3" accent4="accent4" accent5="accent5" accent6="accent6" hlink="hlink" folHlink="folHlink"/>
  <p:sldLayoutIdLst>
    <p:sldLayoutId id="2147484409" r:id="rId1"/>
    <p:sldLayoutId id="2147484410" r:id="rId2"/>
    <p:sldLayoutId id="2147484411" r:id="rId3"/>
    <p:sldLayoutId id="2147484412" r:id="rId4"/>
    <p:sldLayoutId id="2147484413" r:id="rId5"/>
    <p:sldLayoutId id="2147484414" r:id="rId6"/>
    <p:sldLayoutId id="2147484415" r:id="rId7"/>
    <p:sldLayoutId id="2147484416" r:id="rId8"/>
    <p:sldLayoutId id="2147484417" r:id="rId9"/>
    <p:sldLayoutId id="2147484418" r:id="rId10"/>
    <p:sldLayoutId id="2147484419" r:id="rId11"/>
  </p:sldLayoutIdLst>
  <p:txStyles>
    <p:titleStyle>
      <a:lvl1pPr algn="l" defTabSz="449263" rtl="0" eaLnBrk="0" fontAlgn="base" hangingPunct="0">
        <a:lnSpc>
          <a:spcPct val="94000"/>
        </a:lnSpc>
        <a:spcBef>
          <a:spcPct val="0"/>
        </a:spcBef>
        <a:spcAft>
          <a:spcPct val="0"/>
        </a:spcAft>
        <a:buClr>
          <a:srgbClr val="000000"/>
        </a:buClr>
        <a:buSzPct val="100000"/>
        <a:buFont typeface="Times New Roman" pitchFamily="18" charset="0"/>
        <a:defRPr sz="1900">
          <a:solidFill>
            <a:srgbClr val="FFFFFF"/>
          </a:solidFill>
          <a:latin typeface="+mj-lt"/>
          <a:ea typeface="+mj-ea"/>
          <a:cs typeface="+mj-cs"/>
        </a:defRPr>
      </a:lvl1pPr>
      <a:lvl2pPr algn="l" defTabSz="449263" rtl="0" eaLnBrk="0" fontAlgn="base" hangingPunct="0">
        <a:lnSpc>
          <a:spcPct val="94000"/>
        </a:lnSpc>
        <a:spcBef>
          <a:spcPct val="0"/>
        </a:spcBef>
        <a:spcAft>
          <a:spcPct val="0"/>
        </a:spcAft>
        <a:buClr>
          <a:srgbClr val="000000"/>
        </a:buClr>
        <a:buSzPct val="100000"/>
        <a:buFont typeface="Times New Roman" pitchFamily="18" charset="0"/>
        <a:defRPr sz="1900">
          <a:solidFill>
            <a:srgbClr val="FFFFFF"/>
          </a:solidFill>
          <a:latin typeface="Arial" charset="0"/>
          <a:ea typeface="WenQuanYi Micro Hei" charset="0"/>
          <a:cs typeface="WenQuanYi Micro Hei" charset="0"/>
        </a:defRPr>
      </a:lvl2pPr>
      <a:lvl3pPr algn="l" defTabSz="449263" rtl="0" eaLnBrk="0" fontAlgn="base" hangingPunct="0">
        <a:lnSpc>
          <a:spcPct val="94000"/>
        </a:lnSpc>
        <a:spcBef>
          <a:spcPct val="0"/>
        </a:spcBef>
        <a:spcAft>
          <a:spcPct val="0"/>
        </a:spcAft>
        <a:buClr>
          <a:srgbClr val="000000"/>
        </a:buClr>
        <a:buSzPct val="100000"/>
        <a:buFont typeface="Times New Roman" pitchFamily="18" charset="0"/>
        <a:defRPr sz="1900">
          <a:solidFill>
            <a:srgbClr val="FFFFFF"/>
          </a:solidFill>
          <a:latin typeface="Arial" charset="0"/>
          <a:ea typeface="WenQuanYi Micro Hei" charset="0"/>
          <a:cs typeface="WenQuanYi Micro Hei" charset="0"/>
        </a:defRPr>
      </a:lvl3pPr>
      <a:lvl4pPr algn="l" defTabSz="449263" rtl="0" eaLnBrk="0" fontAlgn="base" hangingPunct="0">
        <a:lnSpc>
          <a:spcPct val="94000"/>
        </a:lnSpc>
        <a:spcBef>
          <a:spcPct val="0"/>
        </a:spcBef>
        <a:spcAft>
          <a:spcPct val="0"/>
        </a:spcAft>
        <a:buClr>
          <a:srgbClr val="000000"/>
        </a:buClr>
        <a:buSzPct val="100000"/>
        <a:buFont typeface="Times New Roman" pitchFamily="18" charset="0"/>
        <a:defRPr sz="1900">
          <a:solidFill>
            <a:srgbClr val="FFFFFF"/>
          </a:solidFill>
          <a:latin typeface="Arial" charset="0"/>
          <a:ea typeface="WenQuanYi Micro Hei" charset="0"/>
          <a:cs typeface="WenQuanYi Micro Hei" charset="0"/>
        </a:defRPr>
      </a:lvl4pPr>
      <a:lvl5pPr algn="l" defTabSz="449263" rtl="0" eaLnBrk="0" fontAlgn="base" hangingPunct="0">
        <a:lnSpc>
          <a:spcPct val="94000"/>
        </a:lnSpc>
        <a:spcBef>
          <a:spcPct val="0"/>
        </a:spcBef>
        <a:spcAft>
          <a:spcPct val="0"/>
        </a:spcAft>
        <a:buClr>
          <a:srgbClr val="000000"/>
        </a:buClr>
        <a:buSzPct val="100000"/>
        <a:buFont typeface="Times New Roman" pitchFamily="18" charset="0"/>
        <a:defRPr sz="1900">
          <a:solidFill>
            <a:srgbClr val="FFFFFF"/>
          </a:solidFill>
          <a:latin typeface="Arial" charset="0"/>
          <a:ea typeface="WenQuanYi Micro Hei" charset="0"/>
          <a:cs typeface="WenQuanYi Micro Hei" charset="0"/>
        </a:defRPr>
      </a:lvl5pPr>
      <a:lvl6pPr marL="2514588" indent="-228600" algn="l" defTabSz="449263" rtl="0" fontAlgn="base">
        <a:lnSpc>
          <a:spcPct val="94000"/>
        </a:lnSpc>
        <a:spcBef>
          <a:spcPct val="0"/>
        </a:spcBef>
        <a:spcAft>
          <a:spcPct val="0"/>
        </a:spcAft>
        <a:buClr>
          <a:srgbClr val="000000"/>
        </a:buClr>
        <a:buSzPct val="100000"/>
        <a:buFont typeface="Times New Roman" pitchFamily="16" charset="0"/>
        <a:defRPr sz="1900">
          <a:solidFill>
            <a:srgbClr val="FFFFFF"/>
          </a:solidFill>
          <a:latin typeface="Arial" charset="0"/>
          <a:ea typeface="WenQuanYi Micro Hei" charset="0"/>
          <a:cs typeface="WenQuanYi Micro Hei" charset="0"/>
        </a:defRPr>
      </a:lvl6pPr>
      <a:lvl7pPr marL="2971788" indent="-228600" algn="l" defTabSz="449263" rtl="0" fontAlgn="base">
        <a:lnSpc>
          <a:spcPct val="94000"/>
        </a:lnSpc>
        <a:spcBef>
          <a:spcPct val="0"/>
        </a:spcBef>
        <a:spcAft>
          <a:spcPct val="0"/>
        </a:spcAft>
        <a:buClr>
          <a:srgbClr val="000000"/>
        </a:buClr>
        <a:buSzPct val="100000"/>
        <a:buFont typeface="Times New Roman" pitchFamily="16" charset="0"/>
        <a:defRPr sz="1900">
          <a:solidFill>
            <a:srgbClr val="FFFFFF"/>
          </a:solidFill>
          <a:latin typeface="Arial" charset="0"/>
          <a:ea typeface="WenQuanYi Micro Hei" charset="0"/>
          <a:cs typeface="WenQuanYi Micro Hei" charset="0"/>
        </a:defRPr>
      </a:lvl7pPr>
      <a:lvl8pPr marL="3428987" indent="-228600" algn="l" defTabSz="449263" rtl="0" fontAlgn="base">
        <a:lnSpc>
          <a:spcPct val="94000"/>
        </a:lnSpc>
        <a:spcBef>
          <a:spcPct val="0"/>
        </a:spcBef>
        <a:spcAft>
          <a:spcPct val="0"/>
        </a:spcAft>
        <a:buClr>
          <a:srgbClr val="000000"/>
        </a:buClr>
        <a:buSzPct val="100000"/>
        <a:buFont typeface="Times New Roman" pitchFamily="16" charset="0"/>
        <a:defRPr sz="1900">
          <a:solidFill>
            <a:srgbClr val="FFFFFF"/>
          </a:solidFill>
          <a:latin typeface="Arial" charset="0"/>
          <a:ea typeface="WenQuanYi Micro Hei" charset="0"/>
          <a:cs typeface="WenQuanYi Micro Hei" charset="0"/>
        </a:defRPr>
      </a:lvl8pPr>
      <a:lvl9pPr marL="3886183" indent="-228600" algn="l" defTabSz="449263" rtl="0" fontAlgn="base">
        <a:lnSpc>
          <a:spcPct val="94000"/>
        </a:lnSpc>
        <a:spcBef>
          <a:spcPct val="0"/>
        </a:spcBef>
        <a:spcAft>
          <a:spcPct val="0"/>
        </a:spcAft>
        <a:buClr>
          <a:srgbClr val="000000"/>
        </a:buClr>
        <a:buSzPct val="100000"/>
        <a:buFont typeface="Times New Roman" pitchFamily="16" charset="0"/>
        <a:defRPr sz="1900">
          <a:solidFill>
            <a:srgbClr val="FFFFFF"/>
          </a:solidFill>
          <a:latin typeface="Arial" charset="0"/>
          <a:ea typeface="WenQuanYi Micro Hei" charset="0"/>
          <a:cs typeface="WenQuanYi Micro Hei" charset="0"/>
        </a:defRPr>
      </a:lvl9pPr>
    </p:titleStyle>
    <p:bodyStyle>
      <a:lvl1pPr marL="342900" indent="-342900" algn="l" defTabSz="449263" rtl="0" eaLnBrk="0" fontAlgn="base" hangingPunct="0">
        <a:lnSpc>
          <a:spcPct val="75000"/>
        </a:lnSpc>
        <a:spcBef>
          <a:spcPts val="1425"/>
        </a:spcBef>
        <a:spcAft>
          <a:spcPct val="0"/>
        </a:spcAft>
        <a:buClr>
          <a:srgbClr val="000000"/>
        </a:buClr>
        <a:buSzPct val="100000"/>
        <a:buFont typeface="Times New Roman" pitchFamily="18" charset="0"/>
        <a:defRPr sz="2900">
          <a:solidFill>
            <a:srgbClr val="000000"/>
          </a:solidFill>
          <a:latin typeface="+mn-lt"/>
          <a:ea typeface="+mn-ea"/>
          <a:cs typeface="+mn-cs"/>
        </a:defRPr>
      </a:lvl1pPr>
      <a:lvl2pPr marL="742950" indent="-285750" algn="l" defTabSz="449263" rtl="0" eaLnBrk="0" fontAlgn="base" hangingPunct="0">
        <a:lnSpc>
          <a:spcPct val="75000"/>
        </a:lnSpc>
        <a:spcBef>
          <a:spcPts val="1138"/>
        </a:spcBef>
        <a:spcAft>
          <a:spcPct val="0"/>
        </a:spcAft>
        <a:buClr>
          <a:srgbClr val="000000"/>
        </a:buClr>
        <a:buSzPct val="100000"/>
        <a:buFont typeface="Times New Roman" pitchFamily="18" charset="0"/>
        <a:defRPr sz="2400">
          <a:solidFill>
            <a:srgbClr val="000000"/>
          </a:solidFill>
          <a:latin typeface="+mn-lt"/>
          <a:ea typeface="+mn-ea"/>
          <a:cs typeface="+mn-cs"/>
        </a:defRPr>
      </a:lvl2pPr>
      <a:lvl3pPr marL="1141413" indent="-228600" algn="l" defTabSz="449263" rtl="0" eaLnBrk="0" fontAlgn="base" hangingPunct="0">
        <a:lnSpc>
          <a:spcPct val="75000"/>
        </a:lnSpc>
        <a:spcBef>
          <a:spcPts val="850"/>
        </a:spcBef>
        <a:spcAft>
          <a:spcPct val="0"/>
        </a:spcAft>
        <a:buClr>
          <a:srgbClr val="000000"/>
        </a:buClr>
        <a:buSzPct val="100000"/>
        <a:buFont typeface="Times New Roman" pitchFamily="18" charset="0"/>
        <a:defRPr sz="2200">
          <a:solidFill>
            <a:srgbClr val="000000"/>
          </a:solidFill>
          <a:latin typeface="+mn-lt"/>
          <a:ea typeface="+mn-ea"/>
          <a:cs typeface="+mn-cs"/>
        </a:defRPr>
      </a:lvl3pPr>
      <a:lvl4pPr marL="1598613" indent="-228600" algn="l" defTabSz="449263" rtl="0" eaLnBrk="0" fontAlgn="base" hangingPunct="0">
        <a:lnSpc>
          <a:spcPct val="75000"/>
        </a:lnSpc>
        <a:spcBef>
          <a:spcPts val="575"/>
        </a:spcBef>
        <a:spcAft>
          <a:spcPct val="0"/>
        </a:spcAft>
        <a:buClr>
          <a:srgbClr val="000000"/>
        </a:buClr>
        <a:buSzPct val="100000"/>
        <a:buFont typeface="Times New Roman" pitchFamily="18" charset="0"/>
        <a:defRPr sz="2100">
          <a:solidFill>
            <a:srgbClr val="000000"/>
          </a:solidFill>
          <a:latin typeface="+mn-lt"/>
          <a:ea typeface="+mn-ea"/>
          <a:cs typeface="+mn-cs"/>
        </a:defRPr>
      </a:lvl4pPr>
      <a:lvl5pPr marL="2055813" indent="-228600" algn="l" defTabSz="449263" rtl="0" eaLnBrk="0" fontAlgn="base" hangingPunct="0">
        <a:lnSpc>
          <a:spcPct val="75000"/>
        </a:lnSpc>
        <a:spcBef>
          <a:spcPts val="288"/>
        </a:spcBef>
        <a:spcAft>
          <a:spcPct val="0"/>
        </a:spcAft>
        <a:buClr>
          <a:srgbClr val="000000"/>
        </a:buClr>
        <a:buSzPct val="100000"/>
        <a:buFont typeface="Times New Roman" pitchFamily="18" charset="0"/>
        <a:defRPr sz="2100">
          <a:solidFill>
            <a:srgbClr val="000000"/>
          </a:solidFill>
          <a:latin typeface="+mn-lt"/>
          <a:ea typeface="+mn-ea"/>
          <a:cs typeface="+mn-cs"/>
        </a:defRPr>
      </a:lvl5pPr>
      <a:lvl6pPr marL="2514588" indent="-228600" algn="l" defTabSz="449263" rtl="0" fontAlgn="base">
        <a:lnSpc>
          <a:spcPct val="75000"/>
        </a:lnSpc>
        <a:spcBef>
          <a:spcPts val="287"/>
        </a:spcBef>
        <a:spcAft>
          <a:spcPct val="0"/>
        </a:spcAft>
        <a:buClr>
          <a:srgbClr val="000000"/>
        </a:buClr>
        <a:buSzPct val="100000"/>
        <a:buFont typeface="Times New Roman" pitchFamily="16" charset="0"/>
        <a:defRPr sz="2100">
          <a:solidFill>
            <a:srgbClr val="000000"/>
          </a:solidFill>
          <a:latin typeface="+mn-lt"/>
          <a:ea typeface="+mn-ea"/>
          <a:cs typeface="+mn-cs"/>
        </a:defRPr>
      </a:lvl6pPr>
      <a:lvl7pPr marL="2971788" indent="-228600" algn="l" defTabSz="449263" rtl="0" fontAlgn="base">
        <a:lnSpc>
          <a:spcPct val="75000"/>
        </a:lnSpc>
        <a:spcBef>
          <a:spcPts val="287"/>
        </a:spcBef>
        <a:spcAft>
          <a:spcPct val="0"/>
        </a:spcAft>
        <a:buClr>
          <a:srgbClr val="000000"/>
        </a:buClr>
        <a:buSzPct val="100000"/>
        <a:buFont typeface="Times New Roman" pitchFamily="16" charset="0"/>
        <a:defRPr sz="2100">
          <a:solidFill>
            <a:srgbClr val="000000"/>
          </a:solidFill>
          <a:latin typeface="+mn-lt"/>
          <a:ea typeface="+mn-ea"/>
          <a:cs typeface="+mn-cs"/>
        </a:defRPr>
      </a:lvl7pPr>
      <a:lvl8pPr marL="3428987" indent="-228600" algn="l" defTabSz="449263" rtl="0" fontAlgn="base">
        <a:lnSpc>
          <a:spcPct val="75000"/>
        </a:lnSpc>
        <a:spcBef>
          <a:spcPts val="287"/>
        </a:spcBef>
        <a:spcAft>
          <a:spcPct val="0"/>
        </a:spcAft>
        <a:buClr>
          <a:srgbClr val="000000"/>
        </a:buClr>
        <a:buSzPct val="100000"/>
        <a:buFont typeface="Times New Roman" pitchFamily="16" charset="0"/>
        <a:defRPr sz="2100">
          <a:solidFill>
            <a:srgbClr val="000000"/>
          </a:solidFill>
          <a:latin typeface="+mn-lt"/>
          <a:ea typeface="+mn-ea"/>
          <a:cs typeface="+mn-cs"/>
        </a:defRPr>
      </a:lvl8pPr>
      <a:lvl9pPr marL="3886183" indent="-228600" algn="l" defTabSz="449263" rtl="0" fontAlgn="base">
        <a:lnSpc>
          <a:spcPct val="75000"/>
        </a:lnSpc>
        <a:spcBef>
          <a:spcPts val="287"/>
        </a:spcBef>
        <a:spcAft>
          <a:spcPct val="0"/>
        </a:spcAft>
        <a:buClr>
          <a:srgbClr val="000000"/>
        </a:buClr>
        <a:buSzPct val="100000"/>
        <a:buFont typeface="Times New Roman" pitchFamily="16" charset="0"/>
        <a:defRPr sz="2100">
          <a:solidFill>
            <a:srgbClr val="000000"/>
          </a:solidFill>
          <a:latin typeface="+mn-lt"/>
          <a:ea typeface="+mn-ea"/>
          <a:cs typeface="+mn-cs"/>
        </a:defRPr>
      </a:lvl9pPr>
    </p:bodyStyle>
    <p:otherStyle>
      <a:defPPr>
        <a:defRPr lang="es-AR"/>
      </a:defPPr>
      <a:lvl1pPr marL="0" algn="l" defTabSz="914394" rtl="0" eaLnBrk="1" latinLnBrk="0" hangingPunct="1">
        <a:defRPr sz="1700" kern="1200">
          <a:solidFill>
            <a:schemeClr val="tx1"/>
          </a:solidFill>
          <a:latin typeface="+mn-lt"/>
          <a:ea typeface="+mn-ea"/>
          <a:cs typeface="+mn-cs"/>
        </a:defRPr>
      </a:lvl1pPr>
      <a:lvl2pPr marL="457200" algn="l" defTabSz="914394" rtl="0" eaLnBrk="1" latinLnBrk="0" hangingPunct="1">
        <a:defRPr sz="1700" kern="1200">
          <a:solidFill>
            <a:schemeClr val="tx1"/>
          </a:solidFill>
          <a:latin typeface="+mn-lt"/>
          <a:ea typeface="+mn-ea"/>
          <a:cs typeface="+mn-cs"/>
        </a:defRPr>
      </a:lvl2pPr>
      <a:lvl3pPr marL="914394" algn="l" defTabSz="914394" rtl="0" eaLnBrk="1" latinLnBrk="0" hangingPunct="1">
        <a:defRPr sz="1700" kern="1200">
          <a:solidFill>
            <a:schemeClr val="tx1"/>
          </a:solidFill>
          <a:latin typeface="+mn-lt"/>
          <a:ea typeface="+mn-ea"/>
          <a:cs typeface="+mn-cs"/>
        </a:defRPr>
      </a:lvl3pPr>
      <a:lvl4pPr marL="1371594" algn="l" defTabSz="914394" rtl="0" eaLnBrk="1" latinLnBrk="0" hangingPunct="1">
        <a:defRPr sz="1700" kern="1200">
          <a:solidFill>
            <a:schemeClr val="tx1"/>
          </a:solidFill>
          <a:latin typeface="+mn-lt"/>
          <a:ea typeface="+mn-ea"/>
          <a:cs typeface="+mn-cs"/>
        </a:defRPr>
      </a:lvl4pPr>
      <a:lvl5pPr marL="1828793" algn="l" defTabSz="914394" rtl="0" eaLnBrk="1" latinLnBrk="0" hangingPunct="1">
        <a:defRPr sz="1700" kern="1200">
          <a:solidFill>
            <a:schemeClr val="tx1"/>
          </a:solidFill>
          <a:latin typeface="+mn-lt"/>
          <a:ea typeface="+mn-ea"/>
          <a:cs typeface="+mn-cs"/>
        </a:defRPr>
      </a:lvl5pPr>
      <a:lvl6pPr marL="2285991" algn="l" defTabSz="914394" rtl="0" eaLnBrk="1" latinLnBrk="0" hangingPunct="1">
        <a:defRPr sz="1700" kern="1200">
          <a:solidFill>
            <a:schemeClr val="tx1"/>
          </a:solidFill>
          <a:latin typeface="+mn-lt"/>
          <a:ea typeface="+mn-ea"/>
          <a:cs typeface="+mn-cs"/>
        </a:defRPr>
      </a:lvl6pPr>
      <a:lvl7pPr marL="2743188" algn="l" defTabSz="914394" rtl="0" eaLnBrk="1" latinLnBrk="0" hangingPunct="1">
        <a:defRPr sz="1700" kern="1200">
          <a:solidFill>
            <a:schemeClr val="tx1"/>
          </a:solidFill>
          <a:latin typeface="+mn-lt"/>
          <a:ea typeface="+mn-ea"/>
          <a:cs typeface="+mn-cs"/>
        </a:defRPr>
      </a:lvl7pPr>
      <a:lvl8pPr marL="3200387" algn="l" defTabSz="914394" rtl="0" eaLnBrk="1" latinLnBrk="0" hangingPunct="1">
        <a:defRPr sz="1700" kern="1200">
          <a:solidFill>
            <a:schemeClr val="tx1"/>
          </a:solidFill>
          <a:latin typeface="+mn-lt"/>
          <a:ea typeface="+mn-ea"/>
          <a:cs typeface="+mn-cs"/>
        </a:defRPr>
      </a:lvl8pPr>
      <a:lvl9pPr marL="3657584" algn="l" defTabSz="914394" rtl="0" eaLnBrk="1" latinLnBrk="0" hangingPunct="1">
        <a:defRPr sz="1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11206" y="152400"/>
            <a:ext cx="10058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smtClean="0"/>
              <a:t>Click to edit Master title style</a:t>
            </a:r>
            <a:endParaRPr lang="en-GB" altLang="en-US" smtClean="0"/>
          </a:p>
        </p:txBody>
      </p:sp>
      <p:sp>
        <p:nvSpPr>
          <p:cNvPr id="1027" name="Rectangle 3"/>
          <p:cNvSpPr>
            <a:spLocks noGrp="1" noChangeArrowheads="1"/>
          </p:cNvSpPr>
          <p:nvPr>
            <p:ph type="body" idx="1"/>
          </p:nvPr>
        </p:nvSpPr>
        <p:spPr bwMode="auto">
          <a:xfrm>
            <a:off x="711206" y="1350964"/>
            <a:ext cx="11144251" cy="451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28" name="Picture 5"/>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0958012" y="260351"/>
            <a:ext cx="89958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6"/>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5" y="6467510"/>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4"/>
          <p:cNvSpPr txBox="1">
            <a:spLocks noChangeArrowheads="1"/>
          </p:cNvSpPr>
          <p:nvPr userDrawn="1"/>
        </p:nvSpPr>
        <p:spPr bwMode="auto">
          <a:xfrm>
            <a:off x="78326" y="6505618"/>
            <a:ext cx="12012083" cy="353907"/>
          </a:xfrm>
          <a:prstGeom prst="rect">
            <a:avLst/>
          </a:prstGeom>
          <a:noFill/>
          <a:ln>
            <a:noFill/>
          </a:ln>
          <a:extLst/>
        </p:spPr>
        <p:txBody>
          <a:bodyPr lIns="121885" tIns="60942" rIns="121885" bIns="60942">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400" eaLnBrk="1" fontAlgn="base" hangingPunct="1">
              <a:spcBef>
                <a:spcPct val="0"/>
              </a:spcBef>
              <a:spcAft>
                <a:spcPct val="0"/>
              </a:spcAft>
              <a:defRPr/>
            </a:pPr>
            <a:r>
              <a:rPr lang="en-GB" sz="1500" b="1" dirty="0" smtClean="0">
                <a:solidFill>
                  <a:srgbClr val="000000"/>
                </a:solidFill>
                <a:sym typeface="Arial"/>
              </a:rPr>
              <a:t>21st International AIDS Conference; July 18-22, 2016; Durban, South Africa</a:t>
            </a:r>
            <a:endParaRPr lang="en-US" sz="1500" b="1" dirty="0" smtClean="0">
              <a:solidFill>
                <a:srgbClr val="000000"/>
              </a:solidFill>
              <a:sym typeface="Arial"/>
            </a:endParaRPr>
          </a:p>
        </p:txBody>
      </p:sp>
    </p:spTree>
    <p:extLst>
      <p:ext uri="{BB962C8B-B14F-4D97-AF65-F5344CB8AC3E}">
        <p14:creationId xmlns:p14="http://schemas.microsoft.com/office/powerpoint/2010/main" val="3564128209"/>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Lst>
  <p:timing>
    <p:tnLst>
      <p:par>
        <p:cTn id="1" dur="indefinite" restart="never" nodeType="tmRoot"/>
      </p:par>
    </p:tnLst>
  </p:timing>
  <p:txStyles>
    <p:titleStyle>
      <a:lvl1pPr algn="l" rtl="0" eaLnBrk="0" fontAlgn="base" hangingPunct="0">
        <a:lnSpc>
          <a:spcPts val="4667"/>
        </a:lnSpc>
        <a:spcBef>
          <a:spcPct val="0"/>
        </a:spcBef>
        <a:spcAft>
          <a:spcPct val="0"/>
        </a:spcAft>
        <a:defRPr sz="4000" b="1">
          <a:solidFill>
            <a:srgbClr val="E31836"/>
          </a:solidFill>
          <a:latin typeface="Arial" panose="020B0604020202020204" pitchFamily="34" charset="0"/>
          <a:ea typeface="+mj-ea"/>
          <a:cs typeface="Arial" panose="020B0604020202020204" pitchFamily="34" charset="0"/>
        </a:defRPr>
      </a:lvl1pPr>
      <a:lvl2pPr algn="l" rtl="0" eaLnBrk="0" fontAlgn="base" hangingPunct="0">
        <a:lnSpc>
          <a:spcPts val="4667"/>
        </a:lnSpc>
        <a:spcBef>
          <a:spcPct val="0"/>
        </a:spcBef>
        <a:spcAft>
          <a:spcPct val="0"/>
        </a:spcAft>
        <a:defRPr sz="4000" b="1">
          <a:solidFill>
            <a:srgbClr val="E31836"/>
          </a:solidFill>
          <a:latin typeface="Arial" pitchFamily="34" charset="0"/>
          <a:cs typeface="Arial" charset="0"/>
        </a:defRPr>
      </a:lvl2pPr>
      <a:lvl3pPr algn="l" rtl="0" eaLnBrk="0" fontAlgn="base" hangingPunct="0">
        <a:lnSpc>
          <a:spcPts val="4667"/>
        </a:lnSpc>
        <a:spcBef>
          <a:spcPct val="0"/>
        </a:spcBef>
        <a:spcAft>
          <a:spcPct val="0"/>
        </a:spcAft>
        <a:defRPr sz="4000" b="1">
          <a:solidFill>
            <a:srgbClr val="E31836"/>
          </a:solidFill>
          <a:latin typeface="Arial" pitchFamily="34" charset="0"/>
          <a:cs typeface="Arial" charset="0"/>
        </a:defRPr>
      </a:lvl3pPr>
      <a:lvl4pPr algn="l" rtl="0" eaLnBrk="0" fontAlgn="base" hangingPunct="0">
        <a:lnSpc>
          <a:spcPts val="4667"/>
        </a:lnSpc>
        <a:spcBef>
          <a:spcPct val="0"/>
        </a:spcBef>
        <a:spcAft>
          <a:spcPct val="0"/>
        </a:spcAft>
        <a:defRPr sz="4000" b="1">
          <a:solidFill>
            <a:srgbClr val="E31836"/>
          </a:solidFill>
          <a:latin typeface="Arial" pitchFamily="34" charset="0"/>
          <a:cs typeface="Arial" charset="0"/>
        </a:defRPr>
      </a:lvl4pPr>
      <a:lvl5pPr algn="l" rtl="0" eaLnBrk="0" fontAlgn="base" hangingPunct="0">
        <a:lnSpc>
          <a:spcPts val="4667"/>
        </a:lnSpc>
        <a:spcBef>
          <a:spcPct val="0"/>
        </a:spcBef>
        <a:spcAft>
          <a:spcPct val="0"/>
        </a:spcAft>
        <a:defRPr sz="4000" b="1">
          <a:solidFill>
            <a:srgbClr val="E31836"/>
          </a:solidFill>
          <a:latin typeface="Arial" pitchFamily="34" charset="0"/>
          <a:cs typeface="Arial" charset="0"/>
        </a:defRPr>
      </a:lvl5pPr>
      <a:lvl6pPr marL="609433" algn="l" rtl="0" eaLnBrk="1" fontAlgn="base" hangingPunct="1">
        <a:spcBef>
          <a:spcPct val="0"/>
        </a:spcBef>
        <a:spcAft>
          <a:spcPct val="0"/>
        </a:spcAft>
        <a:defRPr sz="2800">
          <a:solidFill>
            <a:srgbClr val="B61229"/>
          </a:solidFill>
          <a:latin typeface="Century Gothic" pitchFamily="34" charset="0"/>
          <a:cs typeface="Arial" charset="0"/>
        </a:defRPr>
      </a:lvl6pPr>
      <a:lvl7pPr marL="1218866" algn="l" rtl="0" eaLnBrk="1" fontAlgn="base" hangingPunct="1">
        <a:spcBef>
          <a:spcPct val="0"/>
        </a:spcBef>
        <a:spcAft>
          <a:spcPct val="0"/>
        </a:spcAft>
        <a:defRPr sz="2800">
          <a:solidFill>
            <a:srgbClr val="B61229"/>
          </a:solidFill>
          <a:latin typeface="Century Gothic" pitchFamily="34" charset="0"/>
          <a:cs typeface="Arial" charset="0"/>
        </a:defRPr>
      </a:lvl7pPr>
      <a:lvl8pPr marL="1828298" algn="l" rtl="0" eaLnBrk="1" fontAlgn="base" hangingPunct="1">
        <a:spcBef>
          <a:spcPct val="0"/>
        </a:spcBef>
        <a:spcAft>
          <a:spcPct val="0"/>
        </a:spcAft>
        <a:defRPr sz="2800">
          <a:solidFill>
            <a:srgbClr val="B61229"/>
          </a:solidFill>
          <a:latin typeface="Century Gothic" pitchFamily="34" charset="0"/>
          <a:cs typeface="Arial" charset="0"/>
        </a:defRPr>
      </a:lvl8pPr>
      <a:lvl9pPr marL="2437731" algn="l" rtl="0" eaLnBrk="1" fontAlgn="base" hangingPunct="1">
        <a:spcBef>
          <a:spcPct val="0"/>
        </a:spcBef>
        <a:spcAft>
          <a:spcPct val="0"/>
        </a:spcAft>
        <a:defRPr sz="2800">
          <a:solidFill>
            <a:srgbClr val="B61229"/>
          </a:solidFill>
          <a:latin typeface="Century Gothic" pitchFamily="34" charset="0"/>
          <a:cs typeface="Arial" charset="0"/>
        </a:defRPr>
      </a:lvl9pPr>
    </p:titleStyle>
    <p:bodyStyle>
      <a:lvl1pPr marL="253930" indent="-253930" algn="l" rtl="0" eaLnBrk="0" fontAlgn="base" hangingPunct="0">
        <a:spcBef>
          <a:spcPct val="0"/>
        </a:spcBef>
        <a:spcAft>
          <a:spcPts val="400"/>
        </a:spcAft>
        <a:buClr>
          <a:srgbClr val="E31836"/>
        </a:buClr>
        <a:buSzPct val="115000"/>
        <a:buFont typeface="Arial" charset="0"/>
        <a:buChar char="•"/>
        <a:defRPr sz="2900">
          <a:solidFill>
            <a:schemeClr val="tx1"/>
          </a:solidFill>
          <a:latin typeface="Arial" panose="020B0604020202020204" pitchFamily="34" charset="0"/>
          <a:ea typeface="+mn-ea"/>
          <a:cs typeface="Arial" panose="020B0604020202020204" pitchFamily="34" charset="0"/>
        </a:defRPr>
      </a:lvl1pPr>
      <a:lvl2pPr marL="630595" indent="-342806" algn="l" rtl="0" eaLnBrk="0" fontAlgn="base" hangingPunct="0">
        <a:spcBef>
          <a:spcPct val="0"/>
        </a:spcBef>
        <a:spcAft>
          <a:spcPts val="400"/>
        </a:spcAft>
        <a:buClr>
          <a:srgbClr val="E31836"/>
        </a:buClr>
        <a:buSzPct val="115000"/>
        <a:buFont typeface="Arial" charset="0"/>
        <a:buChar char="–"/>
        <a:defRPr sz="2700">
          <a:solidFill>
            <a:schemeClr val="tx1"/>
          </a:solidFill>
          <a:latin typeface="Arial" panose="020B0604020202020204" pitchFamily="34" charset="0"/>
          <a:cs typeface="Arial" panose="020B0604020202020204" pitchFamily="34" charset="0"/>
        </a:defRPr>
      </a:lvl2pPr>
      <a:lvl3pPr marL="852780" indent="-211613" algn="l" rtl="0" eaLnBrk="0" fontAlgn="base" hangingPunct="0">
        <a:spcBef>
          <a:spcPct val="0"/>
        </a:spcBef>
        <a:spcAft>
          <a:spcPts val="400"/>
        </a:spcAft>
        <a:buClr>
          <a:srgbClr val="E31836"/>
        </a:buClr>
        <a:buSzPct val="115000"/>
        <a:buFont typeface="Arial" charset="0"/>
        <a:buChar char="•"/>
        <a:defRPr lang="en-US" dirty="0">
          <a:solidFill>
            <a:schemeClr val="tx1"/>
          </a:solidFill>
          <a:latin typeface="Arial" panose="020B0604020202020204" pitchFamily="34" charset="0"/>
          <a:cs typeface="Arial" panose="020B0604020202020204" pitchFamily="34" charset="0"/>
        </a:defRPr>
      </a:lvl3pPr>
      <a:lvl4pPr marL="1064393" indent="-190447" algn="l" rtl="0" eaLnBrk="0" fontAlgn="base" hangingPunct="0">
        <a:spcBef>
          <a:spcPct val="0"/>
        </a:spcBef>
        <a:spcAft>
          <a:spcPts val="400"/>
        </a:spcAft>
        <a:buClr>
          <a:srgbClr val="E31836"/>
        </a:buClr>
        <a:buSzPct val="115000"/>
        <a:buFont typeface="Arial" charset="0"/>
        <a:buChar char="-"/>
        <a:defRPr lang="en-US" sz="2100" dirty="0">
          <a:solidFill>
            <a:schemeClr val="tx1"/>
          </a:solidFill>
          <a:latin typeface="Arial" panose="020B0604020202020204" pitchFamily="34" charset="0"/>
          <a:cs typeface="Arial" panose="020B0604020202020204" pitchFamily="34" charset="0"/>
        </a:defRPr>
      </a:lvl4pPr>
      <a:lvl5pPr marL="1229443" indent="-152356" algn="l" defTabSz="1231557" rtl="0" eaLnBrk="0" fontAlgn="base" hangingPunct="0">
        <a:spcBef>
          <a:spcPct val="0"/>
        </a:spcBef>
        <a:spcAft>
          <a:spcPts val="400"/>
        </a:spcAft>
        <a:buClr>
          <a:srgbClr val="E31836"/>
        </a:buClr>
        <a:buSzPct val="115000"/>
        <a:buFont typeface="Arial" charset="0"/>
        <a:buChar char="•"/>
        <a:defRPr lang="en-GB" sz="1900" dirty="0">
          <a:solidFill>
            <a:schemeClr val="tx1"/>
          </a:solidFill>
          <a:latin typeface="Arial" panose="020B0604020202020204" pitchFamily="34" charset="0"/>
          <a:cs typeface="Arial" panose="020B0604020202020204" pitchFamily="34" charset="0"/>
        </a:defRPr>
      </a:lvl5pPr>
      <a:lvl6pPr marL="890871" indent="0" algn="l" rtl="0" eaLnBrk="1" fontAlgn="base" hangingPunct="1">
        <a:spcBef>
          <a:spcPct val="20000"/>
        </a:spcBef>
        <a:spcAft>
          <a:spcPct val="0"/>
        </a:spcAft>
        <a:buClr>
          <a:srgbClr val="B61229"/>
        </a:buClr>
        <a:buSzPct val="115000"/>
        <a:buFont typeface="Arial" charset="0"/>
        <a:buNone/>
        <a:defRPr sz="1300">
          <a:solidFill>
            <a:schemeClr val="bg2"/>
          </a:solidFill>
          <a:latin typeface="+mn-lt"/>
          <a:cs typeface="+mn-cs"/>
        </a:defRPr>
      </a:lvl6pPr>
      <a:lvl7pPr marL="1929870" indent="-251814" algn="l" rtl="0" eaLnBrk="1" fontAlgn="base" hangingPunct="1">
        <a:spcBef>
          <a:spcPct val="20000"/>
        </a:spcBef>
        <a:spcAft>
          <a:spcPct val="0"/>
        </a:spcAft>
        <a:buClr>
          <a:srgbClr val="B61229"/>
        </a:buClr>
        <a:buSzPct val="115000"/>
        <a:buFont typeface="Arial" charset="0"/>
        <a:buChar char="•"/>
        <a:defRPr sz="1300">
          <a:solidFill>
            <a:schemeClr val="bg2"/>
          </a:solidFill>
          <a:latin typeface="+mn-lt"/>
          <a:cs typeface="+mn-cs"/>
        </a:defRPr>
      </a:lvl7pPr>
      <a:lvl8pPr marL="2539301" indent="-251814" algn="l" rtl="0" eaLnBrk="1" fontAlgn="base" hangingPunct="1">
        <a:spcBef>
          <a:spcPct val="20000"/>
        </a:spcBef>
        <a:spcAft>
          <a:spcPct val="0"/>
        </a:spcAft>
        <a:buClr>
          <a:srgbClr val="B61229"/>
        </a:buClr>
        <a:buSzPct val="115000"/>
        <a:buFont typeface="Arial" charset="0"/>
        <a:buChar char="•"/>
        <a:defRPr sz="1300">
          <a:solidFill>
            <a:schemeClr val="bg2"/>
          </a:solidFill>
          <a:latin typeface="+mn-lt"/>
          <a:cs typeface="+mn-cs"/>
        </a:defRPr>
      </a:lvl8pPr>
      <a:lvl9pPr marL="3148731" indent="-251814" algn="l" rtl="0" eaLnBrk="1" fontAlgn="base" hangingPunct="1">
        <a:spcBef>
          <a:spcPct val="20000"/>
        </a:spcBef>
        <a:spcAft>
          <a:spcPct val="0"/>
        </a:spcAft>
        <a:buClr>
          <a:srgbClr val="B61229"/>
        </a:buClr>
        <a:buSzPct val="115000"/>
        <a:buFont typeface="Arial" charset="0"/>
        <a:buChar char="•"/>
        <a:defRPr sz="1300">
          <a:solidFill>
            <a:schemeClr val="bg2"/>
          </a:solidFill>
          <a:latin typeface="+mn-lt"/>
          <a:cs typeface="+mn-cs"/>
        </a:defRPr>
      </a:lvl9pPr>
    </p:bodyStyle>
    <p:otherStyle>
      <a:defPPr>
        <a:defRPr lang="en-US"/>
      </a:defPPr>
      <a:lvl1pPr marL="0" algn="l" defTabSz="1218866" rtl="0" eaLnBrk="1" latinLnBrk="0" hangingPunct="1">
        <a:defRPr sz="2400" kern="1200">
          <a:solidFill>
            <a:schemeClr val="tx1"/>
          </a:solidFill>
          <a:latin typeface="+mn-lt"/>
          <a:ea typeface="+mn-ea"/>
          <a:cs typeface="+mn-cs"/>
        </a:defRPr>
      </a:lvl1pPr>
      <a:lvl2pPr marL="609433" algn="l" defTabSz="1218866" rtl="0" eaLnBrk="1" latinLnBrk="0" hangingPunct="1">
        <a:defRPr sz="2400" kern="1200">
          <a:solidFill>
            <a:schemeClr val="tx1"/>
          </a:solidFill>
          <a:latin typeface="+mn-lt"/>
          <a:ea typeface="+mn-ea"/>
          <a:cs typeface="+mn-cs"/>
        </a:defRPr>
      </a:lvl2pPr>
      <a:lvl3pPr marL="1218866" algn="l" defTabSz="1218866" rtl="0" eaLnBrk="1" latinLnBrk="0" hangingPunct="1">
        <a:defRPr sz="2400" kern="1200">
          <a:solidFill>
            <a:schemeClr val="tx1"/>
          </a:solidFill>
          <a:latin typeface="+mn-lt"/>
          <a:ea typeface="+mn-ea"/>
          <a:cs typeface="+mn-cs"/>
        </a:defRPr>
      </a:lvl3pPr>
      <a:lvl4pPr marL="1828298" algn="l" defTabSz="1218866" rtl="0" eaLnBrk="1" latinLnBrk="0" hangingPunct="1">
        <a:defRPr sz="2400" kern="1200">
          <a:solidFill>
            <a:schemeClr val="tx1"/>
          </a:solidFill>
          <a:latin typeface="+mn-lt"/>
          <a:ea typeface="+mn-ea"/>
          <a:cs typeface="+mn-cs"/>
        </a:defRPr>
      </a:lvl4pPr>
      <a:lvl5pPr marL="2437731" algn="l" defTabSz="1218866" rtl="0" eaLnBrk="1" latinLnBrk="0" hangingPunct="1">
        <a:defRPr sz="2400" kern="1200">
          <a:solidFill>
            <a:schemeClr val="tx1"/>
          </a:solidFill>
          <a:latin typeface="+mn-lt"/>
          <a:ea typeface="+mn-ea"/>
          <a:cs typeface="+mn-cs"/>
        </a:defRPr>
      </a:lvl5pPr>
      <a:lvl6pPr marL="3047158" algn="l" defTabSz="1218866" rtl="0" eaLnBrk="1" latinLnBrk="0" hangingPunct="1">
        <a:defRPr sz="2400" kern="1200">
          <a:solidFill>
            <a:schemeClr val="tx1"/>
          </a:solidFill>
          <a:latin typeface="+mn-lt"/>
          <a:ea typeface="+mn-ea"/>
          <a:cs typeface="+mn-cs"/>
        </a:defRPr>
      </a:lvl6pPr>
      <a:lvl7pPr marL="3656597" algn="l" defTabSz="1218866" rtl="0" eaLnBrk="1" latinLnBrk="0" hangingPunct="1">
        <a:defRPr sz="2400" kern="1200">
          <a:solidFill>
            <a:schemeClr val="tx1"/>
          </a:solidFill>
          <a:latin typeface="+mn-lt"/>
          <a:ea typeface="+mn-ea"/>
          <a:cs typeface="+mn-cs"/>
        </a:defRPr>
      </a:lvl7pPr>
      <a:lvl8pPr marL="4266025" algn="l" defTabSz="1218866" rtl="0" eaLnBrk="1" latinLnBrk="0" hangingPunct="1">
        <a:defRPr sz="2400" kern="1200">
          <a:solidFill>
            <a:schemeClr val="tx1"/>
          </a:solidFill>
          <a:latin typeface="+mn-lt"/>
          <a:ea typeface="+mn-ea"/>
          <a:cs typeface="+mn-cs"/>
        </a:defRPr>
      </a:lvl8pPr>
      <a:lvl9pPr marL="4875457" algn="l" defTabSz="1218866" rtl="0" eaLnBrk="1" latinLnBrk="0" hangingPunct="1">
        <a:defRPr sz="24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21 Marcador de título"/>
          <p:cNvSpPr>
            <a:spLocks noGrp="1"/>
          </p:cNvSpPr>
          <p:nvPr>
            <p:ph type="title"/>
          </p:nvPr>
        </p:nvSpPr>
        <p:spPr>
          <a:xfrm>
            <a:off x="812800" y="228600"/>
            <a:ext cx="10871200" cy="990600"/>
          </a:xfrm>
          <a:prstGeom prst="rect">
            <a:avLst/>
          </a:prstGeom>
        </p:spPr>
        <p:txBody>
          <a:bodyPr vert="horz" anchor="ctr">
            <a:normAutofit/>
          </a:body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4" name="13 Marcador de fecha"/>
          <p:cNvSpPr>
            <a:spLocks noGrp="1"/>
          </p:cNvSpPr>
          <p:nvPr>
            <p:ph type="dt" sz="half" idx="2"/>
          </p:nvPr>
        </p:nvSpPr>
        <p:spPr>
          <a:xfrm>
            <a:off x="8128000" y="6248453"/>
            <a:ext cx="3556000" cy="365125"/>
          </a:xfrm>
          <a:prstGeom prst="rect">
            <a:avLst/>
          </a:prstGeom>
        </p:spPr>
        <p:txBody>
          <a:bodyPr vert="horz" anchor="ctr" anchorCtr="0"/>
          <a:lstStyle>
            <a:lvl1pPr algn="l" eaLnBrk="1" latinLnBrk="0" hangingPunct="1">
              <a:defRPr kumimoji="0" sz="1400">
                <a:solidFill>
                  <a:schemeClr val="tx2"/>
                </a:solidFill>
              </a:defRPr>
            </a:lvl1pPr>
          </a:lstStyle>
          <a:p>
            <a:pPr defTabSz="914400"/>
            <a:fld id="{23A271A1-F6D6-438B-A432-4747EE7ECD40}" type="datetimeFigureOut">
              <a:rPr lang="en-US" smtClean="0">
                <a:solidFill>
                  <a:srgbClr val="CDD7D9"/>
                </a:solidFill>
              </a:rPr>
              <a:pPr defTabSz="914400"/>
              <a:t>11/23/2018</a:t>
            </a:fld>
            <a:endParaRPr lang="en-US" dirty="0">
              <a:solidFill>
                <a:srgbClr val="CDD7D9"/>
              </a:solidFill>
            </a:endParaRPr>
          </a:p>
        </p:txBody>
      </p:sp>
      <p:sp>
        <p:nvSpPr>
          <p:cNvPr id="3" name="2 Marcador de pie de página"/>
          <p:cNvSpPr>
            <a:spLocks noGrp="1"/>
          </p:cNvSpPr>
          <p:nvPr>
            <p:ph type="ftr" sz="quarter" idx="3"/>
          </p:nvPr>
        </p:nvSpPr>
        <p:spPr>
          <a:xfrm>
            <a:off x="812835" y="6248257"/>
            <a:ext cx="7228111" cy="365125"/>
          </a:xfrm>
          <a:prstGeom prst="rect">
            <a:avLst/>
          </a:prstGeom>
        </p:spPr>
        <p:txBody>
          <a:bodyPr vert="horz" anchor="ctr"/>
          <a:lstStyle>
            <a:lvl1pPr algn="r" eaLnBrk="1" latinLnBrk="0" hangingPunct="1">
              <a:defRPr kumimoji="0" sz="1400">
                <a:solidFill>
                  <a:schemeClr val="tx2"/>
                </a:solidFill>
              </a:defRPr>
            </a:lvl1pPr>
          </a:lstStyle>
          <a:p>
            <a:pPr defTabSz="914400"/>
            <a:endParaRPr lang="en-US" dirty="0">
              <a:solidFill>
                <a:srgbClr val="CDD7D9"/>
              </a:solidFill>
            </a:endParaRPr>
          </a:p>
        </p:txBody>
      </p:sp>
      <p:sp>
        <p:nvSpPr>
          <p:cNvPr id="7" name="6 Rectángulo"/>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8" name="7 Rectángulo"/>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9" name="8 Rectángulo"/>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srgbClr val="FFFFFF"/>
              </a:solidFill>
            </a:endParaRPr>
          </a:p>
        </p:txBody>
      </p:sp>
      <p:sp>
        <p:nvSpPr>
          <p:cNvPr id="23" name="22 Marcador de número de diapositiva"/>
          <p:cNvSpPr>
            <a:spLocks noGrp="1"/>
          </p:cNvSpPr>
          <p:nvPr>
            <p:ph type="sldNum" sz="quarter" idx="4"/>
          </p:nvPr>
        </p:nvSpPr>
        <p:spPr>
          <a:xfrm>
            <a:off x="0" y="1272223"/>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pPr defTabSz="914400"/>
            <a:fld id="{F0C94032-CD4C-4C25-B0C2-CEC720522D92}" type="slidenum">
              <a:rPr lang="en-US" smtClean="0"/>
              <a:pPr defTabSz="914400"/>
              <a:t>‹Nº›</a:t>
            </a:fld>
            <a:endParaRPr lang="en-US" dirty="0"/>
          </a:p>
        </p:txBody>
      </p:sp>
    </p:spTree>
    <p:extLst>
      <p:ext uri="{BB962C8B-B14F-4D97-AF65-F5344CB8AC3E}">
        <p14:creationId xmlns:p14="http://schemas.microsoft.com/office/powerpoint/2010/main" val="206619687"/>
      </p:ext>
    </p:extLst>
  </p:cSld>
  <p:clrMap bg1="dk1" tx1="lt1" bg2="dk2" tx2="lt2" accent1="accent1" accent2="accent2" accent3="accent3" accent4="accent4" accent5="accent5" accent6="accent6" hlink="hlink" folHlink="folHlink"/>
  <p:sldLayoutIdLst>
    <p:sldLayoutId id="2147484445" r:id="rId1"/>
    <p:sldLayoutId id="2147484446" r:id="rId2"/>
    <p:sldLayoutId id="2147484447" r:id="rId3"/>
    <p:sldLayoutId id="2147484448" r:id="rId4"/>
    <p:sldLayoutId id="2147484449" r:id="rId5"/>
    <p:sldLayoutId id="2147484450" r:id="rId6"/>
    <p:sldLayoutId id="2147484451" r:id="rId7"/>
    <p:sldLayoutId id="2147484452" r:id="rId8"/>
    <p:sldLayoutId id="2147484453" r:id="rId9"/>
    <p:sldLayoutId id="2147484454" r:id="rId10"/>
    <p:sldLayoutId id="2147484455"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458" name="21 Marcador de título"/>
          <p:cNvSpPr>
            <a:spLocks noGrp="1"/>
          </p:cNvSpPr>
          <p:nvPr>
            <p:ph type="title"/>
          </p:nvPr>
        </p:nvSpPr>
        <p:spPr bwMode="auto">
          <a:xfrm>
            <a:off x="812800" y="228600"/>
            <a:ext cx="10871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778" tIns="60889" rIns="121778" bIns="60889" numCol="1" anchor="ctr" anchorCtr="0" compatLnSpc="1">
            <a:prstTxWarp prst="textNoShape">
              <a:avLst/>
            </a:prstTxWarp>
          </a:bodyPr>
          <a:lstStyle/>
          <a:p>
            <a:pPr lvl="0"/>
            <a:r>
              <a:rPr lang="es-ES" smtClean="0"/>
              <a:t>Haga clic para modificar el estilo de título del patrón</a:t>
            </a:r>
            <a:endParaRPr lang="en-US" smtClean="0"/>
          </a:p>
        </p:txBody>
      </p:sp>
      <p:sp>
        <p:nvSpPr>
          <p:cNvPr id="19459" name="12 Marcador de texto"/>
          <p:cNvSpPr>
            <a:spLocks noGrp="1"/>
          </p:cNvSpPr>
          <p:nvPr>
            <p:ph type="body" idx="1"/>
          </p:nvPr>
        </p:nvSpPr>
        <p:spPr bwMode="auto">
          <a:xfrm>
            <a:off x="817035" y="1600206"/>
            <a:ext cx="108712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778" tIns="60889" rIns="121778" bIns="60889"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smtClean="0"/>
          </a:p>
        </p:txBody>
      </p:sp>
      <p:sp>
        <p:nvSpPr>
          <p:cNvPr id="14" name="13 Marcador de fecha"/>
          <p:cNvSpPr>
            <a:spLocks noGrp="1"/>
          </p:cNvSpPr>
          <p:nvPr>
            <p:ph type="dt" sz="half" idx="2"/>
          </p:nvPr>
        </p:nvSpPr>
        <p:spPr>
          <a:xfrm>
            <a:off x="8128000" y="6248700"/>
            <a:ext cx="3556000" cy="365125"/>
          </a:xfrm>
          <a:prstGeom prst="rect">
            <a:avLst/>
          </a:prstGeom>
        </p:spPr>
        <p:txBody>
          <a:bodyPr vert="horz" lIns="121778" tIns="60889" rIns="121778" bIns="60889" anchor="ctr" anchorCtr="0"/>
          <a:lstStyle>
            <a:lvl1pPr algn="l" eaLnBrk="1" fontAlgn="auto" latinLnBrk="0" hangingPunct="1">
              <a:spcBef>
                <a:spcPts val="0"/>
              </a:spcBef>
              <a:spcAft>
                <a:spcPts val="0"/>
              </a:spcAft>
              <a:defRPr kumimoji="0" sz="1900">
                <a:solidFill>
                  <a:srgbClr val="CDD7D9"/>
                </a:solidFill>
                <a:latin typeface="Calibri"/>
                <a:cs typeface="+mn-cs"/>
              </a:defRPr>
            </a:lvl1pPr>
          </a:lstStyle>
          <a:p>
            <a:pPr defTabSz="914309">
              <a:defRPr/>
            </a:pPr>
            <a:fld id="{6FA720D8-9026-4CB9-9CC4-60BAE3AB0E68}" type="datetimeFigureOut">
              <a:rPr lang="en-US" smtClean="0">
                <a:sym typeface="Arial"/>
              </a:rPr>
              <a:pPr defTabSz="914309">
                <a:defRPr/>
              </a:pPr>
              <a:t>11/23/2018</a:t>
            </a:fld>
            <a:endParaRPr lang="en-US" dirty="0">
              <a:sym typeface="Arial"/>
            </a:endParaRPr>
          </a:p>
        </p:txBody>
      </p:sp>
      <p:sp>
        <p:nvSpPr>
          <p:cNvPr id="3" name="2 Marcador de pie de página"/>
          <p:cNvSpPr>
            <a:spLocks noGrp="1"/>
          </p:cNvSpPr>
          <p:nvPr>
            <p:ph type="ftr" sz="quarter" idx="3"/>
          </p:nvPr>
        </p:nvSpPr>
        <p:spPr>
          <a:xfrm>
            <a:off x="813064" y="6248700"/>
            <a:ext cx="7228417" cy="365125"/>
          </a:xfrm>
          <a:prstGeom prst="rect">
            <a:avLst/>
          </a:prstGeom>
        </p:spPr>
        <p:txBody>
          <a:bodyPr vert="horz" lIns="121778" tIns="60889" rIns="121778" bIns="60889" anchor="ctr"/>
          <a:lstStyle>
            <a:lvl1pPr algn="r" eaLnBrk="1" fontAlgn="auto" latinLnBrk="0" hangingPunct="1">
              <a:spcBef>
                <a:spcPts val="0"/>
              </a:spcBef>
              <a:spcAft>
                <a:spcPts val="0"/>
              </a:spcAft>
              <a:defRPr kumimoji="0" sz="1900">
                <a:solidFill>
                  <a:srgbClr val="CDD7D9"/>
                </a:solidFill>
                <a:latin typeface="Calibri"/>
                <a:cs typeface="+mn-cs"/>
              </a:defRPr>
            </a:lvl1pPr>
          </a:lstStyle>
          <a:p>
            <a:pPr defTabSz="914309">
              <a:defRPr/>
            </a:pPr>
            <a:endParaRPr lang="en-US">
              <a:sym typeface="Arial"/>
            </a:endParaRPr>
          </a:p>
        </p:txBody>
      </p:sp>
      <p:sp>
        <p:nvSpPr>
          <p:cNvPr id="7" name="6 Rectángulo"/>
          <p:cNvSpPr/>
          <p:nvPr/>
        </p:nvSpPr>
        <p:spPr bwMode="white">
          <a:xfrm>
            <a:off x="0" y="1235075"/>
            <a:ext cx="12192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1778" tIns="60889" rIns="121778" bIns="60889" anchor="ctr"/>
          <a:lstStyle/>
          <a:p>
            <a:pPr algn="ctr" defTabSz="914309">
              <a:defRPr/>
            </a:pPr>
            <a:endParaRPr lang="en-US" sz="2400">
              <a:solidFill>
                <a:srgbClr val="FFFFFF"/>
              </a:solidFill>
              <a:sym typeface="Arial"/>
            </a:endParaRPr>
          </a:p>
        </p:txBody>
      </p:sp>
      <p:sp>
        <p:nvSpPr>
          <p:cNvPr id="8" name="7 Rectángulo"/>
          <p:cNvSpPr/>
          <p:nvPr/>
        </p:nvSpPr>
        <p:spPr>
          <a:xfrm>
            <a:off x="0" y="1279525"/>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1778" tIns="60889" rIns="121778" bIns="60889" anchor="ctr"/>
          <a:lstStyle/>
          <a:p>
            <a:pPr algn="ctr" defTabSz="914309">
              <a:defRPr/>
            </a:pPr>
            <a:endParaRPr lang="en-US" sz="2400">
              <a:solidFill>
                <a:srgbClr val="FFFFFF"/>
              </a:solidFill>
              <a:sym typeface="Arial"/>
            </a:endParaRPr>
          </a:p>
        </p:txBody>
      </p:sp>
      <p:sp>
        <p:nvSpPr>
          <p:cNvPr id="9" name="8 Rectángulo"/>
          <p:cNvSpPr/>
          <p:nvPr/>
        </p:nvSpPr>
        <p:spPr>
          <a:xfrm>
            <a:off x="787400" y="1279525"/>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1778" tIns="60889" rIns="121778" bIns="60889" anchor="ctr"/>
          <a:lstStyle/>
          <a:p>
            <a:pPr algn="ctr" defTabSz="914309">
              <a:defRPr/>
            </a:pPr>
            <a:endParaRPr lang="en-US" sz="2400">
              <a:solidFill>
                <a:srgbClr val="FFFFFF"/>
              </a:solidFill>
              <a:sym typeface="Arial"/>
            </a:endParaRPr>
          </a:p>
        </p:txBody>
      </p:sp>
      <p:sp>
        <p:nvSpPr>
          <p:cNvPr id="23" name="22 Marcador de número de diapositiva"/>
          <p:cNvSpPr>
            <a:spLocks noGrp="1"/>
          </p:cNvSpPr>
          <p:nvPr>
            <p:ph type="sldNum" sz="quarter" idx="4"/>
          </p:nvPr>
        </p:nvSpPr>
        <p:spPr>
          <a:xfrm>
            <a:off x="0" y="1271889"/>
            <a:ext cx="711200" cy="244475"/>
          </a:xfrm>
          <a:prstGeom prst="rect">
            <a:avLst/>
          </a:prstGeom>
        </p:spPr>
        <p:txBody>
          <a:bodyPr vert="horz" lIns="121778" tIns="60889" rIns="121778" bIns="60889" anchor="ctr" anchorCtr="0">
            <a:normAutofit/>
          </a:bodyPr>
          <a:lstStyle>
            <a:lvl1pPr algn="ctr" eaLnBrk="1" fontAlgn="auto" latinLnBrk="0" hangingPunct="1">
              <a:spcBef>
                <a:spcPts val="0"/>
              </a:spcBef>
              <a:spcAft>
                <a:spcPts val="0"/>
              </a:spcAft>
              <a:defRPr kumimoji="0" sz="1900" b="1">
                <a:solidFill>
                  <a:srgbClr val="FFFFFF"/>
                </a:solidFill>
                <a:latin typeface="Calibri"/>
                <a:cs typeface="+mn-cs"/>
              </a:defRPr>
            </a:lvl1pPr>
          </a:lstStyle>
          <a:p>
            <a:pPr defTabSz="914309">
              <a:defRPr/>
            </a:pPr>
            <a:fld id="{446D6C03-A238-484A-ABFE-6DA8A18EF692}" type="slidenum">
              <a:rPr lang="en-US" smtClean="0">
                <a:sym typeface="Arial"/>
              </a:rPr>
              <a:pPr defTabSz="914309">
                <a:defRPr/>
              </a:pPr>
              <a:t>‹Nº›</a:t>
            </a:fld>
            <a:endParaRPr lang="en-US" dirty="0">
              <a:sym typeface="Arial"/>
            </a:endParaRPr>
          </a:p>
        </p:txBody>
      </p:sp>
    </p:spTree>
    <p:extLst>
      <p:ext uri="{BB962C8B-B14F-4D97-AF65-F5344CB8AC3E}">
        <p14:creationId xmlns:p14="http://schemas.microsoft.com/office/powerpoint/2010/main" val="2271400609"/>
      </p:ext>
    </p:extLst>
  </p:cSld>
  <p:clrMap bg1="dk1" tx1="lt1" bg2="dk2" tx2="lt2" accent1="accent1" accent2="accent2" accent3="accent3" accent4="accent4" accent5="accent5" accent6="accent6" hlink="hlink" folHlink="folHlink"/>
  <p:sldLayoutIdLst>
    <p:sldLayoutId id="2147484457" r:id="rId1"/>
    <p:sldLayoutId id="2147484458" r:id="rId2"/>
    <p:sldLayoutId id="2147484459" r:id="rId3"/>
    <p:sldLayoutId id="2147484460" r:id="rId4"/>
    <p:sldLayoutId id="2147484461" r:id="rId5"/>
    <p:sldLayoutId id="2147484462" r:id="rId6"/>
    <p:sldLayoutId id="2147484463" r:id="rId7"/>
    <p:sldLayoutId id="2147484464" r:id="rId8"/>
    <p:sldLayoutId id="2147484465" r:id="rId9"/>
    <p:sldLayoutId id="2147484466" r:id="rId10"/>
    <p:sldLayoutId id="2147484467" r:id="rId11"/>
  </p:sldLayoutIdLst>
  <p:txStyles>
    <p:titleStyle>
      <a:lvl1pPr algn="l" rtl="0" eaLnBrk="0" fontAlgn="base" hangingPunct="0">
        <a:spcBef>
          <a:spcPct val="0"/>
        </a:spcBef>
        <a:spcAft>
          <a:spcPct val="0"/>
        </a:spcAft>
        <a:defRPr sz="5900" kern="1200">
          <a:solidFill>
            <a:schemeClr val="tx2"/>
          </a:solidFill>
          <a:latin typeface="+mj-lt"/>
          <a:ea typeface="+mj-ea"/>
          <a:cs typeface="+mj-cs"/>
        </a:defRPr>
      </a:lvl1pPr>
      <a:lvl2pPr algn="l" rtl="0" eaLnBrk="0" fontAlgn="base" hangingPunct="0">
        <a:spcBef>
          <a:spcPct val="0"/>
        </a:spcBef>
        <a:spcAft>
          <a:spcPct val="0"/>
        </a:spcAft>
        <a:defRPr sz="5900">
          <a:solidFill>
            <a:schemeClr val="tx2"/>
          </a:solidFill>
          <a:latin typeface="Calibri" pitchFamily="34" charset="0"/>
        </a:defRPr>
      </a:lvl2pPr>
      <a:lvl3pPr algn="l" rtl="0" eaLnBrk="0" fontAlgn="base" hangingPunct="0">
        <a:spcBef>
          <a:spcPct val="0"/>
        </a:spcBef>
        <a:spcAft>
          <a:spcPct val="0"/>
        </a:spcAft>
        <a:defRPr sz="5900">
          <a:solidFill>
            <a:schemeClr val="tx2"/>
          </a:solidFill>
          <a:latin typeface="Calibri" pitchFamily="34" charset="0"/>
        </a:defRPr>
      </a:lvl3pPr>
      <a:lvl4pPr algn="l" rtl="0" eaLnBrk="0" fontAlgn="base" hangingPunct="0">
        <a:spcBef>
          <a:spcPct val="0"/>
        </a:spcBef>
        <a:spcAft>
          <a:spcPct val="0"/>
        </a:spcAft>
        <a:defRPr sz="5900">
          <a:solidFill>
            <a:schemeClr val="tx2"/>
          </a:solidFill>
          <a:latin typeface="Calibri" pitchFamily="34" charset="0"/>
        </a:defRPr>
      </a:lvl4pPr>
      <a:lvl5pPr algn="l" rtl="0" eaLnBrk="0" fontAlgn="base" hangingPunct="0">
        <a:spcBef>
          <a:spcPct val="0"/>
        </a:spcBef>
        <a:spcAft>
          <a:spcPct val="0"/>
        </a:spcAft>
        <a:defRPr sz="5900">
          <a:solidFill>
            <a:schemeClr val="tx2"/>
          </a:solidFill>
          <a:latin typeface="Calibri" pitchFamily="34" charset="0"/>
        </a:defRPr>
      </a:lvl5pPr>
      <a:lvl6pPr marL="608915" algn="l" rtl="0" fontAlgn="base">
        <a:spcBef>
          <a:spcPct val="0"/>
        </a:spcBef>
        <a:spcAft>
          <a:spcPct val="0"/>
        </a:spcAft>
        <a:defRPr sz="5900">
          <a:solidFill>
            <a:schemeClr val="tx2"/>
          </a:solidFill>
          <a:latin typeface="Calibri" pitchFamily="34" charset="0"/>
        </a:defRPr>
      </a:lvl6pPr>
      <a:lvl7pPr marL="1217834" algn="l" rtl="0" fontAlgn="base">
        <a:spcBef>
          <a:spcPct val="0"/>
        </a:spcBef>
        <a:spcAft>
          <a:spcPct val="0"/>
        </a:spcAft>
        <a:defRPr sz="5900">
          <a:solidFill>
            <a:schemeClr val="tx2"/>
          </a:solidFill>
          <a:latin typeface="Calibri" pitchFamily="34" charset="0"/>
        </a:defRPr>
      </a:lvl7pPr>
      <a:lvl8pPr marL="1826749" algn="l" rtl="0" fontAlgn="base">
        <a:spcBef>
          <a:spcPct val="0"/>
        </a:spcBef>
        <a:spcAft>
          <a:spcPct val="0"/>
        </a:spcAft>
        <a:defRPr sz="5900">
          <a:solidFill>
            <a:schemeClr val="tx2"/>
          </a:solidFill>
          <a:latin typeface="Calibri" pitchFamily="34" charset="0"/>
        </a:defRPr>
      </a:lvl8pPr>
      <a:lvl9pPr marL="2435662" algn="l" rtl="0" fontAlgn="base">
        <a:spcBef>
          <a:spcPct val="0"/>
        </a:spcBef>
        <a:spcAft>
          <a:spcPct val="0"/>
        </a:spcAft>
        <a:defRPr sz="5900">
          <a:solidFill>
            <a:schemeClr val="tx2"/>
          </a:solidFill>
          <a:latin typeface="Calibri" pitchFamily="34" charset="0"/>
        </a:defRPr>
      </a:lvl9pPr>
    </p:titleStyle>
    <p:bodyStyle>
      <a:lvl1pPr marL="424981" indent="-424981" algn="l" rtl="0" eaLnBrk="0" fontAlgn="base" hangingPunct="0">
        <a:spcBef>
          <a:spcPts val="933"/>
        </a:spcBef>
        <a:spcAft>
          <a:spcPct val="0"/>
        </a:spcAft>
        <a:buClr>
          <a:schemeClr val="accent2"/>
        </a:buClr>
        <a:buSzPct val="60000"/>
        <a:buFont typeface="Wingdings" pitchFamily="2" charset="2"/>
        <a:buChar char=""/>
        <a:defRPr sz="3900" kern="1200">
          <a:solidFill>
            <a:schemeClr val="tx1"/>
          </a:solidFill>
          <a:latin typeface="+mn-lt"/>
          <a:ea typeface="+mn-ea"/>
          <a:cs typeface="+mn-cs"/>
        </a:defRPr>
      </a:lvl1pPr>
      <a:lvl2pPr marL="852047" indent="-363642" algn="l" rtl="0" eaLnBrk="0" fontAlgn="base" hangingPunct="0">
        <a:spcBef>
          <a:spcPts val="733"/>
        </a:spcBef>
        <a:spcAft>
          <a:spcPct val="0"/>
        </a:spcAft>
        <a:buClr>
          <a:schemeClr val="accent1"/>
        </a:buClr>
        <a:buSzPct val="70000"/>
        <a:buFont typeface="Wingdings 2" pitchFamily="18" charset="2"/>
        <a:buChar char=""/>
        <a:defRPr sz="3500" kern="1200">
          <a:solidFill>
            <a:schemeClr val="tx1"/>
          </a:solidFill>
          <a:latin typeface="+mn-lt"/>
          <a:ea typeface="+mn-ea"/>
          <a:cs typeface="+mn-cs"/>
        </a:defRPr>
      </a:lvl2pPr>
      <a:lvl3pPr marL="1217834" indent="-304472" algn="l" rtl="0" eaLnBrk="0" fontAlgn="base" hangingPunct="0">
        <a:spcBef>
          <a:spcPts val="667"/>
        </a:spcBef>
        <a:spcAft>
          <a:spcPct val="0"/>
        </a:spcAft>
        <a:buClr>
          <a:schemeClr val="accent2"/>
        </a:buClr>
        <a:buSzPct val="75000"/>
        <a:buFont typeface="Wingdings" pitchFamily="2" charset="2"/>
        <a:buChar char=""/>
        <a:defRPr sz="3100" kern="1200">
          <a:solidFill>
            <a:schemeClr val="tx1"/>
          </a:solidFill>
          <a:latin typeface="+mn-lt"/>
          <a:ea typeface="+mn-ea"/>
          <a:cs typeface="+mn-cs"/>
        </a:defRPr>
      </a:lvl3pPr>
      <a:lvl4pPr marL="1826749" indent="-304472" algn="l" rtl="0" eaLnBrk="0" fontAlgn="base" hangingPunct="0">
        <a:spcBef>
          <a:spcPts val="533"/>
        </a:spcBef>
        <a:spcAft>
          <a:spcPct val="0"/>
        </a:spcAft>
        <a:buClr>
          <a:srgbClr val="08A1D9"/>
        </a:buClr>
        <a:buSzPct val="75000"/>
        <a:buFont typeface="Wingdings" pitchFamily="2" charset="2"/>
        <a:buChar char=""/>
        <a:defRPr sz="2700" kern="1200">
          <a:solidFill>
            <a:schemeClr val="tx1"/>
          </a:solidFill>
          <a:latin typeface="+mn-lt"/>
          <a:ea typeface="+mn-ea"/>
          <a:cs typeface="+mn-cs"/>
        </a:defRPr>
      </a:lvl4pPr>
      <a:lvl5pPr marL="2435662" indent="-304472" algn="l" rtl="0" eaLnBrk="0" fontAlgn="base" hangingPunct="0">
        <a:spcBef>
          <a:spcPts val="533"/>
        </a:spcBef>
        <a:spcAft>
          <a:spcPct val="0"/>
        </a:spcAft>
        <a:buClr>
          <a:srgbClr val="7C984A"/>
        </a:buClr>
        <a:buSzPct val="65000"/>
        <a:buFont typeface="Wingdings" pitchFamily="2" charset="2"/>
        <a:buChar char=""/>
        <a:defRPr sz="2700" kern="1200">
          <a:solidFill>
            <a:schemeClr val="tx1"/>
          </a:solidFill>
          <a:latin typeface="+mn-lt"/>
          <a:ea typeface="+mn-ea"/>
          <a:cs typeface="+mn-cs"/>
        </a:defRPr>
      </a:lvl5pPr>
      <a:lvl6pPr marL="2801023" indent="-304472" algn="l" rtl="0" eaLnBrk="1" latinLnBrk="0" hangingPunct="1">
        <a:spcBef>
          <a:spcPct val="20000"/>
        </a:spcBef>
        <a:buClr>
          <a:schemeClr val="accent1"/>
        </a:buClr>
        <a:buFont typeface="Wingdings"/>
        <a:buChar char="§"/>
        <a:defRPr kumimoji="0" sz="2400" kern="1200" baseline="0">
          <a:solidFill>
            <a:schemeClr val="tx1"/>
          </a:solidFill>
          <a:latin typeface="+mn-lt"/>
          <a:ea typeface="+mn-ea"/>
          <a:cs typeface="+mn-cs"/>
        </a:defRPr>
      </a:lvl6pPr>
      <a:lvl7pPr marL="3166358" indent="-304472" algn="l" rtl="0" eaLnBrk="1" latinLnBrk="0" hangingPunct="1">
        <a:spcBef>
          <a:spcPct val="20000"/>
        </a:spcBef>
        <a:buClr>
          <a:schemeClr val="accent2"/>
        </a:buClr>
        <a:buFont typeface="Wingdings"/>
        <a:buChar char="§"/>
        <a:defRPr kumimoji="0" sz="2400" kern="1200" baseline="0">
          <a:solidFill>
            <a:schemeClr val="tx1"/>
          </a:solidFill>
          <a:latin typeface="+mn-lt"/>
          <a:ea typeface="+mn-ea"/>
          <a:cs typeface="+mn-cs"/>
        </a:defRPr>
      </a:lvl7pPr>
      <a:lvl8pPr marL="3531692" indent="-304472" algn="l" rtl="0" eaLnBrk="1" latinLnBrk="0" hangingPunct="1">
        <a:spcBef>
          <a:spcPct val="20000"/>
        </a:spcBef>
        <a:buClr>
          <a:schemeClr val="accent3"/>
        </a:buClr>
        <a:buFont typeface="Wingdings"/>
        <a:buChar char="§"/>
        <a:defRPr kumimoji="0" sz="2400" kern="1200" baseline="0">
          <a:solidFill>
            <a:schemeClr val="tx1"/>
          </a:solidFill>
          <a:latin typeface="+mn-lt"/>
          <a:ea typeface="+mn-ea"/>
          <a:cs typeface="+mn-cs"/>
        </a:defRPr>
      </a:lvl8pPr>
      <a:lvl9pPr marL="3897049" indent="-304472" algn="l" rtl="0" eaLnBrk="1" latinLnBrk="0" hangingPunct="1">
        <a:spcBef>
          <a:spcPct val="20000"/>
        </a:spcBef>
        <a:buClr>
          <a:schemeClr val="accent4"/>
        </a:buClr>
        <a:buFont typeface="Wingdings"/>
        <a:buChar char="§"/>
        <a:defRPr kumimoji="0" sz="2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08915" algn="l" rtl="0" eaLnBrk="1" latinLnBrk="0" hangingPunct="1">
        <a:defRPr kumimoji="0" kern="1200">
          <a:solidFill>
            <a:schemeClr val="tx1"/>
          </a:solidFill>
          <a:latin typeface="+mn-lt"/>
          <a:ea typeface="+mn-ea"/>
          <a:cs typeface="+mn-cs"/>
        </a:defRPr>
      </a:lvl2pPr>
      <a:lvl3pPr marL="1217834" algn="l" rtl="0" eaLnBrk="1" latinLnBrk="0" hangingPunct="1">
        <a:defRPr kumimoji="0" kern="1200">
          <a:solidFill>
            <a:schemeClr val="tx1"/>
          </a:solidFill>
          <a:latin typeface="+mn-lt"/>
          <a:ea typeface="+mn-ea"/>
          <a:cs typeface="+mn-cs"/>
        </a:defRPr>
      </a:lvl3pPr>
      <a:lvl4pPr marL="1826749" algn="l" rtl="0" eaLnBrk="1" latinLnBrk="0" hangingPunct="1">
        <a:defRPr kumimoji="0" kern="1200">
          <a:solidFill>
            <a:schemeClr val="tx1"/>
          </a:solidFill>
          <a:latin typeface="+mn-lt"/>
          <a:ea typeface="+mn-ea"/>
          <a:cs typeface="+mn-cs"/>
        </a:defRPr>
      </a:lvl4pPr>
      <a:lvl5pPr marL="2435662" algn="l" rtl="0" eaLnBrk="1" latinLnBrk="0" hangingPunct="1">
        <a:defRPr kumimoji="0" kern="1200">
          <a:solidFill>
            <a:schemeClr val="tx1"/>
          </a:solidFill>
          <a:latin typeface="+mn-lt"/>
          <a:ea typeface="+mn-ea"/>
          <a:cs typeface="+mn-cs"/>
        </a:defRPr>
      </a:lvl5pPr>
      <a:lvl6pPr marL="3044565" algn="l" rtl="0" eaLnBrk="1" latinLnBrk="0" hangingPunct="1">
        <a:defRPr kumimoji="0" kern="1200">
          <a:solidFill>
            <a:schemeClr val="tx1"/>
          </a:solidFill>
          <a:latin typeface="+mn-lt"/>
          <a:ea typeface="+mn-ea"/>
          <a:cs typeface="+mn-cs"/>
        </a:defRPr>
      </a:lvl6pPr>
      <a:lvl7pPr marL="3653491" algn="l" rtl="0" eaLnBrk="1" latinLnBrk="0" hangingPunct="1">
        <a:defRPr kumimoji="0" kern="1200">
          <a:solidFill>
            <a:schemeClr val="tx1"/>
          </a:solidFill>
          <a:latin typeface="+mn-lt"/>
          <a:ea typeface="+mn-ea"/>
          <a:cs typeface="+mn-cs"/>
        </a:defRPr>
      </a:lvl7pPr>
      <a:lvl8pPr marL="4262397" algn="l" rtl="0" eaLnBrk="1" latinLnBrk="0" hangingPunct="1">
        <a:defRPr kumimoji="0" kern="1200">
          <a:solidFill>
            <a:schemeClr val="tx1"/>
          </a:solidFill>
          <a:latin typeface="+mn-lt"/>
          <a:ea typeface="+mn-ea"/>
          <a:cs typeface="+mn-cs"/>
        </a:defRPr>
      </a:lvl8pPr>
      <a:lvl9pPr marL="4871305" algn="l" rtl="0" eaLnBrk="1" latinLnBrk="0" hangingPunct="1">
        <a:defRPr kumimoji="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711200" y="152400"/>
            <a:ext cx="10058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smtClean="0"/>
              <a:t>Click to edit Master title style</a:t>
            </a:r>
            <a:endParaRPr lang="en-GB" altLang="en-US" smtClean="0"/>
          </a:p>
        </p:txBody>
      </p:sp>
      <p:sp>
        <p:nvSpPr>
          <p:cNvPr id="12291" name="Rectangle 3"/>
          <p:cNvSpPr>
            <a:spLocks noGrp="1" noChangeArrowheads="1"/>
          </p:cNvSpPr>
          <p:nvPr>
            <p:ph type="body" idx="1"/>
          </p:nvPr>
        </p:nvSpPr>
        <p:spPr bwMode="auto">
          <a:xfrm>
            <a:off x="711200" y="1350963"/>
            <a:ext cx="11144250" cy="451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2292" name="Picture 5"/>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0958513" y="260350"/>
            <a:ext cx="898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3765715"/>
      </p:ext>
    </p:extLst>
  </p:cSld>
  <p:clrMap bg1="lt1" tx1="dk1" bg2="lt2" tx2="dk2" accent1="accent1" accent2="accent2" accent3="accent3" accent4="accent4" accent5="accent5" accent6="accent6" hlink="hlink" folHlink="folHlink"/>
  <p:sldLayoutIdLst>
    <p:sldLayoutId id="2147484494" r:id="rId1"/>
    <p:sldLayoutId id="2147484495" r:id="rId2"/>
    <p:sldLayoutId id="2147484496" r:id="rId3"/>
    <p:sldLayoutId id="2147484497" r:id="rId4"/>
    <p:sldLayoutId id="2147484498" r:id="rId5"/>
    <p:sldLayoutId id="2147484499" r:id="rId6"/>
    <p:sldLayoutId id="2147484500" r:id="rId7"/>
    <p:sldLayoutId id="2147484501" r:id="rId8"/>
    <p:sldLayoutId id="2147484502" r:id="rId9"/>
    <p:sldLayoutId id="2147484503" r:id="rId10"/>
    <p:sldLayoutId id="2147484504" r:id="rId11"/>
    <p:sldLayoutId id="2147484505" r:id="rId12"/>
  </p:sldLayoutIdLst>
  <p:hf sldNum="0" hdr="0" ftr="0" dt="0"/>
  <p:txStyles>
    <p:titleStyle>
      <a:lvl1pPr algn="l" rtl="0" eaLnBrk="0" fontAlgn="base" hangingPunct="0">
        <a:lnSpc>
          <a:spcPts val="3500"/>
        </a:lnSpc>
        <a:spcBef>
          <a:spcPct val="0"/>
        </a:spcBef>
        <a:spcAft>
          <a:spcPct val="0"/>
        </a:spcAft>
        <a:defRPr sz="3000" b="1">
          <a:solidFill>
            <a:srgbClr val="E31836"/>
          </a:solidFill>
          <a:latin typeface="Arial" panose="020B0604020202020204" pitchFamily="34" charset="0"/>
          <a:ea typeface="+mj-ea"/>
          <a:cs typeface="Arial" panose="020B0604020202020204" pitchFamily="34" charset="0"/>
        </a:defRPr>
      </a:lvl1pPr>
      <a:lvl2pPr algn="l" rtl="0" eaLnBrk="0" fontAlgn="base" hangingPunct="0">
        <a:lnSpc>
          <a:spcPts val="3500"/>
        </a:lnSpc>
        <a:spcBef>
          <a:spcPct val="0"/>
        </a:spcBef>
        <a:spcAft>
          <a:spcPct val="0"/>
        </a:spcAft>
        <a:defRPr sz="3000" b="1">
          <a:solidFill>
            <a:srgbClr val="E31836"/>
          </a:solidFill>
          <a:latin typeface="Arial" pitchFamily="34" charset="0"/>
          <a:cs typeface="Arial" charset="0"/>
        </a:defRPr>
      </a:lvl2pPr>
      <a:lvl3pPr algn="l" rtl="0" eaLnBrk="0" fontAlgn="base" hangingPunct="0">
        <a:lnSpc>
          <a:spcPts val="3500"/>
        </a:lnSpc>
        <a:spcBef>
          <a:spcPct val="0"/>
        </a:spcBef>
        <a:spcAft>
          <a:spcPct val="0"/>
        </a:spcAft>
        <a:defRPr sz="3000" b="1">
          <a:solidFill>
            <a:srgbClr val="E31836"/>
          </a:solidFill>
          <a:latin typeface="Arial" pitchFamily="34" charset="0"/>
          <a:cs typeface="Arial" charset="0"/>
        </a:defRPr>
      </a:lvl3pPr>
      <a:lvl4pPr algn="l" rtl="0" eaLnBrk="0" fontAlgn="base" hangingPunct="0">
        <a:lnSpc>
          <a:spcPts val="3500"/>
        </a:lnSpc>
        <a:spcBef>
          <a:spcPct val="0"/>
        </a:spcBef>
        <a:spcAft>
          <a:spcPct val="0"/>
        </a:spcAft>
        <a:defRPr sz="3000" b="1">
          <a:solidFill>
            <a:srgbClr val="E31836"/>
          </a:solidFill>
          <a:latin typeface="Arial" pitchFamily="34" charset="0"/>
          <a:cs typeface="Arial" charset="0"/>
        </a:defRPr>
      </a:lvl4pPr>
      <a:lvl5pPr algn="l" rtl="0" eaLnBrk="0" fontAlgn="base" hangingPunct="0">
        <a:lnSpc>
          <a:spcPts val="3500"/>
        </a:lnSpc>
        <a:spcBef>
          <a:spcPct val="0"/>
        </a:spcBef>
        <a:spcAft>
          <a:spcPct val="0"/>
        </a:spcAft>
        <a:defRPr sz="3000" b="1">
          <a:solidFill>
            <a:srgbClr val="E31836"/>
          </a:solidFill>
          <a:latin typeface="Arial" pitchFamily="34" charset="0"/>
          <a:cs typeface="Arial" charset="0"/>
        </a:defRPr>
      </a:lvl5pPr>
      <a:lvl6pPr marL="457200" algn="l" rtl="0" eaLnBrk="1" fontAlgn="base" hangingPunct="1">
        <a:spcBef>
          <a:spcPct val="0"/>
        </a:spcBef>
        <a:spcAft>
          <a:spcPct val="0"/>
        </a:spcAft>
        <a:defRPr sz="2100">
          <a:solidFill>
            <a:srgbClr val="B61229"/>
          </a:solidFill>
          <a:latin typeface="Century Gothic" pitchFamily="34" charset="0"/>
          <a:cs typeface="Arial" charset="0"/>
        </a:defRPr>
      </a:lvl6pPr>
      <a:lvl7pPr marL="914394" algn="l" rtl="0" eaLnBrk="1" fontAlgn="base" hangingPunct="1">
        <a:spcBef>
          <a:spcPct val="0"/>
        </a:spcBef>
        <a:spcAft>
          <a:spcPct val="0"/>
        </a:spcAft>
        <a:defRPr sz="2100">
          <a:solidFill>
            <a:srgbClr val="B61229"/>
          </a:solidFill>
          <a:latin typeface="Century Gothic" pitchFamily="34" charset="0"/>
          <a:cs typeface="Arial" charset="0"/>
        </a:defRPr>
      </a:lvl7pPr>
      <a:lvl8pPr marL="1371594" algn="l" rtl="0" eaLnBrk="1" fontAlgn="base" hangingPunct="1">
        <a:spcBef>
          <a:spcPct val="0"/>
        </a:spcBef>
        <a:spcAft>
          <a:spcPct val="0"/>
        </a:spcAft>
        <a:defRPr sz="2100">
          <a:solidFill>
            <a:srgbClr val="B61229"/>
          </a:solidFill>
          <a:latin typeface="Century Gothic" pitchFamily="34" charset="0"/>
          <a:cs typeface="Arial" charset="0"/>
        </a:defRPr>
      </a:lvl8pPr>
      <a:lvl9pPr marL="1828793" algn="l" rtl="0" eaLnBrk="1" fontAlgn="base" hangingPunct="1">
        <a:spcBef>
          <a:spcPct val="0"/>
        </a:spcBef>
        <a:spcAft>
          <a:spcPct val="0"/>
        </a:spcAft>
        <a:defRPr sz="2100">
          <a:solidFill>
            <a:srgbClr val="B61229"/>
          </a:solidFill>
          <a:latin typeface="Century Gothic" pitchFamily="34" charset="0"/>
          <a:cs typeface="Arial" charset="0"/>
        </a:defRPr>
      </a:lvl9pPr>
    </p:titleStyle>
    <p:bodyStyle>
      <a:lvl1pPr marL="190500" indent="-190500" algn="l" rtl="0" eaLnBrk="0" fontAlgn="base" hangingPunct="0">
        <a:spcBef>
          <a:spcPct val="0"/>
        </a:spcBef>
        <a:spcAft>
          <a:spcPts val="300"/>
        </a:spcAft>
        <a:buClr>
          <a:srgbClr val="E31836"/>
        </a:buClr>
        <a:buSzPct val="115000"/>
        <a:buFont typeface="Arial" pitchFamily="34" charset="0"/>
        <a:buChar char="•"/>
        <a:defRPr sz="2200">
          <a:solidFill>
            <a:schemeClr val="tx1"/>
          </a:solidFill>
          <a:latin typeface="Arial" panose="020B0604020202020204" pitchFamily="34" charset="0"/>
          <a:ea typeface="+mn-ea"/>
          <a:cs typeface="Arial" panose="020B0604020202020204" pitchFamily="34" charset="0"/>
        </a:defRPr>
      </a:lvl1pPr>
      <a:lvl2pPr marL="471488" indent="-255588" algn="l" rtl="0" eaLnBrk="0" fontAlgn="base" hangingPunct="0">
        <a:spcBef>
          <a:spcPct val="0"/>
        </a:spcBef>
        <a:spcAft>
          <a:spcPts val="300"/>
        </a:spcAft>
        <a:buClr>
          <a:srgbClr val="E31836"/>
        </a:buClr>
        <a:buSzPct val="115000"/>
        <a:buFont typeface="Arial" pitchFamily="34" charset="0"/>
        <a:buChar char="–"/>
        <a:defRPr sz="2100">
          <a:solidFill>
            <a:schemeClr val="tx1"/>
          </a:solidFill>
          <a:latin typeface="Arial" panose="020B0604020202020204" pitchFamily="34" charset="0"/>
          <a:cs typeface="Arial" panose="020B0604020202020204" pitchFamily="34" charset="0"/>
        </a:defRPr>
      </a:lvl2pPr>
      <a:lvl3pPr marL="639763" indent="-158750" algn="l" rtl="0" eaLnBrk="0" fontAlgn="base" hangingPunct="0">
        <a:spcBef>
          <a:spcPct val="0"/>
        </a:spcBef>
        <a:spcAft>
          <a:spcPts val="300"/>
        </a:spcAft>
        <a:buClr>
          <a:srgbClr val="E31836"/>
        </a:buClr>
        <a:buSzPct val="115000"/>
        <a:buFont typeface="Arial" pitchFamily="34" charset="0"/>
        <a:buChar char="•"/>
        <a:defRPr lang="en-US" dirty="0">
          <a:solidFill>
            <a:schemeClr val="tx1"/>
          </a:solidFill>
          <a:latin typeface="Arial" panose="020B0604020202020204" pitchFamily="34" charset="0"/>
          <a:cs typeface="Arial" panose="020B0604020202020204" pitchFamily="34" charset="0"/>
        </a:defRPr>
      </a:lvl3pPr>
      <a:lvl4pPr marL="796925" indent="-141288" algn="l" rtl="0" eaLnBrk="0" fontAlgn="base" hangingPunct="0">
        <a:spcBef>
          <a:spcPct val="0"/>
        </a:spcBef>
        <a:spcAft>
          <a:spcPts val="300"/>
        </a:spcAft>
        <a:buClr>
          <a:srgbClr val="E31836"/>
        </a:buClr>
        <a:buSzPct val="115000"/>
        <a:buFont typeface="Arial" pitchFamily="34" charset="0"/>
        <a:buChar char="-"/>
        <a:defRPr lang="en-US" sz="1600" dirty="0">
          <a:solidFill>
            <a:schemeClr val="tx1"/>
          </a:solidFill>
          <a:latin typeface="Arial" panose="020B0604020202020204" pitchFamily="34" charset="0"/>
          <a:cs typeface="Arial" panose="020B0604020202020204" pitchFamily="34" charset="0"/>
        </a:defRPr>
      </a:lvl4pPr>
      <a:lvl5pPr marL="920750" indent="-114300" algn="l" defTabSz="922338" rtl="0" eaLnBrk="0" fontAlgn="base" hangingPunct="0">
        <a:spcBef>
          <a:spcPct val="0"/>
        </a:spcBef>
        <a:spcAft>
          <a:spcPts val="300"/>
        </a:spcAft>
        <a:buClr>
          <a:srgbClr val="E31836"/>
        </a:buClr>
        <a:buSzPct val="115000"/>
        <a:buFont typeface="Arial" pitchFamily="34" charset="0"/>
        <a:buChar char="•"/>
        <a:defRPr lang="en-GB" sz="1400" dirty="0">
          <a:solidFill>
            <a:schemeClr val="tx1"/>
          </a:solidFill>
          <a:latin typeface="Arial" panose="020B0604020202020204" pitchFamily="34" charset="0"/>
          <a:cs typeface="Arial" panose="020B0604020202020204" pitchFamily="34" charset="0"/>
        </a:defRPr>
      </a:lvl5pPr>
      <a:lvl6pPr marL="668336" indent="0" algn="l" rtl="0" eaLnBrk="1" fontAlgn="base" hangingPunct="1">
        <a:spcBef>
          <a:spcPct val="20000"/>
        </a:spcBef>
        <a:spcAft>
          <a:spcPct val="0"/>
        </a:spcAft>
        <a:buClr>
          <a:srgbClr val="B61229"/>
        </a:buClr>
        <a:buSzPct val="115000"/>
        <a:buFont typeface="Arial" charset="0"/>
        <a:buNone/>
        <a:defRPr sz="1000">
          <a:solidFill>
            <a:schemeClr val="bg2"/>
          </a:solidFill>
          <a:latin typeface="+mn-lt"/>
          <a:cs typeface="+mn-cs"/>
        </a:defRPr>
      </a:lvl6pPr>
      <a:lvl7pPr marL="1447794"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7pPr>
      <a:lvl8pPr marL="1904993"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8pPr>
      <a:lvl9pPr marL="2362191"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9pPr>
    </p:bodyStyle>
    <p:otherStyle>
      <a:defPPr>
        <a:defRPr lang="en-US"/>
      </a:defPPr>
      <a:lvl1pPr marL="0" algn="l" defTabSz="914394" rtl="0" eaLnBrk="1" latinLnBrk="0" hangingPunct="1">
        <a:defRPr sz="1700" kern="1200">
          <a:solidFill>
            <a:schemeClr val="tx1"/>
          </a:solidFill>
          <a:latin typeface="+mn-lt"/>
          <a:ea typeface="+mn-ea"/>
          <a:cs typeface="+mn-cs"/>
        </a:defRPr>
      </a:lvl1pPr>
      <a:lvl2pPr marL="457200" algn="l" defTabSz="914394" rtl="0" eaLnBrk="1" latinLnBrk="0" hangingPunct="1">
        <a:defRPr sz="1700" kern="1200">
          <a:solidFill>
            <a:schemeClr val="tx1"/>
          </a:solidFill>
          <a:latin typeface="+mn-lt"/>
          <a:ea typeface="+mn-ea"/>
          <a:cs typeface="+mn-cs"/>
        </a:defRPr>
      </a:lvl2pPr>
      <a:lvl3pPr marL="914394" algn="l" defTabSz="914394" rtl="0" eaLnBrk="1" latinLnBrk="0" hangingPunct="1">
        <a:defRPr sz="1700" kern="1200">
          <a:solidFill>
            <a:schemeClr val="tx1"/>
          </a:solidFill>
          <a:latin typeface="+mn-lt"/>
          <a:ea typeface="+mn-ea"/>
          <a:cs typeface="+mn-cs"/>
        </a:defRPr>
      </a:lvl3pPr>
      <a:lvl4pPr marL="1371594" algn="l" defTabSz="914394" rtl="0" eaLnBrk="1" latinLnBrk="0" hangingPunct="1">
        <a:defRPr sz="1700" kern="1200">
          <a:solidFill>
            <a:schemeClr val="tx1"/>
          </a:solidFill>
          <a:latin typeface="+mn-lt"/>
          <a:ea typeface="+mn-ea"/>
          <a:cs typeface="+mn-cs"/>
        </a:defRPr>
      </a:lvl4pPr>
      <a:lvl5pPr marL="1828793" algn="l" defTabSz="914394" rtl="0" eaLnBrk="1" latinLnBrk="0" hangingPunct="1">
        <a:defRPr sz="1700" kern="1200">
          <a:solidFill>
            <a:schemeClr val="tx1"/>
          </a:solidFill>
          <a:latin typeface="+mn-lt"/>
          <a:ea typeface="+mn-ea"/>
          <a:cs typeface="+mn-cs"/>
        </a:defRPr>
      </a:lvl5pPr>
      <a:lvl6pPr marL="2285991" algn="l" defTabSz="914394" rtl="0" eaLnBrk="1" latinLnBrk="0" hangingPunct="1">
        <a:defRPr sz="1700" kern="1200">
          <a:solidFill>
            <a:schemeClr val="tx1"/>
          </a:solidFill>
          <a:latin typeface="+mn-lt"/>
          <a:ea typeface="+mn-ea"/>
          <a:cs typeface="+mn-cs"/>
        </a:defRPr>
      </a:lvl6pPr>
      <a:lvl7pPr marL="2743188" algn="l" defTabSz="914394" rtl="0" eaLnBrk="1" latinLnBrk="0" hangingPunct="1">
        <a:defRPr sz="1700" kern="1200">
          <a:solidFill>
            <a:schemeClr val="tx1"/>
          </a:solidFill>
          <a:latin typeface="+mn-lt"/>
          <a:ea typeface="+mn-ea"/>
          <a:cs typeface="+mn-cs"/>
        </a:defRPr>
      </a:lvl7pPr>
      <a:lvl8pPr marL="3200387" algn="l" defTabSz="914394" rtl="0" eaLnBrk="1" latinLnBrk="0" hangingPunct="1">
        <a:defRPr sz="1700" kern="1200">
          <a:solidFill>
            <a:schemeClr val="tx1"/>
          </a:solidFill>
          <a:latin typeface="+mn-lt"/>
          <a:ea typeface="+mn-ea"/>
          <a:cs typeface="+mn-cs"/>
        </a:defRPr>
      </a:lvl8pPr>
      <a:lvl9pPr marL="3657584" algn="l" defTabSz="914394" rtl="0" eaLnBrk="1" latinLnBrk="0" hangingPunct="1">
        <a:defRPr sz="17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711200" y="152400"/>
            <a:ext cx="10058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smtClean="0"/>
              <a:t>Click to edit Master title style</a:t>
            </a:r>
            <a:endParaRPr lang="en-GB" altLang="en-US" smtClean="0"/>
          </a:p>
        </p:txBody>
      </p:sp>
      <p:sp>
        <p:nvSpPr>
          <p:cNvPr id="13315" name="Rectangle 3"/>
          <p:cNvSpPr>
            <a:spLocks noGrp="1" noChangeArrowheads="1"/>
          </p:cNvSpPr>
          <p:nvPr>
            <p:ph type="body" idx="1"/>
          </p:nvPr>
        </p:nvSpPr>
        <p:spPr bwMode="auto">
          <a:xfrm>
            <a:off x="711200" y="1350963"/>
            <a:ext cx="11144250" cy="451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3316" name="Picture 5"/>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0958513" y="260350"/>
            <a:ext cx="898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4009384"/>
      </p:ext>
    </p:extLst>
  </p:cSld>
  <p:clrMap bg1="lt1" tx1="dk1" bg2="lt2" tx2="dk2" accent1="accent1" accent2="accent2" accent3="accent3" accent4="accent4" accent5="accent5" accent6="accent6" hlink="hlink" folHlink="folHlink"/>
  <p:sldLayoutIdLst>
    <p:sldLayoutId id="2147484507" r:id="rId1"/>
    <p:sldLayoutId id="2147484508" r:id="rId2"/>
    <p:sldLayoutId id="2147484509" r:id="rId3"/>
    <p:sldLayoutId id="2147484510" r:id="rId4"/>
    <p:sldLayoutId id="2147484511" r:id="rId5"/>
    <p:sldLayoutId id="2147484512" r:id="rId6"/>
    <p:sldLayoutId id="2147484513" r:id="rId7"/>
    <p:sldLayoutId id="2147484514" r:id="rId8"/>
    <p:sldLayoutId id="2147484515" r:id="rId9"/>
    <p:sldLayoutId id="2147484516" r:id="rId10"/>
    <p:sldLayoutId id="2147484517" r:id="rId11"/>
    <p:sldLayoutId id="2147484518" r:id="rId12"/>
  </p:sldLayoutIdLst>
  <p:hf sldNum="0" hdr="0" ftr="0" dt="0"/>
  <p:txStyles>
    <p:titleStyle>
      <a:lvl1pPr algn="l" rtl="0" eaLnBrk="0" fontAlgn="base" hangingPunct="0">
        <a:lnSpc>
          <a:spcPts val="3500"/>
        </a:lnSpc>
        <a:spcBef>
          <a:spcPct val="0"/>
        </a:spcBef>
        <a:spcAft>
          <a:spcPct val="0"/>
        </a:spcAft>
        <a:defRPr sz="3000" b="1">
          <a:solidFill>
            <a:srgbClr val="E31836"/>
          </a:solidFill>
          <a:latin typeface="Arial" panose="020B0604020202020204" pitchFamily="34" charset="0"/>
          <a:ea typeface="+mj-ea"/>
          <a:cs typeface="Arial" panose="020B0604020202020204" pitchFamily="34" charset="0"/>
        </a:defRPr>
      </a:lvl1pPr>
      <a:lvl2pPr algn="l" rtl="0" eaLnBrk="0" fontAlgn="base" hangingPunct="0">
        <a:lnSpc>
          <a:spcPts val="3500"/>
        </a:lnSpc>
        <a:spcBef>
          <a:spcPct val="0"/>
        </a:spcBef>
        <a:spcAft>
          <a:spcPct val="0"/>
        </a:spcAft>
        <a:defRPr sz="3000" b="1">
          <a:solidFill>
            <a:srgbClr val="E31836"/>
          </a:solidFill>
          <a:latin typeface="Arial" pitchFamily="34" charset="0"/>
          <a:cs typeface="Arial" charset="0"/>
        </a:defRPr>
      </a:lvl2pPr>
      <a:lvl3pPr algn="l" rtl="0" eaLnBrk="0" fontAlgn="base" hangingPunct="0">
        <a:lnSpc>
          <a:spcPts val="3500"/>
        </a:lnSpc>
        <a:spcBef>
          <a:spcPct val="0"/>
        </a:spcBef>
        <a:spcAft>
          <a:spcPct val="0"/>
        </a:spcAft>
        <a:defRPr sz="3000" b="1">
          <a:solidFill>
            <a:srgbClr val="E31836"/>
          </a:solidFill>
          <a:latin typeface="Arial" pitchFamily="34" charset="0"/>
          <a:cs typeface="Arial" charset="0"/>
        </a:defRPr>
      </a:lvl3pPr>
      <a:lvl4pPr algn="l" rtl="0" eaLnBrk="0" fontAlgn="base" hangingPunct="0">
        <a:lnSpc>
          <a:spcPts val="3500"/>
        </a:lnSpc>
        <a:spcBef>
          <a:spcPct val="0"/>
        </a:spcBef>
        <a:spcAft>
          <a:spcPct val="0"/>
        </a:spcAft>
        <a:defRPr sz="3000" b="1">
          <a:solidFill>
            <a:srgbClr val="E31836"/>
          </a:solidFill>
          <a:latin typeface="Arial" pitchFamily="34" charset="0"/>
          <a:cs typeface="Arial" charset="0"/>
        </a:defRPr>
      </a:lvl4pPr>
      <a:lvl5pPr algn="l" rtl="0" eaLnBrk="0" fontAlgn="base" hangingPunct="0">
        <a:lnSpc>
          <a:spcPts val="3500"/>
        </a:lnSpc>
        <a:spcBef>
          <a:spcPct val="0"/>
        </a:spcBef>
        <a:spcAft>
          <a:spcPct val="0"/>
        </a:spcAft>
        <a:defRPr sz="3000" b="1">
          <a:solidFill>
            <a:srgbClr val="E31836"/>
          </a:solidFill>
          <a:latin typeface="Arial" pitchFamily="34" charset="0"/>
          <a:cs typeface="Arial" charset="0"/>
        </a:defRPr>
      </a:lvl5pPr>
      <a:lvl6pPr marL="457200" algn="l" rtl="0" eaLnBrk="1" fontAlgn="base" hangingPunct="1">
        <a:spcBef>
          <a:spcPct val="0"/>
        </a:spcBef>
        <a:spcAft>
          <a:spcPct val="0"/>
        </a:spcAft>
        <a:defRPr sz="2100">
          <a:solidFill>
            <a:srgbClr val="B61229"/>
          </a:solidFill>
          <a:latin typeface="Century Gothic" pitchFamily="34" charset="0"/>
          <a:cs typeface="Arial" charset="0"/>
        </a:defRPr>
      </a:lvl6pPr>
      <a:lvl7pPr marL="914394" algn="l" rtl="0" eaLnBrk="1" fontAlgn="base" hangingPunct="1">
        <a:spcBef>
          <a:spcPct val="0"/>
        </a:spcBef>
        <a:spcAft>
          <a:spcPct val="0"/>
        </a:spcAft>
        <a:defRPr sz="2100">
          <a:solidFill>
            <a:srgbClr val="B61229"/>
          </a:solidFill>
          <a:latin typeface="Century Gothic" pitchFamily="34" charset="0"/>
          <a:cs typeface="Arial" charset="0"/>
        </a:defRPr>
      </a:lvl7pPr>
      <a:lvl8pPr marL="1371594" algn="l" rtl="0" eaLnBrk="1" fontAlgn="base" hangingPunct="1">
        <a:spcBef>
          <a:spcPct val="0"/>
        </a:spcBef>
        <a:spcAft>
          <a:spcPct val="0"/>
        </a:spcAft>
        <a:defRPr sz="2100">
          <a:solidFill>
            <a:srgbClr val="B61229"/>
          </a:solidFill>
          <a:latin typeface="Century Gothic" pitchFamily="34" charset="0"/>
          <a:cs typeface="Arial" charset="0"/>
        </a:defRPr>
      </a:lvl8pPr>
      <a:lvl9pPr marL="1828793" algn="l" rtl="0" eaLnBrk="1" fontAlgn="base" hangingPunct="1">
        <a:spcBef>
          <a:spcPct val="0"/>
        </a:spcBef>
        <a:spcAft>
          <a:spcPct val="0"/>
        </a:spcAft>
        <a:defRPr sz="2100">
          <a:solidFill>
            <a:srgbClr val="B61229"/>
          </a:solidFill>
          <a:latin typeface="Century Gothic" pitchFamily="34" charset="0"/>
          <a:cs typeface="Arial" charset="0"/>
        </a:defRPr>
      </a:lvl9pPr>
    </p:titleStyle>
    <p:bodyStyle>
      <a:lvl1pPr marL="190500" indent="-190500" algn="l" rtl="0" eaLnBrk="0" fontAlgn="base" hangingPunct="0">
        <a:spcBef>
          <a:spcPct val="0"/>
        </a:spcBef>
        <a:spcAft>
          <a:spcPts val="300"/>
        </a:spcAft>
        <a:buClr>
          <a:srgbClr val="E31836"/>
        </a:buClr>
        <a:buSzPct val="115000"/>
        <a:buFont typeface="Arial" pitchFamily="34" charset="0"/>
        <a:buChar char="•"/>
        <a:defRPr sz="2200">
          <a:solidFill>
            <a:schemeClr val="tx1"/>
          </a:solidFill>
          <a:latin typeface="Arial" panose="020B0604020202020204" pitchFamily="34" charset="0"/>
          <a:ea typeface="+mn-ea"/>
          <a:cs typeface="Arial" panose="020B0604020202020204" pitchFamily="34" charset="0"/>
        </a:defRPr>
      </a:lvl1pPr>
      <a:lvl2pPr marL="471488" indent="-255588" algn="l" rtl="0" eaLnBrk="0" fontAlgn="base" hangingPunct="0">
        <a:spcBef>
          <a:spcPct val="0"/>
        </a:spcBef>
        <a:spcAft>
          <a:spcPts val="300"/>
        </a:spcAft>
        <a:buClr>
          <a:srgbClr val="E31836"/>
        </a:buClr>
        <a:buSzPct val="115000"/>
        <a:buFont typeface="Arial" pitchFamily="34" charset="0"/>
        <a:buChar char="–"/>
        <a:defRPr sz="2100">
          <a:solidFill>
            <a:schemeClr val="tx1"/>
          </a:solidFill>
          <a:latin typeface="Arial" panose="020B0604020202020204" pitchFamily="34" charset="0"/>
          <a:cs typeface="Arial" panose="020B0604020202020204" pitchFamily="34" charset="0"/>
        </a:defRPr>
      </a:lvl2pPr>
      <a:lvl3pPr marL="639763" indent="-158750" algn="l" rtl="0" eaLnBrk="0" fontAlgn="base" hangingPunct="0">
        <a:spcBef>
          <a:spcPct val="0"/>
        </a:spcBef>
        <a:spcAft>
          <a:spcPts val="300"/>
        </a:spcAft>
        <a:buClr>
          <a:srgbClr val="E31836"/>
        </a:buClr>
        <a:buSzPct val="115000"/>
        <a:buFont typeface="Arial" pitchFamily="34" charset="0"/>
        <a:buChar char="•"/>
        <a:defRPr lang="en-US" dirty="0">
          <a:solidFill>
            <a:schemeClr val="tx1"/>
          </a:solidFill>
          <a:latin typeface="Arial" panose="020B0604020202020204" pitchFamily="34" charset="0"/>
          <a:cs typeface="Arial" panose="020B0604020202020204" pitchFamily="34" charset="0"/>
        </a:defRPr>
      </a:lvl3pPr>
      <a:lvl4pPr marL="796925" indent="-141288" algn="l" rtl="0" eaLnBrk="0" fontAlgn="base" hangingPunct="0">
        <a:spcBef>
          <a:spcPct val="0"/>
        </a:spcBef>
        <a:spcAft>
          <a:spcPts val="300"/>
        </a:spcAft>
        <a:buClr>
          <a:srgbClr val="E31836"/>
        </a:buClr>
        <a:buSzPct val="115000"/>
        <a:buFont typeface="Arial" pitchFamily="34" charset="0"/>
        <a:buChar char="-"/>
        <a:defRPr lang="en-US" sz="1600" dirty="0">
          <a:solidFill>
            <a:schemeClr val="tx1"/>
          </a:solidFill>
          <a:latin typeface="Arial" panose="020B0604020202020204" pitchFamily="34" charset="0"/>
          <a:cs typeface="Arial" panose="020B0604020202020204" pitchFamily="34" charset="0"/>
        </a:defRPr>
      </a:lvl4pPr>
      <a:lvl5pPr marL="920750" indent="-114300" algn="l" defTabSz="922338" rtl="0" eaLnBrk="0" fontAlgn="base" hangingPunct="0">
        <a:spcBef>
          <a:spcPct val="0"/>
        </a:spcBef>
        <a:spcAft>
          <a:spcPts val="300"/>
        </a:spcAft>
        <a:buClr>
          <a:srgbClr val="E31836"/>
        </a:buClr>
        <a:buSzPct val="115000"/>
        <a:buFont typeface="Arial" pitchFamily="34" charset="0"/>
        <a:buChar char="•"/>
        <a:defRPr lang="en-GB" sz="1400" dirty="0">
          <a:solidFill>
            <a:schemeClr val="tx1"/>
          </a:solidFill>
          <a:latin typeface="Arial" panose="020B0604020202020204" pitchFamily="34" charset="0"/>
          <a:cs typeface="Arial" panose="020B0604020202020204" pitchFamily="34" charset="0"/>
        </a:defRPr>
      </a:lvl5pPr>
      <a:lvl6pPr marL="668336" indent="0" algn="l" rtl="0" eaLnBrk="1" fontAlgn="base" hangingPunct="1">
        <a:spcBef>
          <a:spcPct val="20000"/>
        </a:spcBef>
        <a:spcAft>
          <a:spcPct val="0"/>
        </a:spcAft>
        <a:buClr>
          <a:srgbClr val="B61229"/>
        </a:buClr>
        <a:buSzPct val="115000"/>
        <a:buFont typeface="Arial" charset="0"/>
        <a:buNone/>
        <a:defRPr sz="1000">
          <a:solidFill>
            <a:schemeClr val="bg2"/>
          </a:solidFill>
          <a:latin typeface="+mn-lt"/>
          <a:cs typeface="+mn-cs"/>
        </a:defRPr>
      </a:lvl6pPr>
      <a:lvl7pPr marL="1447794"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7pPr>
      <a:lvl8pPr marL="1904993"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8pPr>
      <a:lvl9pPr marL="2362191"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9pPr>
    </p:bodyStyle>
    <p:otherStyle>
      <a:defPPr>
        <a:defRPr lang="en-US"/>
      </a:defPPr>
      <a:lvl1pPr marL="0" algn="l" defTabSz="914394" rtl="0" eaLnBrk="1" latinLnBrk="0" hangingPunct="1">
        <a:defRPr sz="1700" kern="1200">
          <a:solidFill>
            <a:schemeClr val="tx1"/>
          </a:solidFill>
          <a:latin typeface="+mn-lt"/>
          <a:ea typeface="+mn-ea"/>
          <a:cs typeface="+mn-cs"/>
        </a:defRPr>
      </a:lvl1pPr>
      <a:lvl2pPr marL="457200" algn="l" defTabSz="914394" rtl="0" eaLnBrk="1" latinLnBrk="0" hangingPunct="1">
        <a:defRPr sz="1700" kern="1200">
          <a:solidFill>
            <a:schemeClr val="tx1"/>
          </a:solidFill>
          <a:latin typeface="+mn-lt"/>
          <a:ea typeface="+mn-ea"/>
          <a:cs typeface="+mn-cs"/>
        </a:defRPr>
      </a:lvl2pPr>
      <a:lvl3pPr marL="914394" algn="l" defTabSz="914394" rtl="0" eaLnBrk="1" latinLnBrk="0" hangingPunct="1">
        <a:defRPr sz="1700" kern="1200">
          <a:solidFill>
            <a:schemeClr val="tx1"/>
          </a:solidFill>
          <a:latin typeface="+mn-lt"/>
          <a:ea typeface="+mn-ea"/>
          <a:cs typeface="+mn-cs"/>
        </a:defRPr>
      </a:lvl3pPr>
      <a:lvl4pPr marL="1371594" algn="l" defTabSz="914394" rtl="0" eaLnBrk="1" latinLnBrk="0" hangingPunct="1">
        <a:defRPr sz="1700" kern="1200">
          <a:solidFill>
            <a:schemeClr val="tx1"/>
          </a:solidFill>
          <a:latin typeface="+mn-lt"/>
          <a:ea typeface="+mn-ea"/>
          <a:cs typeface="+mn-cs"/>
        </a:defRPr>
      </a:lvl4pPr>
      <a:lvl5pPr marL="1828793" algn="l" defTabSz="914394" rtl="0" eaLnBrk="1" latinLnBrk="0" hangingPunct="1">
        <a:defRPr sz="1700" kern="1200">
          <a:solidFill>
            <a:schemeClr val="tx1"/>
          </a:solidFill>
          <a:latin typeface="+mn-lt"/>
          <a:ea typeface="+mn-ea"/>
          <a:cs typeface="+mn-cs"/>
        </a:defRPr>
      </a:lvl5pPr>
      <a:lvl6pPr marL="2285991" algn="l" defTabSz="914394" rtl="0" eaLnBrk="1" latinLnBrk="0" hangingPunct="1">
        <a:defRPr sz="1700" kern="1200">
          <a:solidFill>
            <a:schemeClr val="tx1"/>
          </a:solidFill>
          <a:latin typeface="+mn-lt"/>
          <a:ea typeface="+mn-ea"/>
          <a:cs typeface="+mn-cs"/>
        </a:defRPr>
      </a:lvl6pPr>
      <a:lvl7pPr marL="2743188" algn="l" defTabSz="914394" rtl="0" eaLnBrk="1" latinLnBrk="0" hangingPunct="1">
        <a:defRPr sz="1700" kern="1200">
          <a:solidFill>
            <a:schemeClr val="tx1"/>
          </a:solidFill>
          <a:latin typeface="+mn-lt"/>
          <a:ea typeface="+mn-ea"/>
          <a:cs typeface="+mn-cs"/>
        </a:defRPr>
      </a:lvl7pPr>
      <a:lvl8pPr marL="3200387" algn="l" defTabSz="914394" rtl="0" eaLnBrk="1" latinLnBrk="0" hangingPunct="1">
        <a:defRPr sz="1700" kern="1200">
          <a:solidFill>
            <a:schemeClr val="tx1"/>
          </a:solidFill>
          <a:latin typeface="+mn-lt"/>
          <a:ea typeface="+mn-ea"/>
          <a:cs typeface="+mn-cs"/>
        </a:defRPr>
      </a:lvl8pPr>
      <a:lvl9pPr marL="3657584" algn="l" defTabSz="914394" rtl="0" eaLnBrk="1" latinLnBrk="0" hangingPunct="1">
        <a:defRPr sz="17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711200" y="152400"/>
            <a:ext cx="10058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smtClean="0"/>
              <a:t>Click to edit Master title style</a:t>
            </a:r>
            <a:endParaRPr lang="en-GB" altLang="en-US" smtClean="0"/>
          </a:p>
        </p:txBody>
      </p:sp>
      <p:sp>
        <p:nvSpPr>
          <p:cNvPr id="14339" name="Rectangle 3"/>
          <p:cNvSpPr>
            <a:spLocks noGrp="1" noChangeArrowheads="1"/>
          </p:cNvSpPr>
          <p:nvPr>
            <p:ph type="body" idx="1"/>
          </p:nvPr>
        </p:nvSpPr>
        <p:spPr bwMode="auto">
          <a:xfrm>
            <a:off x="711200" y="1350963"/>
            <a:ext cx="11144250" cy="451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4340" name="Picture 5"/>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0958513" y="260350"/>
            <a:ext cx="898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7520990"/>
      </p:ext>
    </p:extLst>
  </p:cSld>
  <p:clrMap bg1="lt1" tx1="dk1" bg2="lt2" tx2="dk2" accent1="accent1" accent2="accent2" accent3="accent3" accent4="accent4" accent5="accent5" accent6="accent6" hlink="hlink" folHlink="folHlink"/>
  <p:sldLayoutIdLst>
    <p:sldLayoutId id="2147484532" r:id="rId1"/>
    <p:sldLayoutId id="2147484533" r:id="rId2"/>
    <p:sldLayoutId id="2147484534" r:id="rId3"/>
    <p:sldLayoutId id="2147484535" r:id="rId4"/>
    <p:sldLayoutId id="2147484536" r:id="rId5"/>
    <p:sldLayoutId id="2147484537" r:id="rId6"/>
    <p:sldLayoutId id="2147484538" r:id="rId7"/>
    <p:sldLayoutId id="2147484539" r:id="rId8"/>
    <p:sldLayoutId id="2147484540" r:id="rId9"/>
    <p:sldLayoutId id="2147484541" r:id="rId10"/>
    <p:sldLayoutId id="2147484542" r:id="rId11"/>
    <p:sldLayoutId id="2147484543" r:id="rId12"/>
  </p:sldLayoutIdLst>
  <p:hf sldNum="0" hdr="0" ftr="0" dt="0"/>
  <p:txStyles>
    <p:titleStyle>
      <a:lvl1pPr algn="l" rtl="0" eaLnBrk="0" fontAlgn="base" hangingPunct="0">
        <a:lnSpc>
          <a:spcPts val="3500"/>
        </a:lnSpc>
        <a:spcBef>
          <a:spcPct val="0"/>
        </a:spcBef>
        <a:spcAft>
          <a:spcPct val="0"/>
        </a:spcAft>
        <a:defRPr sz="3000" b="1">
          <a:solidFill>
            <a:srgbClr val="E31836"/>
          </a:solidFill>
          <a:latin typeface="Arial" panose="020B0604020202020204" pitchFamily="34" charset="0"/>
          <a:ea typeface="+mj-ea"/>
          <a:cs typeface="Arial" panose="020B0604020202020204" pitchFamily="34" charset="0"/>
        </a:defRPr>
      </a:lvl1pPr>
      <a:lvl2pPr algn="l" rtl="0" eaLnBrk="0" fontAlgn="base" hangingPunct="0">
        <a:lnSpc>
          <a:spcPts val="3500"/>
        </a:lnSpc>
        <a:spcBef>
          <a:spcPct val="0"/>
        </a:spcBef>
        <a:spcAft>
          <a:spcPct val="0"/>
        </a:spcAft>
        <a:defRPr sz="3000" b="1">
          <a:solidFill>
            <a:srgbClr val="E31836"/>
          </a:solidFill>
          <a:latin typeface="Arial" pitchFamily="34" charset="0"/>
          <a:cs typeface="Arial" charset="0"/>
        </a:defRPr>
      </a:lvl2pPr>
      <a:lvl3pPr algn="l" rtl="0" eaLnBrk="0" fontAlgn="base" hangingPunct="0">
        <a:lnSpc>
          <a:spcPts val="3500"/>
        </a:lnSpc>
        <a:spcBef>
          <a:spcPct val="0"/>
        </a:spcBef>
        <a:spcAft>
          <a:spcPct val="0"/>
        </a:spcAft>
        <a:defRPr sz="3000" b="1">
          <a:solidFill>
            <a:srgbClr val="E31836"/>
          </a:solidFill>
          <a:latin typeface="Arial" pitchFamily="34" charset="0"/>
          <a:cs typeface="Arial" charset="0"/>
        </a:defRPr>
      </a:lvl3pPr>
      <a:lvl4pPr algn="l" rtl="0" eaLnBrk="0" fontAlgn="base" hangingPunct="0">
        <a:lnSpc>
          <a:spcPts val="3500"/>
        </a:lnSpc>
        <a:spcBef>
          <a:spcPct val="0"/>
        </a:spcBef>
        <a:spcAft>
          <a:spcPct val="0"/>
        </a:spcAft>
        <a:defRPr sz="3000" b="1">
          <a:solidFill>
            <a:srgbClr val="E31836"/>
          </a:solidFill>
          <a:latin typeface="Arial" pitchFamily="34" charset="0"/>
          <a:cs typeface="Arial" charset="0"/>
        </a:defRPr>
      </a:lvl4pPr>
      <a:lvl5pPr algn="l" rtl="0" eaLnBrk="0" fontAlgn="base" hangingPunct="0">
        <a:lnSpc>
          <a:spcPts val="3500"/>
        </a:lnSpc>
        <a:spcBef>
          <a:spcPct val="0"/>
        </a:spcBef>
        <a:spcAft>
          <a:spcPct val="0"/>
        </a:spcAft>
        <a:defRPr sz="3000" b="1">
          <a:solidFill>
            <a:srgbClr val="E31836"/>
          </a:solidFill>
          <a:latin typeface="Arial" pitchFamily="34" charset="0"/>
          <a:cs typeface="Arial" charset="0"/>
        </a:defRPr>
      </a:lvl5pPr>
      <a:lvl6pPr marL="457200" algn="l" rtl="0" eaLnBrk="1" fontAlgn="base" hangingPunct="1">
        <a:spcBef>
          <a:spcPct val="0"/>
        </a:spcBef>
        <a:spcAft>
          <a:spcPct val="0"/>
        </a:spcAft>
        <a:defRPr sz="2100">
          <a:solidFill>
            <a:srgbClr val="B61229"/>
          </a:solidFill>
          <a:latin typeface="Century Gothic" pitchFamily="34" charset="0"/>
          <a:cs typeface="Arial" charset="0"/>
        </a:defRPr>
      </a:lvl6pPr>
      <a:lvl7pPr marL="914394" algn="l" rtl="0" eaLnBrk="1" fontAlgn="base" hangingPunct="1">
        <a:spcBef>
          <a:spcPct val="0"/>
        </a:spcBef>
        <a:spcAft>
          <a:spcPct val="0"/>
        </a:spcAft>
        <a:defRPr sz="2100">
          <a:solidFill>
            <a:srgbClr val="B61229"/>
          </a:solidFill>
          <a:latin typeface="Century Gothic" pitchFamily="34" charset="0"/>
          <a:cs typeface="Arial" charset="0"/>
        </a:defRPr>
      </a:lvl7pPr>
      <a:lvl8pPr marL="1371594" algn="l" rtl="0" eaLnBrk="1" fontAlgn="base" hangingPunct="1">
        <a:spcBef>
          <a:spcPct val="0"/>
        </a:spcBef>
        <a:spcAft>
          <a:spcPct val="0"/>
        </a:spcAft>
        <a:defRPr sz="2100">
          <a:solidFill>
            <a:srgbClr val="B61229"/>
          </a:solidFill>
          <a:latin typeface="Century Gothic" pitchFamily="34" charset="0"/>
          <a:cs typeface="Arial" charset="0"/>
        </a:defRPr>
      </a:lvl8pPr>
      <a:lvl9pPr marL="1828793" algn="l" rtl="0" eaLnBrk="1" fontAlgn="base" hangingPunct="1">
        <a:spcBef>
          <a:spcPct val="0"/>
        </a:spcBef>
        <a:spcAft>
          <a:spcPct val="0"/>
        </a:spcAft>
        <a:defRPr sz="2100">
          <a:solidFill>
            <a:srgbClr val="B61229"/>
          </a:solidFill>
          <a:latin typeface="Century Gothic" pitchFamily="34" charset="0"/>
          <a:cs typeface="Arial" charset="0"/>
        </a:defRPr>
      </a:lvl9pPr>
    </p:titleStyle>
    <p:bodyStyle>
      <a:lvl1pPr marL="190500" indent="-190500" algn="l" rtl="0" eaLnBrk="0" fontAlgn="base" hangingPunct="0">
        <a:spcBef>
          <a:spcPct val="0"/>
        </a:spcBef>
        <a:spcAft>
          <a:spcPts val="300"/>
        </a:spcAft>
        <a:buClr>
          <a:srgbClr val="E31836"/>
        </a:buClr>
        <a:buSzPct val="115000"/>
        <a:buFont typeface="Arial" pitchFamily="34" charset="0"/>
        <a:buChar char="•"/>
        <a:defRPr sz="2200">
          <a:solidFill>
            <a:schemeClr val="tx1"/>
          </a:solidFill>
          <a:latin typeface="Arial" panose="020B0604020202020204" pitchFamily="34" charset="0"/>
          <a:ea typeface="+mn-ea"/>
          <a:cs typeface="Arial" panose="020B0604020202020204" pitchFamily="34" charset="0"/>
        </a:defRPr>
      </a:lvl1pPr>
      <a:lvl2pPr marL="471488" indent="-255588" algn="l" rtl="0" eaLnBrk="0" fontAlgn="base" hangingPunct="0">
        <a:spcBef>
          <a:spcPct val="0"/>
        </a:spcBef>
        <a:spcAft>
          <a:spcPts val="300"/>
        </a:spcAft>
        <a:buClr>
          <a:srgbClr val="E31836"/>
        </a:buClr>
        <a:buSzPct val="115000"/>
        <a:buFont typeface="Arial" pitchFamily="34" charset="0"/>
        <a:buChar char="–"/>
        <a:defRPr sz="2100">
          <a:solidFill>
            <a:schemeClr val="tx1"/>
          </a:solidFill>
          <a:latin typeface="Arial" panose="020B0604020202020204" pitchFamily="34" charset="0"/>
          <a:cs typeface="Arial" panose="020B0604020202020204" pitchFamily="34" charset="0"/>
        </a:defRPr>
      </a:lvl2pPr>
      <a:lvl3pPr marL="639763" indent="-158750" algn="l" rtl="0" eaLnBrk="0" fontAlgn="base" hangingPunct="0">
        <a:spcBef>
          <a:spcPct val="0"/>
        </a:spcBef>
        <a:spcAft>
          <a:spcPts val="300"/>
        </a:spcAft>
        <a:buClr>
          <a:srgbClr val="E31836"/>
        </a:buClr>
        <a:buSzPct val="115000"/>
        <a:buFont typeface="Arial" pitchFamily="34" charset="0"/>
        <a:buChar char="•"/>
        <a:defRPr lang="en-US" dirty="0">
          <a:solidFill>
            <a:schemeClr val="tx1"/>
          </a:solidFill>
          <a:latin typeface="Arial" panose="020B0604020202020204" pitchFamily="34" charset="0"/>
          <a:cs typeface="Arial" panose="020B0604020202020204" pitchFamily="34" charset="0"/>
        </a:defRPr>
      </a:lvl3pPr>
      <a:lvl4pPr marL="796925" indent="-141288" algn="l" rtl="0" eaLnBrk="0" fontAlgn="base" hangingPunct="0">
        <a:spcBef>
          <a:spcPct val="0"/>
        </a:spcBef>
        <a:spcAft>
          <a:spcPts val="300"/>
        </a:spcAft>
        <a:buClr>
          <a:srgbClr val="E31836"/>
        </a:buClr>
        <a:buSzPct val="115000"/>
        <a:buFont typeface="Arial" pitchFamily="34" charset="0"/>
        <a:buChar char="-"/>
        <a:defRPr lang="en-US" sz="1600" dirty="0">
          <a:solidFill>
            <a:schemeClr val="tx1"/>
          </a:solidFill>
          <a:latin typeface="Arial" panose="020B0604020202020204" pitchFamily="34" charset="0"/>
          <a:cs typeface="Arial" panose="020B0604020202020204" pitchFamily="34" charset="0"/>
        </a:defRPr>
      </a:lvl4pPr>
      <a:lvl5pPr marL="920750" indent="-114300" algn="l" defTabSz="922338" rtl="0" eaLnBrk="0" fontAlgn="base" hangingPunct="0">
        <a:spcBef>
          <a:spcPct val="0"/>
        </a:spcBef>
        <a:spcAft>
          <a:spcPts val="300"/>
        </a:spcAft>
        <a:buClr>
          <a:srgbClr val="E31836"/>
        </a:buClr>
        <a:buSzPct val="115000"/>
        <a:buFont typeface="Arial" pitchFamily="34" charset="0"/>
        <a:buChar char="•"/>
        <a:defRPr lang="en-GB" sz="1400" dirty="0">
          <a:solidFill>
            <a:schemeClr val="tx1"/>
          </a:solidFill>
          <a:latin typeface="Arial" panose="020B0604020202020204" pitchFamily="34" charset="0"/>
          <a:cs typeface="Arial" panose="020B0604020202020204" pitchFamily="34" charset="0"/>
        </a:defRPr>
      </a:lvl5pPr>
      <a:lvl6pPr marL="668336" indent="0" algn="l" rtl="0" eaLnBrk="1" fontAlgn="base" hangingPunct="1">
        <a:spcBef>
          <a:spcPct val="20000"/>
        </a:spcBef>
        <a:spcAft>
          <a:spcPct val="0"/>
        </a:spcAft>
        <a:buClr>
          <a:srgbClr val="B61229"/>
        </a:buClr>
        <a:buSzPct val="115000"/>
        <a:buFont typeface="Arial" charset="0"/>
        <a:buNone/>
        <a:defRPr sz="1000">
          <a:solidFill>
            <a:schemeClr val="bg2"/>
          </a:solidFill>
          <a:latin typeface="+mn-lt"/>
          <a:cs typeface="+mn-cs"/>
        </a:defRPr>
      </a:lvl6pPr>
      <a:lvl7pPr marL="1447794"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7pPr>
      <a:lvl8pPr marL="1904993"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8pPr>
      <a:lvl9pPr marL="2362191"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9pPr>
    </p:bodyStyle>
    <p:otherStyle>
      <a:defPPr>
        <a:defRPr lang="en-US"/>
      </a:defPPr>
      <a:lvl1pPr marL="0" algn="l" defTabSz="914394" rtl="0" eaLnBrk="1" latinLnBrk="0" hangingPunct="1">
        <a:defRPr sz="1700" kern="1200">
          <a:solidFill>
            <a:schemeClr val="tx1"/>
          </a:solidFill>
          <a:latin typeface="+mn-lt"/>
          <a:ea typeface="+mn-ea"/>
          <a:cs typeface="+mn-cs"/>
        </a:defRPr>
      </a:lvl1pPr>
      <a:lvl2pPr marL="457200" algn="l" defTabSz="914394" rtl="0" eaLnBrk="1" latinLnBrk="0" hangingPunct="1">
        <a:defRPr sz="1700" kern="1200">
          <a:solidFill>
            <a:schemeClr val="tx1"/>
          </a:solidFill>
          <a:latin typeface="+mn-lt"/>
          <a:ea typeface="+mn-ea"/>
          <a:cs typeface="+mn-cs"/>
        </a:defRPr>
      </a:lvl2pPr>
      <a:lvl3pPr marL="914394" algn="l" defTabSz="914394" rtl="0" eaLnBrk="1" latinLnBrk="0" hangingPunct="1">
        <a:defRPr sz="1700" kern="1200">
          <a:solidFill>
            <a:schemeClr val="tx1"/>
          </a:solidFill>
          <a:latin typeface="+mn-lt"/>
          <a:ea typeface="+mn-ea"/>
          <a:cs typeface="+mn-cs"/>
        </a:defRPr>
      </a:lvl3pPr>
      <a:lvl4pPr marL="1371594" algn="l" defTabSz="914394" rtl="0" eaLnBrk="1" latinLnBrk="0" hangingPunct="1">
        <a:defRPr sz="1700" kern="1200">
          <a:solidFill>
            <a:schemeClr val="tx1"/>
          </a:solidFill>
          <a:latin typeface="+mn-lt"/>
          <a:ea typeface="+mn-ea"/>
          <a:cs typeface="+mn-cs"/>
        </a:defRPr>
      </a:lvl4pPr>
      <a:lvl5pPr marL="1828793" algn="l" defTabSz="914394" rtl="0" eaLnBrk="1" latinLnBrk="0" hangingPunct="1">
        <a:defRPr sz="1700" kern="1200">
          <a:solidFill>
            <a:schemeClr val="tx1"/>
          </a:solidFill>
          <a:latin typeface="+mn-lt"/>
          <a:ea typeface="+mn-ea"/>
          <a:cs typeface="+mn-cs"/>
        </a:defRPr>
      </a:lvl5pPr>
      <a:lvl6pPr marL="2285991" algn="l" defTabSz="914394" rtl="0" eaLnBrk="1" latinLnBrk="0" hangingPunct="1">
        <a:defRPr sz="1700" kern="1200">
          <a:solidFill>
            <a:schemeClr val="tx1"/>
          </a:solidFill>
          <a:latin typeface="+mn-lt"/>
          <a:ea typeface="+mn-ea"/>
          <a:cs typeface="+mn-cs"/>
        </a:defRPr>
      </a:lvl6pPr>
      <a:lvl7pPr marL="2743188" algn="l" defTabSz="914394" rtl="0" eaLnBrk="1" latinLnBrk="0" hangingPunct="1">
        <a:defRPr sz="1700" kern="1200">
          <a:solidFill>
            <a:schemeClr val="tx1"/>
          </a:solidFill>
          <a:latin typeface="+mn-lt"/>
          <a:ea typeface="+mn-ea"/>
          <a:cs typeface="+mn-cs"/>
        </a:defRPr>
      </a:lvl7pPr>
      <a:lvl8pPr marL="3200387" algn="l" defTabSz="914394" rtl="0" eaLnBrk="1" latinLnBrk="0" hangingPunct="1">
        <a:defRPr sz="1700" kern="1200">
          <a:solidFill>
            <a:schemeClr val="tx1"/>
          </a:solidFill>
          <a:latin typeface="+mn-lt"/>
          <a:ea typeface="+mn-ea"/>
          <a:cs typeface="+mn-cs"/>
        </a:defRPr>
      </a:lvl8pPr>
      <a:lvl9pPr marL="3657584" algn="l" defTabSz="914394" rtl="0" eaLnBrk="1" latinLnBrk="0" hangingPunct="1">
        <a:defRPr sz="17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609600" y="635635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346FFAB-6EE9-440A-B9BC-FB1BF653D9D3}" type="datetimeFigureOut">
              <a:rPr lang="es-ES" smtClean="0">
                <a:solidFill>
                  <a:prstClr val="black">
                    <a:tint val="75000"/>
                  </a:prstClr>
                </a:solidFill>
              </a:rPr>
              <a:pPr defTabSz="914400"/>
              <a:t>23/11/2018</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35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35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67A152EA-A66F-4E4D-84D0-3A9D9AD83692}" type="slidenum">
              <a:rPr lang="es-ES" smtClean="0">
                <a:solidFill>
                  <a:prstClr val="black">
                    <a:tint val="75000"/>
                  </a:prstClr>
                </a:solidFill>
              </a:rPr>
              <a:pPr defTabSz="914400"/>
              <a:t>‹Nº›</a:t>
            </a:fld>
            <a:endParaRPr lang="es-ES">
              <a:solidFill>
                <a:prstClr val="black">
                  <a:tint val="75000"/>
                </a:prstClr>
              </a:solidFill>
            </a:endParaRPr>
          </a:p>
        </p:txBody>
      </p:sp>
    </p:spTree>
    <p:extLst>
      <p:ext uri="{BB962C8B-B14F-4D97-AF65-F5344CB8AC3E}">
        <p14:creationId xmlns:p14="http://schemas.microsoft.com/office/powerpoint/2010/main" val="2844103767"/>
      </p:ext>
    </p:extLst>
  </p:cSld>
  <p:clrMap bg1="lt1" tx1="dk1" bg2="lt2" tx2="dk2" accent1="accent1" accent2="accent2" accent3="accent3" accent4="accent4" accent5="accent5" accent6="accent6" hlink="hlink" folHlink="folHlink"/>
  <p:sldLayoutIdLst>
    <p:sldLayoutId id="2147484545" r:id="rId1"/>
    <p:sldLayoutId id="2147484546" r:id="rId2"/>
    <p:sldLayoutId id="2147484547" r:id="rId3"/>
    <p:sldLayoutId id="2147484548" r:id="rId4"/>
    <p:sldLayoutId id="2147484549" r:id="rId5"/>
    <p:sldLayoutId id="2147484550" r:id="rId6"/>
    <p:sldLayoutId id="2147484551" r:id="rId7"/>
    <p:sldLayoutId id="2147484552" r:id="rId8"/>
    <p:sldLayoutId id="2147484553" r:id="rId9"/>
    <p:sldLayoutId id="2147484554" r:id="rId10"/>
    <p:sldLayoutId id="21474845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11201" y="152400"/>
            <a:ext cx="10058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smtClean="0"/>
              <a:t>Click to edit Master title style</a:t>
            </a:r>
            <a:endParaRPr lang="en-GB" altLang="en-US" smtClean="0"/>
          </a:p>
        </p:txBody>
      </p:sp>
      <p:sp>
        <p:nvSpPr>
          <p:cNvPr id="1027" name="Rectangle 3"/>
          <p:cNvSpPr>
            <a:spLocks noGrp="1" noChangeArrowheads="1"/>
          </p:cNvSpPr>
          <p:nvPr>
            <p:ph type="body" idx="1"/>
          </p:nvPr>
        </p:nvSpPr>
        <p:spPr bwMode="auto">
          <a:xfrm>
            <a:off x="711201" y="1350964"/>
            <a:ext cx="11144251" cy="451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28" name="Picture 5"/>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958122" y="260351"/>
            <a:ext cx="89958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6"/>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6467672"/>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4"/>
          <p:cNvSpPr txBox="1">
            <a:spLocks noChangeArrowheads="1"/>
          </p:cNvSpPr>
          <p:nvPr/>
        </p:nvSpPr>
        <p:spPr bwMode="auto">
          <a:xfrm>
            <a:off x="78321" y="6505780"/>
            <a:ext cx="12012083" cy="353907"/>
          </a:xfrm>
          <a:prstGeom prst="rect">
            <a:avLst/>
          </a:prstGeom>
          <a:noFill/>
          <a:ln>
            <a:noFill/>
          </a:ln>
          <a:extLst/>
        </p:spPr>
        <p:txBody>
          <a:bodyPr lIns="121885" tIns="60942" rIns="121885" bIns="60942">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400" eaLnBrk="1" fontAlgn="base" hangingPunct="1">
              <a:spcBef>
                <a:spcPct val="0"/>
              </a:spcBef>
              <a:spcAft>
                <a:spcPct val="0"/>
              </a:spcAft>
              <a:defRPr/>
            </a:pPr>
            <a:r>
              <a:rPr lang="en-GB" sz="1500" b="1" dirty="0" smtClean="0">
                <a:solidFill>
                  <a:srgbClr val="000000"/>
                </a:solidFill>
                <a:sym typeface="Arial"/>
              </a:rPr>
              <a:t>21st International AIDS Conference; July 18-22, 2016; Durban, South Africa</a:t>
            </a:r>
            <a:endParaRPr lang="en-US" sz="1500" b="1" dirty="0" smtClean="0">
              <a:solidFill>
                <a:srgbClr val="000000"/>
              </a:solidFill>
              <a:sym typeface="Arial"/>
            </a:endParaRPr>
          </a:p>
        </p:txBody>
      </p:sp>
    </p:spTree>
    <p:extLst>
      <p:ext uri="{BB962C8B-B14F-4D97-AF65-F5344CB8AC3E}">
        <p14:creationId xmlns:p14="http://schemas.microsoft.com/office/powerpoint/2010/main" val="418038246"/>
      </p:ext>
    </p:extLst>
  </p:cSld>
  <p:clrMap bg1="lt1" tx1="dk1" bg2="lt2" tx2="dk2" accent1="accent1" accent2="accent2" accent3="accent3" accent4="accent4" accent5="accent5" accent6="accent6" hlink="hlink" folHlink="folHlink"/>
  <p:sldLayoutIdLst>
    <p:sldLayoutId id="2147484557" r:id="rId1"/>
    <p:sldLayoutId id="2147484558" r:id="rId2"/>
    <p:sldLayoutId id="2147484559" r:id="rId3"/>
    <p:sldLayoutId id="2147484560" r:id="rId4"/>
    <p:sldLayoutId id="2147484561" r:id="rId5"/>
    <p:sldLayoutId id="2147484562" r:id="rId6"/>
    <p:sldLayoutId id="2147484563" r:id="rId7"/>
    <p:sldLayoutId id="2147484564" r:id="rId8"/>
    <p:sldLayoutId id="2147484565" r:id="rId9"/>
    <p:sldLayoutId id="2147484566" r:id="rId10"/>
    <p:sldLayoutId id="2147484567" r:id="rId11"/>
    <p:sldLayoutId id="2147484568" r:id="rId12"/>
    <p:sldLayoutId id="2147484569" r:id="rId13"/>
  </p:sldLayoutIdLst>
  <p:timing>
    <p:tnLst>
      <p:par>
        <p:cTn id="1" dur="indefinite" restart="never" nodeType="tmRoot"/>
      </p:par>
    </p:tnLst>
  </p:timing>
  <p:txStyles>
    <p:titleStyle>
      <a:lvl1pPr algn="l" rtl="0" eaLnBrk="0" fontAlgn="base" hangingPunct="0">
        <a:lnSpc>
          <a:spcPts val="4667"/>
        </a:lnSpc>
        <a:spcBef>
          <a:spcPct val="0"/>
        </a:spcBef>
        <a:spcAft>
          <a:spcPct val="0"/>
        </a:spcAft>
        <a:defRPr sz="4000" b="1">
          <a:solidFill>
            <a:srgbClr val="E31836"/>
          </a:solidFill>
          <a:latin typeface="Arial" panose="020B0604020202020204" pitchFamily="34" charset="0"/>
          <a:ea typeface="+mj-ea"/>
          <a:cs typeface="Arial" panose="020B0604020202020204" pitchFamily="34" charset="0"/>
        </a:defRPr>
      </a:lvl1pPr>
      <a:lvl2pPr algn="l" rtl="0" eaLnBrk="0" fontAlgn="base" hangingPunct="0">
        <a:lnSpc>
          <a:spcPts val="4667"/>
        </a:lnSpc>
        <a:spcBef>
          <a:spcPct val="0"/>
        </a:spcBef>
        <a:spcAft>
          <a:spcPct val="0"/>
        </a:spcAft>
        <a:defRPr sz="4000" b="1">
          <a:solidFill>
            <a:srgbClr val="E31836"/>
          </a:solidFill>
          <a:latin typeface="Arial" pitchFamily="34" charset="0"/>
          <a:cs typeface="Arial" charset="0"/>
        </a:defRPr>
      </a:lvl2pPr>
      <a:lvl3pPr algn="l" rtl="0" eaLnBrk="0" fontAlgn="base" hangingPunct="0">
        <a:lnSpc>
          <a:spcPts val="4667"/>
        </a:lnSpc>
        <a:spcBef>
          <a:spcPct val="0"/>
        </a:spcBef>
        <a:spcAft>
          <a:spcPct val="0"/>
        </a:spcAft>
        <a:defRPr sz="4000" b="1">
          <a:solidFill>
            <a:srgbClr val="E31836"/>
          </a:solidFill>
          <a:latin typeface="Arial" pitchFamily="34" charset="0"/>
          <a:cs typeface="Arial" charset="0"/>
        </a:defRPr>
      </a:lvl3pPr>
      <a:lvl4pPr algn="l" rtl="0" eaLnBrk="0" fontAlgn="base" hangingPunct="0">
        <a:lnSpc>
          <a:spcPts val="4667"/>
        </a:lnSpc>
        <a:spcBef>
          <a:spcPct val="0"/>
        </a:spcBef>
        <a:spcAft>
          <a:spcPct val="0"/>
        </a:spcAft>
        <a:defRPr sz="4000" b="1">
          <a:solidFill>
            <a:srgbClr val="E31836"/>
          </a:solidFill>
          <a:latin typeface="Arial" pitchFamily="34" charset="0"/>
          <a:cs typeface="Arial" charset="0"/>
        </a:defRPr>
      </a:lvl4pPr>
      <a:lvl5pPr algn="l" rtl="0" eaLnBrk="0" fontAlgn="base" hangingPunct="0">
        <a:lnSpc>
          <a:spcPts val="4667"/>
        </a:lnSpc>
        <a:spcBef>
          <a:spcPct val="0"/>
        </a:spcBef>
        <a:spcAft>
          <a:spcPct val="0"/>
        </a:spcAft>
        <a:defRPr sz="4000" b="1">
          <a:solidFill>
            <a:srgbClr val="E31836"/>
          </a:solidFill>
          <a:latin typeface="Arial" pitchFamily="34" charset="0"/>
          <a:cs typeface="Arial" charset="0"/>
        </a:defRPr>
      </a:lvl5pPr>
      <a:lvl6pPr marL="609433" algn="l" rtl="0" eaLnBrk="1" fontAlgn="base" hangingPunct="1">
        <a:spcBef>
          <a:spcPct val="0"/>
        </a:spcBef>
        <a:spcAft>
          <a:spcPct val="0"/>
        </a:spcAft>
        <a:defRPr sz="2800">
          <a:solidFill>
            <a:srgbClr val="B61229"/>
          </a:solidFill>
          <a:latin typeface="Century Gothic" pitchFamily="34" charset="0"/>
          <a:cs typeface="Arial" charset="0"/>
        </a:defRPr>
      </a:lvl6pPr>
      <a:lvl7pPr marL="1218866" algn="l" rtl="0" eaLnBrk="1" fontAlgn="base" hangingPunct="1">
        <a:spcBef>
          <a:spcPct val="0"/>
        </a:spcBef>
        <a:spcAft>
          <a:spcPct val="0"/>
        </a:spcAft>
        <a:defRPr sz="2800">
          <a:solidFill>
            <a:srgbClr val="B61229"/>
          </a:solidFill>
          <a:latin typeface="Century Gothic" pitchFamily="34" charset="0"/>
          <a:cs typeface="Arial" charset="0"/>
        </a:defRPr>
      </a:lvl7pPr>
      <a:lvl8pPr marL="1828298" algn="l" rtl="0" eaLnBrk="1" fontAlgn="base" hangingPunct="1">
        <a:spcBef>
          <a:spcPct val="0"/>
        </a:spcBef>
        <a:spcAft>
          <a:spcPct val="0"/>
        </a:spcAft>
        <a:defRPr sz="2800">
          <a:solidFill>
            <a:srgbClr val="B61229"/>
          </a:solidFill>
          <a:latin typeface="Century Gothic" pitchFamily="34" charset="0"/>
          <a:cs typeface="Arial" charset="0"/>
        </a:defRPr>
      </a:lvl8pPr>
      <a:lvl9pPr marL="2437731" algn="l" rtl="0" eaLnBrk="1" fontAlgn="base" hangingPunct="1">
        <a:spcBef>
          <a:spcPct val="0"/>
        </a:spcBef>
        <a:spcAft>
          <a:spcPct val="0"/>
        </a:spcAft>
        <a:defRPr sz="2800">
          <a:solidFill>
            <a:srgbClr val="B61229"/>
          </a:solidFill>
          <a:latin typeface="Century Gothic" pitchFamily="34" charset="0"/>
          <a:cs typeface="Arial" charset="0"/>
        </a:defRPr>
      </a:lvl9pPr>
    </p:titleStyle>
    <p:bodyStyle>
      <a:lvl1pPr marL="253930" indent="-253930" algn="l" rtl="0" eaLnBrk="0" fontAlgn="base" hangingPunct="0">
        <a:spcBef>
          <a:spcPct val="0"/>
        </a:spcBef>
        <a:spcAft>
          <a:spcPts val="400"/>
        </a:spcAft>
        <a:buClr>
          <a:srgbClr val="E31836"/>
        </a:buClr>
        <a:buSzPct val="115000"/>
        <a:buFont typeface="Arial" charset="0"/>
        <a:buChar char="•"/>
        <a:defRPr sz="2900">
          <a:solidFill>
            <a:schemeClr val="tx1"/>
          </a:solidFill>
          <a:latin typeface="Arial" panose="020B0604020202020204" pitchFamily="34" charset="0"/>
          <a:ea typeface="+mn-ea"/>
          <a:cs typeface="Arial" panose="020B0604020202020204" pitchFamily="34" charset="0"/>
        </a:defRPr>
      </a:lvl1pPr>
      <a:lvl2pPr marL="630595" indent="-342806" algn="l" rtl="0" eaLnBrk="0" fontAlgn="base" hangingPunct="0">
        <a:spcBef>
          <a:spcPct val="0"/>
        </a:spcBef>
        <a:spcAft>
          <a:spcPts val="400"/>
        </a:spcAft>
        <a:buClr>
          <a:srgbClr val="E31836"/>
        </a:buClr>
        <a:buSzPct val="115000"/>
        <a:buFont typeface="Arial" charset="0"/>
        <a:buChar char="–"/>
        <a:defRPr sz="2700">
          <a:solidFill>
            <a:schemeClr val="tx1"/>
          </a:solidFill>
          <a:latin typeface="Arial" panose="020B0604020202020204" pitchFamily="34" charset="0"/>
          <a:cs typeface="Arial" panose="020B0604020202020204" pitchFamily="34" charset="0"/>
        </a:defRPr>
      </a:lvl2pPr>
      <a:lvl3pPr marL="852780" indent="-211613" algn="l" rtl="0" eaLnBrk="0" fontAlgn="base" hangingPunct="0">
        <a:spcBef>
          <a:spcPct val="0"/>
        </a:spcBef>
        <a:spcAft>
          <a:spcPts val="400"/>
        </a:spcAft>
        <a:buClr>
          <a:srgbClr val="E31836"/>
        </a:buClr>
        <a:buSzPct val="115000"/>
        <a:buFont typeface="Arial" charset="0"/>
        <a:buChar char="•"/>
        <a:defRPr lang="en-US" dirty="0">
          <a:solidFill>
            <a:schemeClr val="tx1"/>
          </a:solidFill>
          <a:latin typeface="Arial" panose="020B0604020202020204" pitchFamily="34" charset="0"/>
          <a:cs typeface="Arial" panose="020B0604020202020204" pitchFamily="34" charset="0"/>
        </a:defRPr>
      </a:lvl3pPr>
      <a:lvl4pPr marL="1064393" indent="-190447" algn="l" rtl="0" eaLnBrk="0" fontAlgn="base" hangingPunct="0">
        <a:spcBef>
          <a:spcPct val="0"/>
        </a:spcBef>
        <a:spcAft>
          <a:spcPts val="400"/>
        </a:spcAft>
        <a:buClr>
          <a:srgbClr val="E31836"/>
        </a:buClr>
        <a:buSzPct val="115000"/>
        <a:buFont typeface="Arial" charset="0"/>
        <a:buChar char="-"/>
        <a:defRPr lang="en-US" sz="2100" dirty="0">
          <a:solidFill>
            <a:schemeClr val="tx1"/>
          </a:solidFill>
          <a:latin typeface="Arial" panose="020B0604020202020204" pitchFamily="34" charset="0"/>
          <a:cs typeface="Arial" panose="020B0604020202020204" pitchFamily="34" charset="0"/>
        </a:defRPr>
      </a:lvl4pPr>
      <a:lvl5pPr marL="1229443" indent="-152356" algn="l" defTabSz="1231557" rtl="0" eaLnBrk="0" fontAlgn="base" hangingPunct="0">
        <a:spcBef>
          <a:spcPct val="0"/>
        </a:spcBef>
        <a:spcAft>
          <a:spcPts val="400"/>
        </a:spcAft>
        <a:buClr>
          <a:srgbClr val="E31836"/>
        </a:buClr>
        <a:buSzPct val="115000"/>
        <a:buFont typeface="Arial" charset="0"/>
        <a:buChar char="•"/>
        <a:defRPr lang="en-GB" sz="1900" dirty="0">
          <a:solidFill>
            <a:schemeClr val="tx1"/>
          </a:solidFill>
          <a:latin typeface="Arial" panose="020B0604020202020204" pitchFamily="34" charset="0"/>
          <a:cs typeface="Arial" panose="020B0604020202020204" pitchFamily="34" charset="0"/>
        </a:defRPr>
      </a:lvl5pPr>
      <a:lvl6pPr marL="890871" indent="0" algn="l" rtl="0" eaLnBrk="1" fontAlgn="base" hangingPunct="1">
        <a:spcBef>
          <a:spcPct val="20000"/>
        </a:spcBef>
        <a:spcAft>
          <a:spcPct val="0"/>
        </a:spcAft>
        <a:buClr>
          <a:srgbClr val="B61229"/>
        </a:buClr>
        <a:buSzPct val="115000"/>
        <a:buFont typeface="Arial" charset="0"/>
        <a:buNone/>
        <a:defRPr sz="1300">
          <a:solidFill>
            <a:schemeClr val="bg2"/>
          </a:solidFill>
          <a:latin typeface="+mn-lt"/>
          <a:cs typeface="+mn-cs"/>
        </a:defRPr>
      </a:lvl6pPr>
      <a:lvl7pPr marL="1929870" indent="-251814" algn="l" rtl="0" eaLnBrk="1" fontAlgn="base" hangingPunct="1">
        <a:spcBef>
          <a:spcPct val="20000"/>
        </a:spcBef>
        <a:spcAft>
          <a:spcPct val="0"/>
        </a:spcAft>
        <a:buClr>
          <a:srgbClr val="B61229"/>
        </a:buClr>
        <a:buSzPct val="115000"/>
        <a:buFont typeface="Arial" charset="0"/>
        <a:buChar char="•"/>
        <a:defRPr sz="1300">
          <a:solidFill>
            <a:schemeClr val="bg2"/>
          </a:solidFill>
          <a:latin typeface="+mn-lt"/>
          <a:cs typeface="+mn-cs"/>
        </a:defRPr>
      </a:lvl7pPr>
      <a:lvl8pPr marL="2539301" indent="-251814" algn="l" rtl="0" eaLnBrk="1" fontAlgn="base" hangingPunct="1">
        <a:spcBef>
          <a:spcPct val="20000"/>
        </a:spcBef>
        <a:spcAft>
          <a:spcPct val="0"/>
        </a:spcAft>
        <a:buClr>
          <a:srgbClr val="B61229"/>
        </a:buClr>
        <a:buSzPct val="115000"/>
        <a:buFont typeface="Arial" charset="0"/>
        <a:buChar char="•"/>
        <a:defRPr sz="1300">
          <a:solidFill>
            <a:schemeClr val="bg2"/>
          </a:solidFill>
          <a:latin typeface="+mn-lt"/>
          <a:cs typeface="+mn-cs"/>
        </a:defRPr>
      </a:lvl8pPr>
      <a:lvl9pPr marL="3148731" indent="-251814" algn="l" rtl="0" eaLnBrk="1" fontAlgn="base" hangingPunct="1">
        <a:spcBef>
          <a:spcPct val="20000"/>
        </a:spcBef>
        <a:spcAft>
          <a:spcPct val="0"/>
        </a:spcAft>
        <a:buClr>
          <a:srgbClr val="B61229"/>
        </a:buClr>
        <a:buSzPct val="115000"/>
        <a:buFont typeface="Arial" charset="0"/>
        <a:buChar char="•"/>
        <a:defRPr sz="1300">
          <a:solidFill>
            <a:schemeClr val="bg2"/>
          </a:solidFill>
          <a:latin typeface="+mn-lt"/>
          <a:cs typeface="+mn-cs"/>
        </a:defRPr>
      </a:lvl9pPr>
    </p:bodyStyle>
    <p:otherStyle>
      <a:defPPr>
        <a:defRPr lang="en-US"/>
      </a:defPPr>
      <a:lvl1pPr marL="0" algn="l" defTabSz="1218866" rtl="0" eaLnBrk="1" latinLnBrk="0" hangingPunct="1">
        <a:defRPr sz="2400" kern="1200">
          <a:solidFill>
            <a:schemeClr val="tx1"/>
          </a:solidFill>
          <a:latin typeface="+mn-lt"/>
          <a:ea typeface="+mn-ea"/>
          <a:cs typeface="+mn-cs"/>
        </a:defRPr>
      </a:lvl1pPr>
      <a:lvl2pPr marL="609433" algn="l" defTabSz="1218866" rtl="0" eaLnBrk="1" latinLnBrk="0" hangingPunct="1">
        <a:defRPr sz="2400" kern="1200">
          <a:solidFill>
            <a:schemeClr val="tx1"/>
          </a:solidFill>
          <a:latin typeface="+mn-lt"/>
          <a:ea typeface="+mn-ea"/>
          <a:cs typeface="+mn-cs"/>
        </a:defRPr>
      </a:lvl2pPr>
      <a:lvl3pPr marL="1218866" algn="l" defTabSz="1218866" rtl="0" eaLnBrk="1" latinLnBrk="0" hangingPunct="1">
        <a:defRPr sz="2400" kern="1200">
          <a:solidFill>
            <a:schemeClr val="tx1"/>
          </a:solidFill>
          <a:latin typeface="+mn-lt"/>
          <a:ea typeface="+mn-ea"/>
          <a:cs typeface="+mn-cs"/>
        </a:defRPr>
      </a:lvl3pPr>
      <a:lvl4pPr marL="1828298" algn="l" defTabSz="1218866" rtl="0" eaLnBrk="1" latinLnBrk="0" hangingPunct="1">
        <a:defRPr sz="2400" kern="1200">
          <a:solidFill>
            <a:schemeClr val="tx1"/>
          </a:solidFill>
          <a:latin typeface="+mn-lt"/>
          <a:ea typeface="+mn-ea"/>
          <a:cs typeface="+mn-cs"/>
        </a:defRPr>
      </a:lvl4pPr>
      <a:lvl5pPr marL="2437731" algn="l" defTabSz="1218866" rtl="0" eaLnBrk="1" latinLnBrk="0" hangingPunct="1">
        <a:defRPr sz="2400" kern="1200">
          <a:solidFill>
            <a:schemeClr val="tx1"/>
          </a:solidFill>
          <a:latin typeface="+mn-lt"/>
          <a:ea typeface="+mn-ea"/>
          <a:cs typeface="+mn-cs"/>
        </a:defRPr>
      </a:lvl5pPr>
      <a:lvl6pPr marL="3047158" algn="l" defTabSz="1218866" rtl="0" eaLnBrk="1" latinLnBrk="0" hangingPunct="1">
        <a:defRPr sz="2400" kern="1200">
          <a:solidFill>
            <a:schemeClr val="tx1"/>
          </a:solidFill>
          <a:latin typeface="+mn-lt"/>
          <a:ea typeface="+mn-ea"/>
          <a:cs typeface="+mn-cs"/>
        </a:defRPr>
      </a:lvl6pPr>
      <a:lvl7pPr marL="3656597" algn="l" defTabSz="1218866" rtl="0" eaLnBrk="1" latinLnBrk="0" hangingPunct="1">
        <a:defRPr sz="2400" kern="1200">
          <a:solidFill>
            <a:schemeClr val="tx1"/>
          </a:solidFill>
          <a:latin typeface="+mn-lt"/>
          <a:ea typeface="+mn-ea"/>
          <a:cs typeface="+mn-cs"/>
        </a:defRPr>
      </a:lvl7pPr>
      <a:lvl8pPr marL="4266025" algn="l" defTabSz="1218866" rtl="0" eaLnBrk="1" latinLnBrk="0" hangingPunct="1">
        <a:defRPr sz="2400" kern="1200">
          <a:solidFill>
            <a:schemeClr val="tx1"/>
          </a:solidFill>
          <a:latin typeface="+mn-lt"/>
          <a:ea typeface="+mn-ea"/>
          <a:cs typeface="+mn-cs"/>
        </a:defRPr>
      </a:lvl8pPr>
      <a:lvl9pPr marL="4875457" algn="l" defTabSz="1218866" rtl="0" eaLnBrk="1" latinLnBrk="0" hangingPunct="1">
        <a:defRPr sz="24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11200" y="152400"/>
            <a:ext cx="10058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smtClean="0"/>
              <a:t>Click to edit Master title style</a:t>
            </a:r>
            <a:endParaRPr lang="en-GB" altLang="en-US" smtClean="0"/>
          </a:p>
        </p:txBody>
      </p:sp>
      <p:sp>
        <p:nvSpPr>
          <p:cNvPr id="1027" name="Rectangle 3"/>
          <p:cNvSpPr>
            <a:spLocks noGrp="1" noChangeArrowheads="1"/>
          </p:cNvSpPr>
          <p:nvPr>
            <p:ph type="body" idx="1"/>
          </p:nvPr>
        </p:nvSpPr>
        <p:spPr bwMode="auto">
          <a:xfrm>
            <a:off x="711201" y="1350964"/>
            <a:ext cx="11144251" cy="451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28" name="Picture 5"/>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0958049" y="260350"/>
            <a:ext cx="89958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6"/>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6467572"/>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4"/>
          <p:cNvSpPr txBox="1">
            <a:spLocks noChangeArrowheads="1"/>
          </p:cNvSpPr>
          <p:nvPr userDrawn="1"/>
        </p:nvSpPr>
        <p:spPr bwMode="auto">
          <a:xfrm>
            <a:off x="78317" y="6505575"/>
            <a:ext cx="12012083" cy="261938"/>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400" eaLnBrk="1" fontAlgn="base" hangingPunct="1">
              <a:spcBef>
                <a:spcPct val="0"/>
              </a:spcBef>
              <a:spcAft>
                <a:spcPct val="0"/>
              </a:spcAft>
              <a:defRPr/>
            </a:pPr>
            <a:r>
              <a:rPr lang="en-GB" sz="1100" b="1" dirty="0" smtClean="0">
                <a:solidFill>
                  <a:srgbClr val="000000"/>
                </a:solidFill>
              </a:rPr>
              <a:t>21st International AIDS Conference; July 18-22, 2016; Durban, South Africa</a:t>
            </a:r>
            <a:endParaRPr lang="en-US" sz="1100" b="1" dirty="0" smtClean="0">
              <a:solidFill>
                <a:srgbClr val="000000"/>
              </a:solidFill>
            </a:endParaRPr>
          </a:p>
        </p:txBody>
      </p:sp>
    </p:spTree>
    <p:extLst>
      <p:ext uri="{BB962C8B-B14F-4D97-AF65-F5344CB8AC3E}">
        <p14:creationId xmlns:p14="http://schemas.microsoft.com/office/powerpoint/2010/main" val="3984896843"/>
      </p:ext>
    </p:extLst>
  </p:cSld>
  <p:clrMap bg1="lt1" tx1="dk1" bg2="lt2" tx2="dk2" accent1="accent1" accent2="accent2" accent3="accent3" accent4="accent4" accent5="accent5" accent6="accent6" hlink="hlink" folHlink="folHlink"/>
  <p:sldLayoutIdLst>
    <p:sldLayoutId id="2147484571" r:id="rId1"/>
    <p:sldLayoutId id="2147484572" r:id="rId2"/>
    <p:sldLayoutId id="2147484573" r:id="rId3"/>
    <p:sldLayoutId id="2147484574" r:id="rId4"/>
    <p:sldLayoutId id="2147484575" r:id="rId5"/>
    <p:sldLayoutId id="2147484576" r:id="rId6"/>
    <p:sldLayoutId id="2147484577" r:id="rId7"/>
    <p:sldLayoutId id="2147484578" r:id="rId8"/>
    <p:sldLayoutId id="2147484579" r:id="rId9"/>
    <p:sldLayoutId id="2147484580" r:id="rId10"/>
    <p:sldLayoutId id="2147484581" r:id="rId11"/>
    <p:sldLayoutId id="2147484582" r:id="rId12"/>
    <p:sldLayoutId id="2147484583" r:id="rId13"/>
  </p:sldLayoutIdLst>
  <p:timing>
    <p:tnLst>
      <p:par>
        <p:cTn id="1" dur="indefinite" restart="never" nodeType="tmRoot"/>
      </p:par>
    </p:tnLst>
  </p:timing>
  <p:txStyles>
    <p:titleStyle>
      <a:lvl1pPr algn="l" rtl="0" eaLnBrk="0" fontAlgn="base" hangingPunct="0">
        <a:lnSpc>
          <a:spcPts val="3500"/>
        </a:lnSpc>
        <a:spcBef>
          <a:spcPct val="0"/>
        </a:spcBef>
        <a:spcAft>
          <a:spcPct val="0"/>
        </a:spcAft>
        <a:defRPr sz="3000" b="1">
          <a:solidFill>
            <a:srgbClr val="E31836"/>
          </a:solidFill>
          <a:latin typeface="Arial" panose="020B0604020202020204" pitchFamily="34" charset="0"/>
          <a:ea typeface="+mj-ea"/>
          <a:cs typeface="Arial" panose="020B0604020202020204" pitchFamily="34" charset="0"/>
        </a:defRPr>
      </a:lvl1pPr>
      <a:lvl2pPr algn="l" rtl="0" eaLnBrk="0" fontAlgn="base" hangingPunct="0">
        <a:lnSpc>
          <a:spcPts val="3500"/>
        </a:lnSpc>
        <a:spcBef>
          <a:spcPct val="0"/>
        </a:spcBef>
        <a:spcAft>
          <a:spcPct val="0"/>
        </a:spcAft>
        <a:defRPr sz="3000" b="1">
          <a:solidFill>
            <a:srgbClr val="E31836"/>
          </a:solidFill>
          <a:latin typeface="Arial" pitchFamily="34" charset="0"/>
          <a:cs typeface="Arial" charset="0"/>
        </a:defRPr>
      </a:lvl2pPr>
      <a:lvl3pPr algn="l" rtl="0" eaLnBrk="0" fontAlgn="base" hangingPunct="0">
        <a:lnSpc>
          <a:spcPts val="3500"/>
        </a:lnSpc>
        <a:spcBef>
          <a:spcPct val="0"/>
        </a:spcBef>
        <a:spcAft>
          <a:spcPct val="0"/>
        </a:spcAft>
        <a:defRPr sz="3000" b="1">
          <a:solidFill>
            <a:srgbClr val="E31836"/>
          </a:solidFill>
          <a:latin typeface="Arial" pitchFamily="34" charset="0"/>
          <a:cs typeface="Arial" charset="0"/>
        </a:defRPr>
      </a:lvl3pPr>
      <a:lvl4pPr algn="l" rtl="0" eaLnBrk="0" fontAlgn="base" hangingPunct="0">
        <a:lnSpc>
          <a:spcPts val="3500"/>
        </a:lnSpc>
        <a:spcBef>
          <a:spcPct val="0"/>
        </a:spcBef>
        <a:spcAft>
          <a:spcPct val="0"/>
        </a:spcAft>
        <a:defRPr sz="3000" b="1">
          <a:solidFill>
            <a:srgbClr val="E31836"/>
          </a:solidFill>
          <a:latin typeface="Arial" pitchFamily="34" charset="0"/>
          <a:cs typeface="Arial" charset="0"/>
        </a:defRPr>
      </a:lvl4pPr>
      <a:lvl5pPr algn="l" rtl="0" eaLnBrk="0" fontAlgn="base" hangingPunct="0">
        <a:lnSpc>
          <a:spcPts val="3500"/>
        </a:lnSpc>
        <a:spcBef>
          <a:spcPct val="0"/>
        </a:spcBef>
        <a:spcAft>
          <a:spcPct val="0"/>
        </a:spcAft>
        <a:defRPr sz="3000" b="1">
          <a:solidFill>
            <a:srgbClr val="E31836"/>
          </a:solidFill>
          <a:latin typeface="Arial" pitchFamily="34" charset="0"/>
          <a:cs typeface="Arial" charset="0"/>
        </a:defRPr>
      </a:lvl5pPr>
      <a:lvl6pPr marL="457200" algn="l" rtl="0" eaLnBrk="1" fontAlgn="base" hangingPunct="1">
        <a:spcBef>
          <a:spcPct val="0"/>
        </a:spcBef>
        <a:spcAft>
          <a:spcPct val="0"/>
        </a:spcAft>
        <a:defRPr sz="2100">
          <a:solidFill>
            <a:srgbClr val="B61229"/>
          </a:solidFill>
          <a:latin typeface="Century Gothic" pitchFamily="34" charset="0"/>
          <a:cs typeface="Arial" charset="0"/>
        </a:defRPr>
      </a:lvl6pPr>
      <a:lvl7pPr marL="914400" algn="l" rtl="0" eaLnBrk="1" fontAlgn="base" hangingPunct="1">
        <a:spcBef>
          <a:spcPct val="0"/>
        </a:spcBef>
        <a:spcAft>
          <a:spcPct val="0"/>
        </a:spcAft>
        <a:defRPr sz="2100">
          <a:solidFill>
            <a:srgbClr val="B61229"/>
          </a:solidFill>
          <a:latin typeface="Century Gothic" pitchFamily="34" charset="0"/>
          <a:cs typeface="Arial" charset="0"/>
        </a:defRPr>
      </a:lvl7pPr>
      <a:lvl8pPr marL="1371600" algn="l" rtl="0" eaLnBrk="1" fontAlgn="base" hangingPunct="1">
        <a:spcBef>
          <a:spcPct val="0"/>
        </a:spcBef>
        <a:spcAft>
          <a:spcPct val="0"/>
        </a:spcAft>
        <a:defRPr sz="2100">
          <a:solidFill>
            <a:srgbClr val="B61229"/>
          </a:solidFill>
          <a:latin typeface="Century Gothic" pitchFamily="34" charset="0"/>
          <a:cs typeface="Arial" charset="0"/>
        </a:defRPr>
      </a:lvl8pPr>
      <a:lvl9pPr marL="1828800" algn="l" rtl="0" eaLnBrk="1" fontAlgn="base" hangingPunct="1">
        <a:spcBef>
          <a:spcPct val="0"/>
        </a:spcBef>
        <a:spcAft>
          <a:spcPct val="0"/>
        </a:spcAft>
        <a:defRPr sz="2100">
          <a:solidFill>
            <a:srgbClr val="B61229"/>
          </a:solidFill>
          <a:latin typeface="Century Gothic" pitchFamily="34" charset="0"/>
          <a:cs typeface="Arial" charset="0"/>
        </a:defRPr>
      </a:lvl9pPr>
    </p:titleStyle>
    <p:bodyStyle>
      <a:lvl1pPr marL="190500" indent="-190500" algn="l" rtl="0" eaLnBrk="0" fontAlgn="base" hangingPunct="0">
        <a:spcBef>
          <a:spcPct val="0"/>
        </a:spcBef>
        <a:spcAft>
          <a:spcPts val="300"/>
        </a:spcAft>
        <a:buClr>
          <a:srgbClr val="E31836"/>
        </a:buClr>
        <a:buSzPct val="115000"/>
        <a:buFont typeface="Arial" charset="0"/>
        <a:buChar char="•"/>
        <a:defRPr sz="2200">
          <a:solidFill>
            <a:schemeClr val="tx1"/>
          </a:solidFill>
          <a:latin typeface="Arial" panose="020B0604020202020204" pitchFamily="34" charset="0"/>
          <a:ea typeface="+mn-ea"/>
          <a:cs typeface="Arial" panose="020B0604020202020204" pitchFamily="34" charset="0"/>
        </a:defRPr>
      </a:lvl1pPr>
      <a:lvl2pPr marL="473075" indent="-257175" algn="l" rtl="0" eaLnBrk="0" fontAlgn="base" hangingPunct="0">
        <a:spcBef>
          <a:spcPct val="0"/>
        </a:spcBef>
        <a:spcAft>
          <a:spcPts val="300"/>
        </a:spcAft>
        <a:buClr>
          <a:srgbClr val="E31836"/>
        </a:buClr>
        <a:buSzPct val="115000"/>
        <a:buFont typeface="Arial" charset="0"/>
        <a:buChar char="–"/>
        <a:defRPr sz="2000">
          <a:solidFill>
            <a:schemeClr val="tx1"/>
          </a:solidFill>
          <a:latin typeface="Arial" panose="020B0604020202020204" pitchFamily="34" charset="0"/>
          <a:cs typeface="Arial" panose="020B0604020202020204" pitchFamily="34" charset="0"/>
        </a:defRPr>
      </a:lvl2pPr>
      <a:lvl3pPr marL="639763" indent="-158750" algn="l" rtl="0" eaLnBrk="0" fontAlgn="base" hangingPunct="0">
        <a:spcBef>
          <a:spcPct val="0"/>
        </a:spcBef>
        <a:spcAft>
          <a:spcPts val="300"/>
        </a:spcAft>
        <a:buClr>
          <a:srgbClr val="E31836"/>
        </a:buClr>
        <a:buSzPct val="115000"/>
        <a:buFont typeface="Arial" charset="0"/>
        <a:buChar char="•"/>
        <a:defRPr lang="en-US" dirty="0">
          <a:solidFill>
            <a:schemeClr val="tx1"/>
          </a:solidFill>
          <a:latin typeface="Arial" panose="020B0604020202020204" pitchFamily="34" charset="0"/>
          <a:cs typeface="Arial" panose="020B0604020202020204" pitchFamily="34" charset="0"/>
        </a:defRPr>
      </a:lvl3pPr>
      <a:lvl4pPr marL="798513" indent="-142875" algn="l" rtl="0" eaLnBrk="0" fontAlgn="base" hangingPunct="0">
        <a:spcBef>
          <a:spcPct val="0"/>
        </a:spcBef>
        <a:spcAft>
          <a:spcPts val="300"/>
        </a:spcAft>
        <a:buClr>
          <a:srgbClr val="E31836"/>
        </a:buClr>
        <a:buSzPct val="115000"/>
        <a:buFont typeface="Arial" charset="0"/>
        <a:buChar char="-"/>
        <a:defRPr lang="en-US" sz="1600" dirty="0">
          <a:solidFill>
            <a:schemeClr val="tx1"/>
          </a:solidFill>
          <a:latin typeface="Arial" panose="020B0604020202020204" pitchFamily="34" charset="0"/>
          <a:cs typeface="Arial" panose="020B0604020202020204" pitchFamily="34" charset="0"/>
        </a:defRPr>
      </a:lvl4pPr>
      <a:lvl5pPr marL="922338" indent="-114300" algn="l" defTabSz="923925" rtl="0" eaLnBrk="0" fontAlgn="base" hangingPunct="0">
        <a:spcBef>
          <a:spcPct val="0"/>
        </a:spcBef>
        <a:spcAft>
          <a:spcPts val="300"/>
        </a:spcAft>
        <a:buClr>
          <a:srgbClr val="E31836"/>
        </a:buClr>
        <a:buSzPct val="115000"/>
        <a:buFont typeface="Arial" charset="0"/>
        <a:buChar char="•"/>
        <a:defRPr lang="en-GB" sz="1400" dirty="0">
          <a:solidFill>
            <a:schemeClr val="tx1"/>
          </a:solidFill>
          <a:latin typeface="Arial" panose="020B0604020202020204" pitchFamily="34" charset="0"/>
          <a:cs typeface="Arial" panose="020B0604020202020204" pitchFamily="34" charset="0"/>
        </a:defRPr>
      </a:lvl5pPr>
      <a:lvl6pPr marL="668338" indent="0" algn="l" rtl="0" eaLnBrk="1" fontAlgn="base" hangingPunct="1">
        <a:spcBef>
          <a:spcPct val="20000"/>
        </a:spcBef>
        <a:spcAft>
          <a:spcPct val="0"/>
        </a:spcAft>
        <a:buClr>
          <a:srgbClr val="B61229"/>
        </a:buClr>
        <a:buSzPct val="115000"/>
        <a:buFont typeface="Arial" charset="0"/>
        <a:buNone/>
        <a:defRPr sz="1000">
          <a:solidFill>
            <a:schemeClr val="bg2"/>
          </a:solidFill>
          <a:latin typeface="+mn-lt"/>
          <a:cs typeface="+mn-cs"/>
        </a:defRPr>
      </a:lvl6pPr>
      <a:lvl7pPr marL="14478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7pPr>
      <a:lvl8pPr marL="19050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8pPr>
      <a:lvl9pPr marL="23622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121826" tIns="60913" rIns="121826" bIns="60913"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0" y="1600206"/>
            <a:ext cx="10972800" cy="4525963"/>
          </a:xfrm>
          <a:prstGeom prst="rect">
            <a:avLst/>
          </a:prstGeom>
        </p:spPr>
        <p:txBody>
          <a:bodyPr vert="horz" lIns="121826" tIns="60913" rIns="121826" bIns="6091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548"/>
            <a:ext cx="2844800" cy="365125"/>
          </a:xfrm>
          <a:prstGeom prst="rect">
            <a:avLst/>
          </a:prstGeom>
        </p:spPr>
        <p:txBody>
          <a:bodyPr vert="horz" lIns="121826" tIns="60913" rIns="121826" bIns="60913" rtlCol="0" anchor="ctr"/>
          <a:lstStyle>
            <a:lvl1pPr algn="l" defTabSz="1218298" eaLnBrk="1" fontAlgn="auto" hangingPunct="1">
              <a:spcBef>
                <a:spcPts val="0"/>
              </a:spcBef>
              <a:spcAft>
                <a:spcPts val="0"/>
              </a:spcAft>
              <a:defRPr sz="1600">
                <a:solidFill>
                  <a:schemeClr val="tx1">
                    <a:tint val="75000"/>
                  </a:schemeClr>
                </a:solidFill>
              </a:defRPr>
            </a:lvl1pPr>
          </a:lstStyle>
          <a:p>
            <a:fld id="{0C9EB958-797F-4628-88FC-9856A41F6BCF}" type="datetimeFigureOut">
              <a:rPr lang="en-GB" smtClean="0">
                <a:solidFill>
                  <a:prstClr val="black">
                    <a:tint val="75000"/>
                  </a:prstClr>
                </a:solidFill>
                <a:cs typeface="Arial" panose="020B0604020202020204" pitchFamily="34" charset="0"/>
                <a:sym typeface="Arial"/>
              </a:rPr>
              <a:pPr/>
              <a:t>23/11/2018</a:t>
            </a:fld>
            <a:endParaRPr lang="en-GB" dirty="0">
              <a:solidFill>
                <a:prstClr val="black">
                  <a:tint val="75000"/>
                </a:prstClr>
              </a:solidFill>
              <a:cs typeface="Arial" panose="020B0604020202020204" pitchFamily="34" charset="0"/>
              <a:sym typeface="Arial"/>
            </a:endParaRPr>
          </a:p>
        </p:txBody>
      </p:sp>
      <p:sp>
        <p:nvSpPr>
          <p:cNvPr id="5" name="Footer Placeholder 4"/>
          <p:cNvSpPr>
            <a:spLocks noGrp="1"/>
          </p:cNvSpPr>
          <p:nvPr>
            <p:ph type="ftr" sz="quarter" idx="3"/>
          </p:nvPr>
        </p:nvSpPr>
        <p:spPr>
          <a:xfrm>
            <a:off x="4165600" y="6356548"/>
            <a:ext cx="3860800" cy="365125"/>
          </a:xfrm>
          <a:prstGeom prst="rect">
            <a:avLst/>
          </a:prstGeom>
        </p:spPr>
        <p:txBody>
          <a:bodyPr vert="horz" lIns="121826" tIns="60913" rIns="121826" bIns="60913" rtlCol="0" anchor="ctr"/>
          <a:lstStyle>
            <a:lvl1pPr algn="ctr" defTabSz="1218298" eaLnBrk="1" fontAlgn="auto" hangingPunct="1">
              <a:spcBef>
                <a:spcPts val="0"/>
              </a:spcBef>
              <a:spcAft>
                <a:spcPts val="0"/>
              </a:spcAft>
              <a:defRPr sz="1600">
                <a:solidFill>
                  <a:schemeClr val="tx1">
                    <a:tint val="75000"/>
                  </a:schemeClr>
                </a:solidFill>
              </a:defRPr>
            </a:lvl1pPr>
          </a:lstStyle>
          <a:p>
            <a:endParaRPr lang="en-GB" dirty="0">
              <a:solidFill>
                <a:prstClr val="black">
                  <a:tint val="75000"/>
                </a:prstClr>
              </a:solidFill>
              <a:cs typeface="Arial" panose="020B0604020202020204" pitchFamily="34" charset="0"/>
              <a:sym typeface="Arial"/>
            </a:endParaRPr>
          </a:p>
        </p:txBody>
      </p:sp>
      <p:sp>
        <p:nvSpPr>
          <p:cNvPr id="6" name="Slide Number Placeholder 5"/>
          <p:cNvSpPr>
            <a:spLocks noGrp="1"/>
          </p:cNvSpPr>
          <p:nvPr>
            <p:ph type="sldNum" sz="quarter" idx="4"/>
          </p:nvPr>
        </p:nvSpPr>
        <p:spPr>
          <a:xfrm>
            <a:off x="8737601" y="6356548"/>
            <a:ext cx="2844800" cy="365125"/>
          </a:xfrm>
          <a:prstGeom prst="rect">
            <a:avLst/>
          </a:prstGeom>
        </p:spPr>
        <p:txBody>
          <a:bodyPr vert="horz" lIns="121826" tIns="60913" rIns="121826" bIns="60913" rtlCol="0" anchor="ctr"/>
          <a:lstStyle>
            <a:lvl1pPr algn="r" defTabSz="1218298" eaLnBrk="1" fontAlgn="auto" hangingPunct="1">
              <a:spcBef>
                <a:spcPts val="0"/>
              </a:spcBef>
              <a:spcAft>
                <a:spcPts val="0"/>
              </a:spcAft>
              <a:defRPr sz="1600">
                <a:solidFill>
                  <a:schemeClr val="tx1">
                    <a:tint val="75000"/>
                  </a:schemeClr>
                </a:solidFill>
              </a:defRPr>
            </a:lvl1pPr>
          </a:lstStyle>
          <a:p>
            <a:fld id="{849A837E-F059-4FEC-A9FE-04F6F34B8FB0}" type="slidenum">
              <a:rPr lang="en-GB" smtClean="0">
                <a:solidFill>
                  <a:prstClr val="black">
                    <a:tint val="75000"/>
                  </a:prstClr>
                </a:solidFill>
                <a:cs typeface="Arial" panose="020B0604020202020204" pitchFamily="34" charset="0"/>
                <a:sym typeface="Arial"/>
              </a:rPr>
              <a:pPr/>
              <a:t>‹Nº›</a:t>
            </a:fld>
            <a:endParaRPr lang="en-GB" dirty="0">
              <a:solidFill>
                <a:prstClr val="black">
                  <a:tint val="75000"/>
                </a:prstClr>
              </a:solidFill>
              <a:cs typeface="Arial" panose="020B0604020202020204" pitchFamily="34" charset="0"/>
              <a:sym typeface="Arial"/>
            </a:endParaRPr>
          </a:p>
        </p:txBody>
      </p:sp>
    </p:spTree>
    <p:extLst>
      <p:ext uri="{BB962C8B-B14F-4D97-AF65-F5344CB8AC3E}">
        <p14:creationId xmlns:p14="http://schemas.microsoft.com/office/powerpoint/2010/main" val="4147684401"/>
      </p:ext>
    </p:extLst>
  </p:cSld>
  <p:clrMap bg1="lt1" tx1="dk1" bg2="lt2" tx2="dk2" accent1="accent1" accent2="accent2" accent3="accent3" accent4="accent4" accent5="accent5" accent6="accent6" hlink="hlink" folHlink="folHlink"/>
  <p:sldLayoutIdLst>
    <p:sldLayoutId id="2147484585" r:id="rId1"/>
    <p:sldLayoutId id="2147484586" r:id="rId2"/>
    <p:sldLayoutId id="2147484587" r:id="rId3"/>
    <p:sldLayoutId id="2147484588" r:id="rId4"/>
    <p:sldLayoutId id="2147484589" r:id="rId5"/>
    <p:sldLayoutId id="2147484590" r:id="rId6"/>
    <p:sldLayoutId id="2147484591" r:id="rId7"/>
    <p:sldLayoutId id="2147484592" r:id="rId8"/>
    <p:sldLayoutId id="2147484593" r:id="rId9"/>
    <p:sldLayoutId id="2147484594" r:id="rId10"/>
    <p:sldLayoutId id="2147484595" r:id="rId11"/>
    <p:sldLayoutId id="2147484596" r:id="rId12"/>
    <p:sldLayoutId id="2147484597" r:id="rId13"/>
    <p:sldLayoutId id="2147484598" r:id="rId14"/>
  </p:sldLayoutIdLst>
  <p:txStyles>
    <p:titleStyle>
      <a:lvl1pPr algn="ctr" defTabSz="1218298" rtl="0" eaLnBrk="1" latinLnBrk="0" hangingPunct="1">
        <a:spcBef>
          <a:spcPct val="0"/>
        </a:spcBef>
        <a:buNone/>
        <a:defRPr sz="5900" kern="1200">
          <a:solidFill>
            <a:schemeClr val="tx1"/>
          </a:solidFill>
          <a:latin typeface="+mj-lt"/>
          <a:ea typeface="+mj-ea"/>
          <a:cs typeface="+mj-cs"/>
        </a:defRPr>
      </a:lvl1pPr>
    </p:titleStyle>
    <p:bodyStyle>
      <a:lvl1pPr marL="456847" indent="-456847" algn="l" defTabSz="1218298"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9866" indent="-380716" algn="l" defTabSz="1218298"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2863" indent="-304584" algn="l" defTabSz="1218298"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2023" indent="-304584" algn="l" defTabSz="1218298"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1162" indent="-304584" algn="l" defTabSz="1218298"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0311" indent="-304584" algn="l" defTabSz="1218298"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9460" indent="-304584" algn="l" defTabSz="1218298"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8606" indent="-304584" algn="l" defTabSz="1218298"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7756" indent="-304584" algn="l" defTabSz="1218298"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298" rtl="0" eaLnBrk="1" latinLnBrk="0" hangingPunct="1">
        <a:defRPr sz="2400" kern="1200">
          <a:solidFill>
            <a:schemeClr val="tx1"/>
          </a:solidFill>
          <a:latin typeface="+mn-lt"/>
          <a:ea typeface="+mn-ea"/>
          <a:cs typeface="+mn-cs"/>
        </a:defRPr>
      </a:lvl1pPr>
      <a:lvl2pPr marL="609147" algn="l" defTabSz="1218298" rtl="0" eaLnBrk="1" latinLnBrk="0" hangingPunct="1">
        <a:defRPr sz="2400" kern="1200">
          <a:solidFill>
            <a:schemeClr val="tx1"/>
          </a:solidFill>
          <a:latin typeface="+mn-lt"/>
          <a:ea typeface="+mn-ea"/>
          <a:cs typeface="+mn-cs"/>
        </a:defRPr>
      </a:lvl2pPr>
      <a:lvl3pPr marL="1218298" algn="l" defTabSz="1218298" rtl="0" eaLnBrk="1" latinLnBrk="0" hangingPunct="1">
        <a:defRPr sz="2400" kern="1200">
          <a:solidFill>
            <a:schemeClr val="tx1"/>
          </a:solidFill>
          <a:latin typeface="+mn-lt"/>
          <a:ea typeface="+mn-ea"/>
          <a:cs typeface="+mn-cs"/>
        </a:defRPr>
      </a:lvl3pPr>
      <a:lvl4pPr marL="1827448" algn="l" defTabSz="1218298" rtl="0" eaLnBrk="1" latinLnBrk="0" hangingPunct="1">
        <a:defRPr sz="2400" kern="1200">
          <a:solidFill>
            <a:schemeClr val="tx1"/>
          </a:solidFill>
          <a:latin typeface="+mn-lt"/>
          <a:ea typeface="+mn-ea"/>
          <a:cs typeface="+mn-cs"/>
        </a:defRPr>
      </a:lvl4pPr>
      <a:lvl5pPr marL="2436590" algn="l" defTabSz="1218298" rtl="0" eaLnBrk="1" latinLnBrk="0" hangingPunct="1">
        <a:defRPr sz="2400" kern="1200">
          <a:solidFill>
            <a:schemeClr val="tx1"/>
          </a:solidFill>
          <a:latin typeface="+mn-lt"/>
          <a:ea typeface="+mn-ea"/>
          <a:cs typeface="+mn-cs"/>
        </a:defRPr>
      </a:lvl5pPr>
      <a:lvl6pPr marL="3045733" algn="l" defTabSz="1218298" rtl="0" eaLnBrk="1" latinLnBrk="0" hangingPunct="1">
        <a:defRPr sz="2400" kern="1200">
          <a:solidFill>
            <a:schemeClr val="tx1"/>
          </a:solidFill>
          <a:latin typeface="+mn-lt"/>
          <a:ea typeface="+mn-ea"/>
          <a:cs typeface="+mn-cs"/>
        </a:defRPr>
      </a:lvl6pPr>
      <a:lvl7pPr marL="3654891" algn="l" defTabSz="1218298" rtl="0" eaLnBrk="1" latinLnBrk="0" hangingPunct="1">
        <a:defRPr sz="2400" kern="1200">
          <a:solidFill>
            <a:schemeClr val="tx1"/>
          </a:solidFill>
          <a:latin typeface="+mn-lt"/>
          <a:ea typeface="+mn-ea"/>
          <a:cs typeface="+mn-cs"/>
        </a:defRPr>
      </a:lvl7pPr>
      <a:lvl8pPr marL="4264032" algn="l" defTabSz="1218298" rtl="0" eaLnBrk="1" latinLnBrk="0" hangingPunct="1">
        <a:defRPr sz="2400" kern="1200">
          <a:solidFill>
            <a:schemeClr val="tx1"/>
          </a:solidFill>
          <a:latin typeface="+mn-lt"/>
          <a:ea typeface="+mn-ea"/>
          <a:cs typeface="+mn-cs"/>
        </a:defRPr>
      </a:lvl8pPr>
      <a:lvl9pPr marL="4873176" algn="l" defTabSz="1218298" rtl="0" eaLnBrk="1" latinLnBrk="0" hangingPunct="1">
        <a:defRPr sz="24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ChangeArrowheads="1"/>
          </p:cNvSpPr>
          <p:nvPr/>
        </p:nvSpPr>
        <p:spPr bwMode="auto">
          <a:xfrm>
            <a:off x="0" y="0"/>
            <a:ext cx="12192000" cy="144463"/>
          </a:xfrm>
          <a:prstGeom prst="rect">
            <a:avLst/>
          </a:prstGeom>
          <a:gradFill rotWithShape="0">
            <a:gsLst>
              <a:gs pos="0">
                <a:srgbClr val="FFFFFF"/>
              </a:gs>
              <a:gs pos="50000">
                <a:srgbClr val="808080"/>
              </a:gs>
              <a:gs pos="100000">
                <a:srgbClr val="FFFFFF"/>
              </a:gs>
            </a:gsLst>
            <a:lin ang="600000" scaled="1"/>
          </a:gradFill>
          <a:ln>
            <a:noFill/>
          </a:ln>
          <a:effectLst/>
          <a:extLst>
            <a:ext uri="{91240B29-F687-4F45-9708-019B960494DF}">
              <a14:hiddenLine xmlns:a14="http://schemas.microsoft.com/office/drawing/2010/main" w="25560">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tIns="45721" bIns="45721" anchor="ctr"/>
          <a:lstStyle/>
          <a:p>
            <a:pPr defTabSz="449263" fontAlgn="base" hangingPunct="0">
              <a:lnSpc>
                <a:spcPct val="94000"/>
              </a:lnSpc>
              <a:spcBef>
                <a:spcPct val="0"/>
              </a:spcBef>
              <a:spcAft>
                <a:spcPct val="0"/>
              </a:spcAft>
              <a:buClr>
                <a:srgbClr val="000000"/>
              </a:buClr>
              <a:buSzPct val="100000"/>
              <a:buFont typeface="Times New Roman" pitchFamily="18" charset="0"/>
              <a:buNone/>
            </a:pPr>
            <a:endParaRPr lang="es-AR" sz="1800" smtClean="0">
              <a:solidFill>
                <a:srgbClr val="000000"/>
              </a:solidFill>
              <a:latin typeface="Arial" pitchFamily="34" charset="0"/>
            </a:endParaRPr>
          </a:p>
        </p:txBody>
      </p:sp>
      <p:sp>
        <p:nvSpPr>
          <p:cNvPr id="2051" name="Rectangle 2"/>
          <p:cNvSpPr>
            <a:spLocks noChangeArrowheads="1"/>
          </p:cNvSpPr>
          <p:nvPr/>
        </p:nvSpPr>
        <p:spPr bwMode="auto">
          <a:xfrm>
            <a:off x="0" y="0"/>
            <a:ext cx="12192000" cy="144463"/>
          </a:xfrm>
          <a:prstGeom prst="rect">
            <a:avLst/>
          </a:prstGeom>
          <a:gradFill rotWithShape="0">
            <a:gsLst>
              <a:gs pos="0">
                <a:srgbClr val="FFFFFF"/>
              </a:gs>
              <a:gs pos="50000">
                <a:srgbClr val="BFBFBF"/>
              </a:gs>
              <a:gs pos="100000">
                <a:srgbClr val="FFFFFF"/>
              </a:gs>
            </a:gsLst>
            <a:lin ang="600000" scaled="1"/>
          </a:gradFill>
          <a:ln>
            <a:noFill/>
          </a:ln>
          <a:effectLst/>
          <a:extLst>
            <a:ext uri="{91240B29-F687-4F45-9708-019B960494DF}">
              <a14:hiddenLine xmlns:a14="http://schemas.microsoft.com/office/drawing/2010/main" w="25560">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tIns="45721" bIns="45721" anchor="ctr"/>
          <a:lstStyle/>
          <a:p>
            <a:pPr defTabSz="449263" fontAlgn="base" hangingPunct="0">
              <a:lnSpc>
                <a:spcPct val="94000"/>
              </a:lnSpc>
              <a:spcBef>
                <a:spcPct val="0"/>
              </a:spcBef>
              <a:spcAft>
                <a:spcPct val="0"/>
              </a:spcAft>
              <a:buClr>
                <a:srgbClr val="000000"/>
              </a:buClr>
              <a:buSzPct val="100000"/>
              <a:buFont typeface="Times New Roman" pitchFamily="18" charset="0"/>
              <a:buNone/>
            </a:pPr>
            <a:endParaRPr lang="es-AR" sz="1800" smtClean="0">
              <a:solidFill>
                <a:srgbClr val="000000"/>
              </a:solidFill>
              <a:latin typeface="Arial" pitchFamily="34" charset="0"/>
            </a:endParaRPr>
          </a:p>
        </p:txBody>
      </p:sp>
      <p:sp>
        <p:nvSpPr>
          <p:cNvPr id="2052" name="Line 3"/>
          <p:cNvSpPr>
            <a:spLocks noChangeShapeType="1"/>
          </p:cNvSpPr>
          <p:nvPr/>
        </p:nvSpPr>
        <p:spPr bwMode="auto">
          <a:xfrm>
            <a:off x="0" y="6745288"/>
            <a:ext cx="12192000" cy="1587"/>
          </a:xfrm>
          <a:prstGeom prst="line">
            <a:avLst/>
          </a:prstGeom>
          <a:noFill/>
          <a:ln w="19080">
            <a:solidFill>
              <a:srgbClr val="0053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tIns="45721" bIns="45721"/>
          <a:lstStyle/>
          <a:p>
            <a:pPr defTabSz="449263" fontAlgn="base">
              <a:spcBef>
                <a:spcPct val="0"/>
              </a:spcBef>
              <a:spcAft>
                <a:spcPct val="0"/>
              </a:spcAft>
            </a:pPr>
            <a:endParaRPr lang="es-AR" sz="1800" smtClean="0">
              <a:solidFill>
                <a:srgbClr val="000000"/>
              </a:solidFill>
              <a:latin typeface="Arial" pitchFamily="34" charset="0"/>
            </a:endParaRPr>
          </a:p>
        </p:txBody>
      </p:sp>
      <p:sp>
        <p:nvSpPr>
          <p:cNvPr id="2053" name="Rectangle 4"/>
          <p:cNvSpPr>
            <a:spLocks noGrp="1" noChangeArrowheads="1"/>
          </p:cNvSpPr>
          <p:nvPr>
            <p:ph type="title"/>
          </p:nvPr>
        </p:nvSpPr>
        <p:spPr bwMode="auto">
          <a:xfrm>
            <a:off x="609600" y="238125"/>
            <a:ext cx="10871200" cy="1101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1" rIns="91440" bIns="45721" numCol="1" anchor="ctr" anchorCtr="0" compatLnSpc="1">
            <a:prstTxWarp prst="textNoShape">
              <a:avLst/>
            </a:prstTxWarp>
          </a:bodyPr>
          <a:lstStyle/>
          <a:p>
            <a:pPr lvl="0"/>
            <a:r>
              <a:rPr lang="en-GB" smtClean="0"/>
              <a:t>Click to edit Master title style</a:t>
            </a:r>
          </a:p>
        </p:txBody>
      </p:sp>
      <p:sp>
        <p:nvSpPr>
          <p:cNvPr id="2054" name="Rectangle 5"/>
          <p:cNvSpPr>
            <a:spLocks noGrp="1" noChangeArrowheads="1"/>
          </p:cNvSpPr>
          <p:nvPr>
            <p:ph type="body" idx="1"/>
          </p:nvPr>
        </p:nvSpPr>
        <p:spPr bwMode="auto">
          <a:xfrm>
            <a:off x="604838" y="1512888"/>
            <a:ext cx="10875962" cy="464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1" rIns="91440" bIns="45721"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0"/>
            <a:r>
              <a:rPr lang="en-GB" smtClean="0"/>
              <a:t>Seventh Outline LevelEdit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Tree>
    <p:extLst>
      <p:ext uri="{BB962C8B-B14F-4D97-AF65-F5344CB8AC3E}">
        <p14:creationId xmlns:p14="http://schemas.microsoft.com/office/powerpoint/2010/main" val="3890096243"/>
      </p:ext>
    </p:extLst>
  </p:cSld>
  <p:clrMap bg1="lt1" tx1="dk1" bg2="lt2" tx2="dk2" accent1="accent1" accent2="accent2" accent3="accent3" accent4="accent4" accent5="accent5" accent6="accent6" hlink="hlink" folHlink="folHlink"/>
  <p:sldLayoutIdLst>
    <p:sldLayoutId id="2147484600" r:id="rId1"/>
    <p:sldLayoutId id="2147484601" r:id="rId2"/>
    <p:sldLayoutId id="2147484602" r:id="rId3"/>
    <p:sldLayoutId id="2147484603" r:id="rId4"/>
    <p:sldLayoutId id="2147484604" r:id="rId5"/>
    <p:sldLayoutId id="2147484605" r:id="rId6"/>
    <p:sldLayoutId id="2147484606" r:id="rId7"/>
    <p:sldLayoutId id="2147484607" r:id="rId8"/>
    <p:sldLayoutId id="2147484608" r:id="rId9"/>
    <p:sldLayoutId id="2147484609" r:id="rId10"/>
    <p:sldLayoutId id="2147484610" r:id="rId11"/>
  </p:sldLayoutIdLst>
  <p:txStyles>
    <p:titleStyle>
      <a:lvl1pPr algn="l" defTabSz="449263" rtl="0" eaLnBrk="0" fontAlgn="base" hangingPunct="0">
        <a:lnSpc>
          <a:spcPct val="94000"/>
        </a:lnSpc>
        <a:spcBef>
          <a:spcPct val="0"/>
        </a:spcBef>
        <a:spcAft>
          <a:spcPct val="0"/>
        </a:spcAft>
        <a:buClr>
          <a:srgbClr val="000000"/>
        </a:buClr>
        <a:buSzPct val="100000"/>
        <a:buFont typeface="Times New Roman" pitchFamily="18" charset="0"/>
        <a:defRPr sz="1900">
          <a:solidFill>
            <a:srgbClr val="FFFFFF"/>
          </a:solidFill>
          <a:latin typeface="+mj-lt"/>
          <a:ea typeface="+mj-ea"/>
          <a:cs typeface="+mj-cs"/>
        </a:defRPr>
      </a:lvl1pPr>
      <a:lvl2pPr algn="l" defTabSz="449263" rtl="0" eaLnBrk="0" fontAlgn="base" hangingPunct="0">
        <a:lnSpc>
          <a:spcPct val="94000"/>
        </a:lnSpc>
        <a:spcBef>
          <a:spcPct val="0"/>
        </a:spcBef>
        <a:spcAft>
          <a:spcPct val="0"/>
        </a:spcAft>
        <a:buClr>
          <a:srgbClr val="000000"/>
        </a:buClr>
        <a:buSzPct val="100000"/>
        <a:buFont typeface="Times New Roman" pitchFamily="18" charset="0"/>
        <a:defRPr sz="1900">
          <a:solidFill>
            <a:srgbClr val="FFFFFF"/>
          </a:solidFill>
          <a:latin typeface="Arial" charset="0"/>
          <a:ea typeface="WenQuanYi Micro Hei" charset="0"/>
          <a:cs typeface="WenQuanYi Micro Hei" charset="0"/>
        </a:defRPr>
      </a:lvl2pPr>
      <a:lvl3pPr algn="l" defTabSz="449263" rtl="0" eaLnBrk="0" fontAlgn="base" hangingPunct="0">
        <a:lnSpc>
          <a:spcPct val="94000"/>
        </a:lnSpc>
        <a:spcBef>
          <a:spcPct val="0"/>
        </a:spcBef>
        <a:spcAft>
          <a:spcPct val="0"/>
        </a:spcAft>
        <a:buClr>
          <a:srgbClr val="000000"/>
        </a:buClr>
        <a:buSzPct val="100000"/>
        <a:buFont typeface="Times New Roman" pitchFamily="18" charset="0"/>
        <a:defRPr sz="1900">
          <a:solidFill>
            <a:srgbClr val="FFFFFF"/>
          </a:solidFill>
          <a:latin typeface="Arial" charset="0"/>
          <a:ea typeface="WenQuanYi Micro Hei" charset="0"/>
          <a:cs typeface="WenQuanYi Micro Hei" charset="0"/>
        </a:defRPr>
      </a:lvl3pPr>
      <a:lvl4pPr algn="l" defTabSz="449263" rtl="0" eaLnBrk="0" fontAlgn="base" hangingPunct="0">
        <a:lnSpc>
          <a:spcPct val="94000"/>
        </a:lnSpc>
        <a:spcBef>
          <a:spcPct val="0"/>
        </a:spcBef>
        <a:spcAft>
          <a:spcPct val="0"/>
        </a:spcAft>
        <a:buClr>
          <a:srgbClr val="000000"/>
        </a:buClr>
        <a:buSzPct val="100000"/>
        <a:buFont typeface="Times New Roman" pitchFamily="18" charset="0"/>
        <a:defRPr sz="1900">
          <a:solidFill>
            <a:srgbClr val="FFFFFF"/>
          </a:solidFill>
          <a:latin typeface="Arial" charset="0"/>
          <a:ea typeface="WenQuanYi Micro Hei" charset="0"/>
          <a:cs typeface="WenQuanYi Micro Hei" charset="0"/>
        </a:defRPr>
      </a:lvl4pPr>
      <a:lvl5pPr algn="l" defTabSz="449263" rtl="0" eaLnBrk="0" fontAlgn="base" hangingPunct="0">
        <a:lnSpc>
          <a:spcPct val="94000"/>
        </a:lnSpc>
        <a:spcBef>
          <a:spcPct val="0"/>
        </a:spcBef>
        <a:spcAft>
          <a:spcPct val="0"/>
        </a:spcAft>
        <a:buClr>
          <a:srgbClr val="000000"/>
        </a:buClr>
        <a:buSzPct val="100000"/>
        <a:buFont typeface="Times New Roman" pitchFamily="18" charset="0"/>
        <a:defRPr sz="1900">
          <a:solidFill>
            <a:srgbClr val="FFFFFF"/>
          </a:solidFill>
          <a:latin typeface="Arial" charset="0"/>
          <a:ea typeface="WenQuanYi Micro Hei" charset="0"/>
          <a:cs typeface="WenQuanYi Micro Hei" charset="0"/>
        </a:defRPr>
      </a:lvl5pPr>
      <a:lvl6pPr marL="2514588" indent="-228600" algn="l" defTabSz="449263" rtl="0" fontAlgn="base">
        <a:lnSpc>
          <a:spcPct val="94000"/>
        </a:lnSpc>
        <a:spcBef>
          <a:spcPct val="0"/>
        </a:spcBef>
        <a:spcAft>
          <a:spcPct val="0"/>
        </a:spcAft>
        <a:buClr>
          <a:srgbClr val="000000"/>
        </a:buClr>
        <a:buSzPct val="100000"/>
        <a:buFont typeface="Times New Roman" pitchFamily="16" charset="0"/>
        <a:defRPr sz="1900">
          <a:solidFill>
            <a:srgbClr val="FFFFFF"/>
          </a:solidFill>
          <a:latin typeface="Arial" charset="0"/>
          <a:ea typeface="WenQuanYi Micro Hei" charset="0"/>
          <a:cs typeface="WenQuanYi Micro Hei" charset="0"/>
        </a:defRPr>
      </a:lvl6pPr>
      <a:lvl7pPr marL="2971788" indent="-228600" algn="l" defTabSz="449263" rtl="0" fontAlgn="base">
        <a:lnSpc>
          <a:spcPct val="94000"/>
        </a:lnSpc>
        <a:spcBef>
          <a:spcPct val="0"/>
        </a:spcBef>
        <a:spcAft>
          <a:spcPct val="0"/>
        </a:spcAft>
        <a:buClr>
          <a:srgbClr val="000000"/>
        </a:buClr>
        <a:buSzPct val="100000"/>
        <a:buFont typeface="Times New Roman" pitchFamily="16" charset="0"/>
        <a:defRPr sz="1900">
          <a:solidFill>
            <a:srgbClr val="FFFFFF"/>
          </a:solidFill>
          <a:latin typeface="Arial" charset="0"/>
          <a:ea typeface="WenQuanYi Micro Hei" charset="0"/>
          <a:cs typeface="WenQuanYi Micro Hei" charset="0"/>
        </a:defRPr>
      </a:lvl7pPr>
      <a:lvl8pPr marL="3428987" indent="-228600" algn="l" defTabSz="449263" rtl="0" fontAlgn="base">
        <a:lnSpc>
          <a:spcPct val="94000"/>
        </a:lnSpc>
        <a:spcBef>
          <a:spcPct val="0"/>
        </a:spcBef>
        <a:spcAft>
          <a:spcPct val="0"/>
        </a:spcAft>
        <a:buClr>
          <a:srgbClr val="000000"/>
        </a:buClr>
        <a:buSzPct val="100000"/>
        <a:buFont typeface="Times New Roman" pitchFamily="16" charset="0"/>
        <a:defRPr sz="1900">
          <a:solidFill>
            <a:srgbClr val="FFFFFF"/>
          </a:solidFill>
          <a:latin typeface="Arial" charset="0"/>
          <a:ea typeface="WenQuanYi Micro Hei" charset="0"/>
          <a:cs typeface="WenQuanYi Micro Hei" charset="0"/>
        </a:defRPr>
      </a:lvl8pPr>
      <a:lvl9pPr marL="3886183" indent="-228600" algn="l" defTabSz="449263" rtl="0" fontAlgn="base">
        <a:lnSpc>
          <a:spcPct val="94000"/>
        </a:lnSpc>
        <a:spcBef>
          <a:spcPct val="0"/>
        </a:spcBef>
        <a:spcAft>
          <a:spcPct val="0"/>
        </a:spcAft>
        <a:buClr>
          <a:srgbClr val="000000"/>
        </a:buClr>
        <a:buSzPct val="100000"/>
        <a:buFont typeface="Times New Roman" pitchFamily="16" charset="0"/>
        <a:defRPr sz="1900">
          <a:solidFill>
            <a:srgbClr val="FFFFFF"/>
          </a:solidFill>
          <a:latin typeface="Arial" charset="0"/>
          <a:ea typeface="WenQuanYi Micro Hei" charset="0"/>
          <a:cs typeface="WenQuanYi Micro Hei" charset="0"/>
        </a:defRPr>
      </a:lvl9pPr>
    </p:titleStyle>
    <p:bodyStyle>
      <a:lvl1pPr marL="342900" indent="-342900" algn="l" defTabSz="449263" rtl="0" eaLnBrk="0" fontAlgn="base" hangingPunct="0">
        <a:lnSpc>
          <a:spcPct val="75000"/>
        </a:lnSpc>
        <a:spcBef>
          <a:spcPts val="1425"/>
        </a:spcBef>
        <a:spcAft>
          <a:spcPct val="0"/>
        </a:spcAft>
        <a:buClr>
          <a:srgbClr val="000000"/>
        </a:buClr>
        <a:buSzPct val="100000"/>
        <a:buFont typeface="Times New Roman" pitchFamily="18" charset="0"/>
        <a:defRPr sz="2900">
          <a:solidFill>
            <a:srgbClr val="000000"/>
          </a:solidFill>
          <a:latin typeface="+mn-lt"/>
          <a:ea typeface="+mn-ea"/>
          <a:cs typeface="+mn-cs"/>
        </a:defRPr>
      </a:lvl1pPr>
      <a:lvl2pPr marL="742950" indent="-285750" algn="l" defTabSz="449263" rtl="0" eaLnBrk="0" fontAlgn="base" hangingPunct="0">
        <a:lnSpc>
          <a:spcPct val="75000"/>
        </a:lnSpc>
        <a:spcBef>
          <a:spcPts val="1138"/>
        </a:spcBef>
        <a:spcAft>
          <a:spcPct val="0"/>
        </a:spcAft>
        <a:buClr>
          <a:srgbClr val="000000"/>
        </a:buClr>
        <a:buSzPct val="100000"/>
        <a:buFont typeface="Times New Roman" pitchFamily="18" charset="0"/>
        <a:defRPr sz="2400">
          <a:solidFill>
            <a:srgbClr val="000000"/>
          </a:solidFill>
          <a:latin typeface="+mn-lt"/>
          <a:ea typeface="+mn-ea"/>
          <a:cs typeface="+mn-cs"/>
        </a:defRPr>
      </a:lvl2pPr>
      <a:lvl3pPr marL="1141413" indent="-228600" algn="l" defTabSz="449263" rtl="0" eaLnBrk="0" fontAlgn="base" hangingPunct="0">
        <a:lnSpc>
          <a:spcPct val="75000"/>
        </a:lnSpc>
        <a:spcBef>
          <a:spcPts val="850"/>
        </a:spcBef>
        <a:spcAft>
          <a:spcPct val="0"/>
        </a:spcAft>
        <a:buClr>
          <a:srgbClr val="000000"/>
        </a:buClr>
        <a:buSzPct val="100000"/>
        <a:buFont typeface="Times New Roman" pitchFamily="18" charset="0"/>
        <a:defRPr sz="2200">
          <a:solidFill>
            <a:srgbClr val="000000"/>
          </a:solidFill>
          <a:latin typeface="+mn-lt"/>
          <a:ea typeface="+mn-ea"/>
          <a:cs typeface="+mn-cs"/>
        </a:defRPr>
      </a:lvl3pPr>
      <a:lvl4pPr marL="1598613" indent="-228600" algn="l" defTabSz="449263" rtl="0" eaLnBrk="0" fontAlgn="base" hangingPunct="0">
        <a:lnSpc>
          <a:spcPct val="75000"/>
        </a:lnSpc>
        <a:spcBef>
          <a:spcPts val="575"/>
        </a:spcBef>
        <a:spcAft>
          <a:spcPct val="0"/>
        </a:spcAft>
        <a:buClr>
          <a:srgbClr val="000000"/>
        </a:buClr>
        <a:buSzPct val="100000"/>
        <a:buFont typeface="Times New Roman" pitchFamily="18" charset="0"/>
        <a:defRPr sz="2100">
          <a:solidFill>
            <a:srgbClr val="000000"/>
          </a:solidFill>
          <a:latin typeface="+mn-lt"/>
          <a:ea typeface="+mn-ea"/>
          <a:cs typeface="+mn-cs"/>
        </a:defRPr>
      </a:lvl4pPr>
      <a:lvl5pPr marL="2055813" indent="-228600" algn="l" defTabSz="449263" rtl="0" eaLnBrk="0" fontAlgn="base" hangingPunct="0">
        <a:lnSpc>
          <a:spcPct val="75000"/>
        </a:lnSpc>
        <a:spcBef>
          <a:spcPts val="288"/>
        </a:spcBef>
        <a:spcAft>
          <a:spcPct val="0"/>
        </a:spcAft>
        <a:buClr>
          <a:srgbClr val="000000"/>
        </a:buClr>
        <a:buSzPct val="100000"/>
        <a:buFont typeface="Times New Roman" pitchFamily="18" charset="0"/>
        <a:defRPr sz="2100">
          <a:solidFill>
            <a:srgbClr val="000000"/>
          </a:solidFill>
          <a:latin typeface="+mn-lt"/>
          <a:ea typeface="+mn-ea"/>
          <a:cs typeface="+mn-cs"/>
        </a:defRPr>
      </a:lvl5pPr>
      <a:lvl6pPr marL="2514588" indent="-228600" algn="l" defTabSz="449263" rtl="0" fontAlgn="base">
        <a:lnSpc>
          <a:spcPct val="75000"/>
        </a:lnSpc>
        <a:spcBef>
          <a:spcPts val="287"/>
        </a:spcBef>
        <a:spcAft>
          <a:spcPct val="0"/>
        </a:spcAft>
        <a:buClr>
          <a:srgbClr val="000000"/>
        </a:buClr>
        <a:buSzPct val="100000"/>
        <a:buFont typeface="Times New Roman" pitchFamily="16" charset="0"/>
        <a:defRPr sz="2100">
          <a:solidFill>
            <a:srgbClr val="000000"/>
          </a:solidFill>
          <a:latin typeface="+mn-lt"/>
          <a:ea typeface="+mn-ea"/>
          <a:cs typeface="+mn-cs"/>
        </a:defRPr>
      </a:lvl6pPr>
      <a:lvl7pPr marL="2971788" indent="-228600" algn="l" defTabSz="449263" rtl="0" fontAlgn="base">
        <a:lnSpc>
          <a:spcPct val="75000"/>
        </a:lnSpc>
        <a:spcBef>
          <a:spcPts val="287"/>
        </a:spcBef>
        <a:spcAft>
          <a:spcPct val="0"/>
        </a:spcAft>
        <a:buClr>
          <a:srgbClr val="000000"/>
        </a:buClr>
        <a:buSzPct val="100000"/>
        <a:buFont typeface="Times New Roman" pitchFamily="16" charset="0"/>
        <a:defRPr sz="2100">
          <a:solidFill>
            <a:srgbClr val="000000"/>
          </a:solidFill>
          <a:latin typeface="+mn-lt"/>
          <a:ea typeface="+mn-ea"/>
          <a:cs typeface="+mn-cs"/>
        </a:defRPr>
      </a:lvl7pPr>
      <a:lvl8pPr marL="3428987" indent="-228600" algn="l" defTabSz="449263" rtl="0" fontAlgn="base">
        <a:lnSpc>
          <a:spcPct val="75000"/>
        </a:lnSpc>
        <a:spcBef>
          <a:spcPts val="287"/>
        </a:spcBef>
        <a:spcAft>
          <a:spcPct val="0"/>
        </a:spcAft>
        <a:buClr>
          <a:srgbClr val="000000"/>
        </a:buClr>
        <a:buSzPct val="100000"/>
        <a:buFont typeface="Times New Roman" pitchFamily="16" charset="0"/>
        <a:defRPr sz="2100">
          <a:solidFill>
            <a:srgbClr val="000000"/>
          </a:solidFill>
          <a:latin typeface="+mn-lt"/>
          <a:ea typeface="+mn-ea"/>
          <a:cs typeface="+mn-cs"/>
        </a:defRPr>
      </a:lvl8pPr>
      <a:lvl9pPr marL="3886183" indent="-228600" algn="l" defTabSz="449263" rtl="0" fontAlgn="base">
        <a:lnSpc>
          <a:spcPct val="75000"/>
        </a:lnSpc>
        <a:spcBef>
          <a:spcPts val="287"/>
        </a:spcBef>
        <a:spcAft>
          <a:spcPct val="0"/>
        </a:spcAft>
        <a:buClr>
          <a:srgbClr val="000000"/>
        </a:buClr>
        <a:buSzPct val="100000"/>
        <a:buFont typeface="Times New Roman" pitchFamily="16" charset="0"/>
        <a:defRPr sz="2100">
          <a:solidFill>
            <a:srgbClr val="000000"/>
          </a:solidFill>
          <a:latin typeface="+mn-lt"/>
          <a:ea typeface="+mn-ea"/>
          <a:cs typeface="+mn-cs"/>
        </a:defRPr>
      </a:lvl9pPr>
    </p:bodyStyle>
    <p:otherStyle>
      <a:defPPr>
        <a:defRPr lang="es-AR"/>
      </a:defPPr>
      <a:lvl1pPr marL="0" algn="l" defTabSz="914394" rtl="0" eaLnBrk="1" latinLnBrk="0" hangingPunct="1">
        <a:defRPr sz="1700" kern="1200">
          <a:solidFill>
            <a:schemeClr val="tx1"/>
          </a:solidFill>
          <a:latin typeface="+mn-lt"/>
          <a:ea typeface="+mn-ea"/>
          <a:cs typeface="+mn-cs"/>
        </a:defRPr>
      </a:lvl1pPr>
      <a:lvl2pPr marL="457200" algn="l" defTabSz="914394" rtl="0" eaLnBrk="1" latinLnBrk="0" hangingPunct="1">
        <a:defRPr sz="1700" kern="1200">
          <a:solidFill>
            <a:schemeClr val="tx1"/>
          </a:solidFill>
          <a:latin typeface="+mn-lt"/>
          <a:ea typeface="+mn-ea"/>
          <a:cs typeface="+mn-cs"/>
        </a:defRPr>
      </a:lvl2pPr>
      <a:lvl3pPr marL="914394" algn="l" defTabSz="914394" rtl="0" eaLnBrk="1" latinLnBrk="0" hangingPunct="1">
        <a:defRPr sz="1700" kern="1200">
          <a:solidFill>
            <a:schemeClr val="tx1"/>
          </a:solidFill>
          <a:latin typeface="+mn-lt"/>
          <a:ea typeface="+mn-ea"/>
          <a:cs typeface="+mn-cs"/>
        </a:defRPr>
      </a:lvl3pPr>
      <a:lvl4pPr marL="1371594" algn="l" defTabSz="914394" rtl="0" eaLnBrk="1" latinLnBrk="0" hangingPunct="1">
        <a:defRPr sz="1700" kern="1200">
          <a:solidFill>
            <a:schemeClr val="tx1"/>
          </a:solidFill>
          <a:latin typeface="+mn-lt"/>
          <a:ea typeface="+mn-ea"/>
          <a:cs typeface="+mn-cs"/>
        </a:defRPr>
      </a:lvl4pPr>
      <a:lvl5pPr marL="1828793" algn="l" defTabSz="914394" rtl="0" eaLnBrk="1" latinLnBrk="0" hangingPunct="1">
        <a:defRPr sz="1700" kern="1200">
          <a:solidFill>
            <a:schemeClr val="tx1"/>
          </a:solidFill>
          <a:latin typeface="+mn-lt"/>
          <a:ea typeface="+mn-ea"/>
          <a:cs typeface="+mn-cs"/>
        </a:defRPr>
      </a:lvl5pPr>
      <a:lvl6pPr marL="2285991" algn="l" defTabSz="914394" rtl="0" eaLnBrk="1" latinLnBrk="0" hangingPunct="1">
        <a:defRPr sz="1700" kern="1200">
          <a:solidFill>
            <a:schemeClr val="tx1"/>
          </a:solidFill>
          <a:latin typeface="+mn-lt"/>
          <a:ea typeface="+mn-ea"/>
          <a:cs typeface="+mn-cs"/>
        </a:defRPr>
      </a:lvl6pPr>
      <a:lvl7pPr marL="2743188" algn="l" defTabSz="914394" rtl="0" eaLnBrk="1" latinLnBrk="0" hangingPunct="1">
        <a:defRPr sz="1700" kern="1200">
          <a:solidFill>
            <a:schemeClr val="tx1"/>
          </a:solidFill>
          <a:latin typeface="+mn-lt"/>
          <a:ea typeface="+mn-ea"/>
          <a:cs typeface="+mn-cs"/>
        </a:defRPr>
      </a:lvl7pPr>
      <a:lvl8pPr marL="3200387" algn="l" defTabSz="914394" rtl="0" eaLnBrk="1" latinLnBrk="0" hangingPunct="1">
        <a:defRPr sz="1700" kern="1200">
          <a:solidFill>
            <a:schemeClr val="tx1"/>
          </a:solidFill>
          <a:latin typeface="+mn-lt"/>
          <a:ea typeface="+mn-ea"/>
          <a:cs typeface="+mn-cs"/>
        </a:defRPr>
      </a:lvl8pPr>
      <a:lvl9pPr marL="3657584" algn="l" defTabSz="914394" rtl="0" eaLnBrk="1" latinLnBrk="0" hangingPunct="1">
        <a:defRPr sz="1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4" y="274638"/>
            <a:ext cx="1097280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_tradnl" altLang="es-AR" smtClean="0"/>
              <a:t>Click to edit Master title style</a:t>
            </a:r>
            <a:endParaRPr lang="en-US" altLang="es-AR" smtClean="0"/>
          </a:p>
        </p:txBody>
      </p:sp>
      <p:sp>
        <p:nvSpPr>
          <p:cNvPr id="3075" name="Text Placeholder 2"/>
          <p:cNvSpPr>
            <a:spLocks noGrp="1"/>
          </p:cNvSpPr>
          <p:nvPr>
            <p:ph type="body" idx="1"/>
          </p:nvPr>
        </p:nvSpPr>
        <p:spPr bwMode="auto">
          <a:xfrm>
            <a:off x="609604" y="1600206"/>
            <a:ext cx="1097280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_tradnl" altLang="es-AR" smtClean="0"/>
              <a:t>Click to edit Master text styles</a:t>
            </a:r>
          </a:p>
          <a:p>
            <a:pPr lvl="1"/>
            <a:r>
              <a:rPr lang="es-ES_tradnl" altLang="es-AR" smtClean="0"/>
              <a:t>Second level</a:t>
            </a:r>
          </a:p>
          <a:p>
            <a:pPr lvl="2"/>
            <a:r>
              <a:rPr lang="es-ES_tradnl" altLang="es-AR" smtClean="0"/>
              <a:t>Third level</a:t>
            </a:r>
          </a:p>
          <a:p>
            <a:pPr lvl="3"/>
            <a:r>
              <a:rPr lang="es-ES_tradnl" altLang="es-AR" smtClean="0"/>
              <a:t>Fourth level</a:t>
            </a:r>
          </a:p>
          <a:p>
            <a:pPr lvl="4"/>
            <a:r>
              <a:rPr lang="es-ES_tradnl" altLang="es-AR" smtClean="0"/>
              <a:t>Fifth level</a:t>
            </a:r>
            <a:endParaRPr lang="en-US" altLang="es-AR" smtClean="0"/>
          </a:p>
        </p:txBody>
      </p:sp>
      <p:sp>
        <p:nvSpPr>
          <p:cNvPr id="4" name="Date Placeholder 3"/>
          <p:cNvSpPr>
            <a:spLocks noGrp="1"/>
          </p:cNvSpPr>
          <p:nvPr>
            <p:ph type="dt" sz="half" idx="2"/>
          </p:nvPr>
        </p:nvSpPr>
        <p:spPr>
          <a:xfrm>
            <a:off x="609600" y="6356387"/>
            <a:ext cx="28448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a:solidFill>
                  <a:srgbClr val="898989"/>
                </a:solidFill>
                <a:latin typeface="Calibri" pitchFamily="34" charset="0"/>
                <a:ea typeface="ヒラギノ角ゴ Pro W3" charset="-128"/>
                <a:cs typeface="+mn-cs"/>
              </a:defRPr>
            </a:lvl1pPr>
          </a:lstStyle>
          <a:p>
            <a:pPr fontAlgn="base">
              <a:spcBef>
                <a:spcPct val="0"/>
              </a:spcBef>
              <a:spcAft>
                <a:spcPct val="0"/>
              </a:spcAft>
              <a:defRPr/>
            </a:pPr>
            <a:fld id="{151E06C4-E1BC-4E2B-B79F-FB4525E50A8E}" type="datetime1">
              <a:rPr lang="en-US"/>
              <a:pPr fontAlgn="base">
                <a:spcBef>
                  <a:spcPct val="0"/>
                </a:spcBef>
                <a:spcAft>
                  <a:spcPct val="0"/>
                </a:spcAft>
                <a:defRPr/>
              </a:pPr>
              <a:t>11/23/2018</a:t>
            </a:fld>
            <a:endParaRPr lang="en-US"/>
          </a:p>
        </p:txBody>
      </p:sp>
      <p:sp>
        <p:nvSpPr>
          <p:cNvPr id="5" name="Footer Placeholder 4"/>
          <p:cNvSpPr>
            <a:spLocks noGrp="1"/>
          </p:cNvSpPr>
          <p:nvPr>
            <p:ph type="ftr" sz="quarter" idx="3"/>
          </p:nvPr>
        </p:nvSpPr>
        <p:spPr>
          <a:xfrm>
            <a:off x="4165605" y="6356387"/>
            <a:ext cx="3860800" cy="365125"/>
          </a:xfrm>
          <a:prstGeom prst="rect">
            <a:avLst/>
          </a:prstGeom>
        </p:spPr>
        <p:txBody>
          <a:bodyPr vert="horz" wrap="square" lIns="91440" tIns="45720" rIns="91440" bIns="45720" numCol="1" anchor="ctr" anchorCtr="0" compatLnSpc="1">
            <a:prstTxWarp prst="textNoShape">
              <a:avLst/>
            </a:prstTxWarp>
          </a:bodyPr>
          <a:lstStyle>
            <a:lvl1pPr algn="ctr" defTabSz="457200" eaLnBrk="1" hangingPunct="1">
              <a:defRPr sz="1200">
                <a:solidFill>
                  <a:srgbClr val="898989"/>
                </a:solidFill>
                <a:latin typeface="Calibri" charset="0"/>
                <a:ea typeface="ヒラギノ角ゴ Pro W3" charset="0"/>
                <a:cs typeface="ヒラギノ角ゴ Pro W3"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8737605" y="6356387"/>
            <a:ext cx="28448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898989"/>
                </a:solidFill>
                <a:latin typeface="Calibri" pitchFamily="34" charset="0"/>
                <a:ea typeface="ヒラギノ角ゴ Pro W3"/>
                <a:cs typeface="ヒラギノ角ゴ Pro W3"/>
              </a:defRPr>
            </a:lvl1pPr>
          </a:lstStyle>
          <a:p>
            <a:pPr fontAlgn="base">
              <a:spcBef>
                <a:spcPct val="0"/>
              </a:spcBef>
              <a:spcAft>
                <a:spcPct val="0"/>
              </a:spcAft>
              <a:defRPr/>
            </a:pPr>
            <a:fld id="{55959392-3807-4CA0-9776-79993863444A}" type="slidenum">
              <a:rPr lang="en-US"/>
              <a:pPr fontAlgn="base">
                <a:spcBef>
                  <a:spcPct val="0"/>
                </a:spcBef>
                <a:spcAft>
                  <a:spcPct val="0"/>
                </a:spcAft>
                <a:defRPr/>
              </a:pPr>
              <a:t>‹Nº›</a:t>
            </a:fld>
            <a:endParaRPr lang="en-US"/>
          </a:p>
        </p:txBody>
      </p:sp>
    </p:spTree>
    <p:extLst>
      <p:ext uri="{BB962C8B-B14F-4D97-AF65-F5344CB8AC3E}">
        <p14:creationId xmlns:p14="http://schemas.microsoft.com/office/powerpoint/2010/main" val="3953664004"/>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Lst>
  <p:txStyles>
    <p:titleStyle>
      <a:lvl1pPr algn="ctr" defTabSz="457200" rtl="0" eaLnBrk="0" fontAlgn="base" hangingPunct="0">
        <a:spcBef>
          <a:spcPct val="0"/>
        </a:spcBef>
        <a:spcAft>
          <a:spcPct val="0"/>
        </a:spcAft>
        <a:defRPr sz="4400" kern="1200">
          <a:solidFill>
            <a:schemeClr val="tx1"/>
          </a:solidFill>
          <a:latin typeface="+mj-lt"/>
          <a:ea typeface="ヒラギノ角ゴ Pro W3" charset="-128"/>
          <a:cs typeface="ヒラギノ角ゴ Pro W3" charset="-128"/>
        </a:defRPr>
      </a:lvl1pPr>
      <a:lvl2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2pPr>
      <a:lvl3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3pPr>
      <a:lvl4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4pPr>
      <a:lvl5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ヒラギノ角ゴ Pro W3" charset="-128"/>
          <a:cs typeface="ヒラギノ角ゴ Pro W3"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ヒラギノ角ゴ Pro W3" charset="-128"/>
          <a:cs typeface="ヒラギノ角ゴ Pro W3"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ヒラギノ角ゴ Pro W3" charset="-128"/>
          <a:cs typeface="ヒラギノ角ゴ Pro W3"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ヒラギノ角ゴ Pro W3" charset="-128"/>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Rectangle 1"/>
          <p:cNvSpPr>
            <a:spLocks noChangeArrowheads="1"/>
          </p:cNvSpPr>
          <p:nvPr/>
        </p:nvSpPr>
        <p:spPr bwMode="auto">
          <a:xfrm>
            <a:off x="0" y="0"/>
            <a:ext cx="12192000" cy="144463"/>
          </a:xfrm>
          <a:prstGeom prst="rect">
            <a:avLst/>
          </a:prstGeom>
          <a:gradFill rotWithShape="0">
            <a:gsLst>
              <a:gs pos="0">
                <a:srgbClr val="FFFFFF"/>
              </a:gs>
              <a:gs pos="50000">
                <a:srgbClr val="808080"/>
              </a:gs>
              <a:gs pos="100000">
                <a:srgbClr val="FFFFFF"/>
              </a:gs>
            </a:gsLst>
            <a:lin ang="600000" scaled="1"/>
          </a:gradFill>
          <a:ln>
            <a:noFill/>
          </a:ln>
          <a:effectLst/>
          <a:extLst>
            <a:ext uri="{91240B29-F687-4F45-9708-019B960494DF}">
              <a14:hiddenLine xmlns:a14="http://schemas.microsoft.com/office/drawing/2010/main" w="25560">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tIns="45721" bIns="45721" anchor="ctr"/>
          <a:lstStyle/>
          <a:p>
            <a:pPr defTabSz="449263" fontAlgn="base" hangingPunct="0">
              <a:lnSpc>
                <a:spcPct val="94000"/>
              </a:lnSpc>
              <a:spcBef>
                <a:spcPct val="0"/>
              </a:spcBef>
              <a:spcAft>
                <a:spcPct val="0"/>
              </a:spcAft>
              <a:buClr>
                <a:srgbClr val="000000"/>
              </a:buClr>
              <a:buSzPct val="100000"/>
              <a:buFont typeface="Times New Roman" pitchFamily="18" charset="0"/>
              <a:buNone/>
            </a:pPr>
            <a:endParaRPr lang="es-AR" sz="1800" smtClean="0">
              <a:solidFill>
                <a:srgbClr val="000000"/>
              </a:solidFill>
              <a:latin typeface="Arial" pitchFamily="34" charset="0"/>
            </a:endParaRPr>
          </a:p>
        </p:txBody>
      </p:sp>
      <p:sp>
        <p:nvSpPr>
          <p:cNvPr id="3075" name="Rectangle 2"/>
          <p:cNvSpPr>
            <a:spLocks noChangeArrowheads="1"/>
          </p:cNvSpPr>
          <p:nvPr/>
        </p:nvSpPr>
        <p:spPr bwMode="auto">
          <a:xfrm>
            <a:off x="0" y="0"/>
            <a:ext cx="12192000" cy="144463"/>
          </a:xfrm>
          <a:prstGeom prst="rect">
            <a:avLst/>
          </a:prstGeom>
          <a:gradFill rotWithShape="0">
            <a:gsLst>
              <a:gs pos="0">
                <a:srgbClr val="FFFFFF"/>
              </a:gs>
              <a:gs pos="50000">
                <a:srgbClr val="BFBFBF"/>
              </a:gs>
              <a:gs pos="100000">
                <a:srgbClr val="FFFFFF"/>
              </a:gs>
            </a:gsLst>
            <a:lin ang="600000" scaled="1"/>
          </a:gradFill>
          <a:ln>
            <a:noFill/>
          </a:ln>
          <a:effectLst/>
          <a:extLst>
            <a:ext uri="{91240B29-F687-4F45-9708-019B960494DF}">
              <a14:hiddenLine xmlns:a14="http://schemas.microsoft.com/office/drawing/2010/main" w="25560">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tIns="45721" bIns="45721" anchor="ctr"/>
          <a:lstStyle/>
          <a:p>
            <a:pPr defTabSz="449263" fontAlgn="base" hangingPunct="0">
              <a:lnSpc>
                <a:spcPct val="94000"/>
              </a:lnSpc>
              <a:spcBef>
                <a:spcPct val="0"/>
              </a:spcBef>
              <a:spcAft>
                <a:spcPct val="0"/>
              </a:spcAft>
              <a:buClr>
                <a:srgbClr val="000000"/>
              </a:buClr>
              <a:buSzPct val="100000"/>
              <a:buFont typeface="Times New Roman" pitchFamily="18" charset="0"/>
              <a:buNone/>
            </a:pPr>
            <a:endParaRPr lang="es-AR" sz="1800" smtClean="0">
              <a:solidFill>
                <a:srgbClr val="000000"/>
              </a:solidFill>
              <a:latin typeface="Arial" pitchFamily="34" charset="0"/>
            </a:endParaRPr>
          </a:p>
        </p:txBody>
      </p:sp>
      <p:sp>
        <p:nvSpPr>
          <p:cNvPr id="3076" name="Line 3"/>
          <p:cNvSpPr>
            <a:spLocks noChangeShapeType="1"/>
          </p:cNvSpPr>
          <p:nvPr/>
        </p:nvSpPr>
        <p:spPr bwMode="auto">
          <a:xfrm>
            <a:off x="0" y="6745288"/>
            <a:ext cx="12192000" cy="1587"/>
          </a:xfrm>
          <a:prstGeom prst="line">
            <a:avLst/>
          </a:prstGeom>
          <a:noFill/>
          <a:ln w="19080">
            <a:solidFill>
              <a:srgbClr val="0053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tIns="45721" bIns="45721"/>
          <a:lstStyle/>
          <a:p>
            <a:pPr defTabSz="449263" fontAlgn="base">
              <a:spcBef>
                <a:spcPct val="0"/>
              </a:spcBef>
              <a:spcAft>
                <a:spcPct val="0"/>
              </a:spcAft>
            </a:pPr>
            <a:endParaRPr lang="es-AR" sz="1800" smtClean="0">
              <a:solidFill>
                <a:srgbClr val="000000"/>
              </a:solidFill>
              <a:latin typeface="Arial" pitchFamily="34" charset="0"/>
            </a:endParaRPr>
          </a:p>
        </p:txBody>
      </p:sp>
      <p:sp>
        <p:nvSpPr>
          <p:cNvPr id="3077" name="Rectangle 4"/>
          <p:cNvSpPr>
            <a:spLocks noGrp="1" noChangeArrowheads="1"/>
          </p:cNvSpPr>
          <p:nvPr>
            <p:ph type="title"/>
          </p:nvPr>
        </p:nvSpPr>
        <p:spPr bwMode="auto">
          <a:xfrm>
            <a:off x="609600" y="238125"/>
            <a:ext cx="11139488" cy="1101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1" rIns="91440" bIns="45721" numCol="1" anchor="ctr" anchorCtr="0" compatLnSpc="1">
            <a:prstTxWarp prst="textNoShape">
              <a:avLst/>
            </a:prstTxWarp>
          </a:bodyPr>
          <a:lstStyle/>
          <a:p>
            <a:pPr lvl="0"/>
            <a:r>
              <a:rPr lang="en-GB" smtClean="0"/>
              <a:t>Click to edit Master title style</a:t>
            </a:r>
          </a:p>
        </p:txBody>
      </p:sp>
      <p:sp>
        <p:nvSpPr>
          <p:cNvPr id="3078" name="Rectangle 5"/>
          <p:cNvSpPr>
            <a:spLocks noGrp="1" noChangeArrowheads="1"/>
          </p:cNvSpPr>
          <p:nvPr>
            <p:ph type="body" idx="1"/>
          </p:nvPr>
        </p:nvSpPr>
        <p:spPr bwMode="auto">
          <a:xfrm>
            <a:off x="609600" y="1604963"/>
            <a:ext cx="10971213" cy="397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88900"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Tree>
    <p:extLst>
      <p:ext uri="{BB962C8B-B14F-4D97-AF65-F5344CB8AC3E}">
        <p14:creationId xmlns:p14="http://schemas.microsoft.com/office/powerpoint/2010/main" val="166446285"/>
      </p:ext>
    </p:extLst>
  </p:cSld>
  <p:clrMap bg1="lt1" tx1="dk1" bg2="lt2" tx2="dk2" accent1="accent1" accent2="accent2" accent3="accent3" accent4="accent4" accent5="accent5" accent6="accent6" hlink="hlink" folHlink="folHlink"/>
  <p:sldLayoutIdLst>
    <p:sldLayoutId id="2147484612" r:id="rId1"/>
    <p:sldLayoutId id="2147484613" r:id="rId2"/>
    <p:sldLayoutId id="2147484614" r:id="rId3"/>
    <p:sldLayoutId id="2147484615" r:id="rId4"/>
    <p:sldLayoutId id="2147484616" r:id="rId5"/>
    <p:sldLayoutId id="2147484617" r:id="rId6"/>
    <p:sldLayoutId id="2147484618" r:id="rId7"/>
    <p:sldLayoutId id="2147484619" r:id="rId8"/>
    <p:sldLayoutId id="2147484620" r:id="rId9"/>
    <p:sldLayoutId id="2147484621" r:id="rId10"/>
    <p:sldLayoutId id="2147484622" r:id="rId11"/>
  </p:sldLayoutIdLst>
  <p:txStyles>
    <p:titleStyle>
      <a:lvl1pPr algn="l" defTabSz="449263" rtl="0" eaLnBrk="0" fontAlgn="base" hangingPunct="0">
        <a:lnSpc>
          <a:spcPct val="94000"/>
        </a:lnSpc>
        <a:spcBef>
          <a:spcPct val="0"/>
        </a:spcBef>
        <a:spcAft>
          <a:spcPct val="0"/>
        </a:spcAft>
        <a:buClr>
          <a:srgbClr val="000000"/>
        </a:buClr>
        <a:buSzPct val="100000"/>
        <a:buFont typeface="Times New Roman" pitchFamily="18" charset="0"/>
        <a:defRPr sz="1900">
          <a:solidFill>
            <a:srgbClr val="FFFFFF"/>
          </a:solidFill>
          <a:latin typeface="+mj-lt"/>
          <a:ea typeface="+mj-ea"/>
          <a:cs typeface="+mj-cs"/>
        </a:defRPr>
      </a:lvl1pPr>
      <a:lvl2pPr algn="l" defTabSz="449263" rtl="0" eaLnBrk="0" fontAlgn="base" hangingPunct="0">
        <a:lnSpc>
          <a:spcPct val="94000"/>
        </a:lnSpc>
        <a:spcBef>
          <a:spcPct val="0"/>
        </a:spcBef>
        <a:spcAft>
          <a:spcPct val="0"/>
        </a:spcAft>
        <a:buClr>
          <a:srgbClr val="000000"/>
        </a:buClr>
        <a:buSzPct val="100000"/>
        <a:buFont typeface="Times New Roman" pitchFamily="18" charset="0"/>
        <a:defRPr sz="1900">
          <a:solidFill>
            <a:srgbClr val="FFFFFF"/>
          </a:solidFill>
          <a:latin typeface="Arial" charset="0"/>
          <a:ea typeface="WenQuanYi Micro Hei" charset="0"/>
          <a:cs typeface="WenQuanYi Micro Hei" charset="0"/>
        </a:defRPr>
      </a:lvl2pPr>
      <a:lvl3pPr algn="l" defTabSz="449263" rtl="0" eaLnBrk="0" fontAlgn="base" hangingPunct="0">
        <a:lnSpc>
          <a:spcPct val="94000"/>
        </a:lnSpc>
        <a:spcBef>
          <a:spcPct val="0"/>
        </a:spcBef>
        <a:spcAft>
          <a:spcPct val="0"/>
        </a:spcAft>
        <a:buClr>
          <a:srgbClr val="000000"/>
        </a:buClr>
        <a:buSzPct val="100000"/>
        <a:buFont typeface="Times New Roman" pitchFamily="18" charset="0"/>
        <a:defRPr sz="1900">
          <a:solidFill>
            <a:srgbClr val="FFFFFF"/>
          </a:solidFill>
          <a:latin typeface="Arial" charset="0"/>
          <a:ea typeface="WenQuanYi Micro Hei" charset="0"/>
          <a:cs typeface="WenQuanYi Micro Hei" charset="0"/>
        </a:defRPr>
      </a:lvl3pPr>
      <a:lvl4pPr algn="l" defTabSz="449263" rtl="0" eaLnBrk="0" fontAlgn="base" hangingPunct="0">
        <a:lnSpc>
          <a:spcPct val="94000"/>
        </a:lnSpc>
        <a:spcBef>
          <a:spcPct val="0"/>
        </a:spcBef>
        <a:spcAft>
          <a:spcPct val="0"/>
        </a:spcAft>
        <a:buClr>
          <a:srgbClr val="000000"/>
        </a:buClr>
        <a:buSzPct val="100000"/>
        <a:buFont typeface="Times New Roman" pitchFamily="18" charset="0"/>
        <a:defRPr sz="1900">
          <a:solidFill>
            <a:srgbClr val="FFFFFF"/>
          </a:solidFill>
          <a:latin typeface="Arial" charset="0"/>
          <a:ea typeface="WenQuanYi Micro Hei" charset="0"/>
          <a:cs typeface="WenQuanYi Micro Hei" charset="0"/>
        </a:defRPr>
      </a:lvl4pPr>
      <a:lvl5pPr algn="l" defTabSz="449263" rtl="0" eaLnBrk="0" fontAlgn="base" hangingPunct="0">
        <a:lnSpc>
          <a:spcPct val="94000"/>
        </a:lnSpc>
        <a:spcBef>
          <a:spcPct val="0"/>
        </a:spcBef>
        <a:spcAft>
          <a:spcPct val="0"/>
        </a:spcAft>
        <a:buClr>
          <a:srgbClr val="000000"/>
        </a:buClr>
        <a:buSzPct val="100000"/>
        <a:buFont typeface="Times New Roman" pitchFamily="18" charset="0"/>
        <a:defRPr sz="1900">
          <a:solidFill>
            <a:srgbClr val="FFFFFF"/>
          </a:solidFill>
          <a:latin typeface="Arial" charset="0"/>
          <a:ea typeface="WenQuanYi Micro Hei" charset="0"/>
          <a:cs typeface="WenQuanYi Micro Hei" charset="0"/>
        </a:defRPr>
      </a:lvl5pPr>
      <a:lvl6pPr marL="2514588" indent="-228600" algn="l" defTabSz="449263" rtl="0" fontAlgn="base">
        <a:lnSpc>
          <a:spcPct val="94000"/>
        </a:lnSpc>
        <a:spcBef>
          <a:spcPct val="0"/>
        </a:spcBef>
        <a:spcAft>
          <a:spcPct val="0"/>
        </a:spcAft>
        <a:buClr>
          <a:srgbClr val="000000"/>
        </a:buClr>
        <a:buSzPct val="100000"/>
        <a:buFont typeface="Times New Roman" pitchFamily="16" charset="0"/>
        <a:defRPr sz="1900">
          <a:solidFill>
            <a:srgbClr val="FFFFFF"/>
          </a:solidFill>
          <a:latin typeface="Arial" charset="0"/>
          <a:ea typeface="WenQuanYi Micro Hei" charset="0"/>
          <a:cs typeface="WenQuanYi Micro Hei" charset="0"/>
        </a:defRPr>
      </a:lvl6pPr>
      <a:lvl7pPr marL="2971788" indent="-228600" algn="l" defTabSz="449263" rtl="0" fontAlgn="base">
        <a:lnSpc>
          <a:spcPct val="94000"/>
        </a:lnSpc>
        <a:spcBef>
          <a:spcPct val="0"/>
        </a:spcBef>
        <a:spcAft>
          <a:spcPct val="0"/>
        </a:spcAft>
        <a:buClr>
          <a:srgbClr val="000000"/>
        </a:buClr>
        <a:buSzPct val="100000"/>
        <a:buFont typeface="Times New Roman" pitchFamily="16" charset="0"/>
        <a:defRPr sz="1900">
          <a:solidFill>
            <a:srgbClr val="FFFFFF"/>
          </a:solidFill>
          <a:latin typeface="Arial" charset="0"/>
          <a:ea typeface="WenQuanYi Micro Hei" charset="0"/>
          <a:cs typeface="WenQuanYi Micro Hei" charset="0"/>
        </a:defRPr>
      </a:lvl7pPr>
      <a:lvl8pPr marL="3428987" indent="-228600" algn="l" defTabSz="449263" rtl="0" fontAlgn="base">
        <a:lnSpc>
          <a:spcPct val="94000"/>
        </a:lnSpc>
        <a:spcBef>
          <a:spcPct val="0"/>
        </a:spcBef>
        <a:spcAft>
          <a:spcPct val="0"/>
        </a:spcAft>
        <a:buClr>
          <a:srgbClr val="000000"/>
        </a:buClr>
        <a:buSzPct val="100000"/>
        <a:buFont typeface="Times New Roman" pitchFamily="16" charset="0"/>
        <a:defRPr sz="1900">
          <a:solidFill>
            <a:srgbClr val="FFFFFF"/>
          </a:solidFill>
          <a:latin typeface="Arial" charset="0"/>
          <a:ea typeface="WenQuanYi Micro Hei" charset="0"/>
          <a:cs typeface="WenQuanYi Micro Hei" charset="0"/>
        </a:defRPr>
      </a:lvl8pPr>
      <a:lvl9pPr marL="3886183" indent="-228600" algn="l" defTabSz="449263" rtl="0" fontAlgn="base">
        <a:lnSpc>
          <a:spcPct val="94000"/>
        </a:lnSpc>
        <a:spcBef>
          <a:spcPct val="0"/>
        </a:spcBef>
        <a:spcAft>
          <a:spcPct val="0"/>
        </a:spcAft>
        <a:buClr>
          <a:srgbClr val="000000"/>
        </a:buClr>
        <a:buSzPct val="100000"/>
        <a:buFont typeface="Times New Roman" pitchFamily="16" charset="0"/>
        <a:defRPr sz="1900">
          <a:solidFill>
            <a:srgbClr val="FFFFFF"/>
          </a:solidFill>
          <a:latin typeface="Arial" charset="0"/>
          <a:ea typeface="WenQuanYi Micro Hei" charset="0"/>
          <a:cs typeface="WenQuanYi Micro Hei" charset="0"/>
        </a:defRPr>
      </a:lvl9pPr>
    </p:titleStyle>
    <p:bodyStyle>
      <a:lvl1pPr marL="342900" indent="-342900" algn="l" defTabSz="449263" rtl="0" eaLnBrk="0" fontAlgn="base" hangingPunct="0">
        <a:lnSpc>
          <a:spcPct val="75000"/>
        </a:lnSpc>
        <a:spcBef>
          <a:spcPts val="1425"/>
        </a:spcBef>
        <a:spcAft>
          <a:spcPct val="0"/>
        </a:spcAft>
        <a:buClr>
          <a:srgbClr val="000000"/>
        </a:buClr>
        <a:buSzPct val="100000"/>
        <a:buFont typeface="Times New Roman" pitchFamily="18" charset="0"/>
        <a:defRPr sz="2900">
          <a:solidFill>
            <a:srgbClr val="000000"/>
          </a:solidFill>
          <a:latin typeface="+mn-lt"/>
          <a:ea typeface="+mn-ea"/>
          <a:cs typeface="+mn-cs"/>
        </a:defRPr>
      </a:lvl1pPr>
      <a:lvl2pPr marL="742950" indent="-285750" algn="l" defTabSz="449263" rtl="0" eaLnBrk="0" fontAlgn="base" hangingPunct="0">
        <a:lnSpc>
          <a:spcPct val="75000"/>
        </a:lnSpc>
        <a:spcBef>
          <a:spcPts val="1138"/>
        </a:spcBef>
        <a:spcAft>
          <a:spcPct val="0"/>
        </a:spcAft>
        <a:buClr>
          <a:srgbClr val="000000"/>
        </a:buClr>
        <a:buSzPct val="100000"/>
        <a:buFont typeface="Times New Roman" pitchFamily="18" charset="0"/>
        <a:defRPr sz="2400">
          <a:solidFill>
            <a:srgbClr val="000000"/>
          </a:solidFill>
          <a:latin typeface="+mn-lt"/>
          <a:ea typeface="+mn-ea"/>
          <a:cs typeface="+mn-cs"/>
        </a:defRPr>
      </a:lvl2pPr>
      <a:lvl3pPr marL="1141413" indent="-228600" algn="l" defTabSz="449263" rtl="0" eaLnBrk="0" fontAlgn="base" hangingPunct="0">
        <a:lnSpc>
          <a:spcPct val="75000"/>
        </a:lnSpc>
        <a:spcBef>
          <a:spcPts val="850"/>
        </a:spcBef>
        <a:spcAft>
          <a:spcPct val="0"/>
        </a:spcAft>
        <a:buClr>
          <a:srgbClr val="000000"/>
        </a:buClr>
        <a:buSzPct val="100000"/>
        <a:buFont typeface="Times New Roman" pitchFamily="18" charset="0"/>
        <a:defRPr sz="2200">
          <a:solidFill>
            <a:srgbClr val="000000"/>
          </a:solidFill>
          <a:latin typeface="+mn-lt"/>
          <a:ea typeface="+mn-ea"/>
          <a:cs typeface="+mn-cs"/>
        </a:defRPr>
      </a:lvl3pPr>
      <a:lvl4pPr marL="1598613" indent="-228600" algn="l" defTabSz="449263" rtl="0" eaLnBrk="0" fontAlgn="base" hangingPunct="0">
        <a:lnSpc>
          <a:spcPct val="75000"/>
        </a:lnSpc>
        <a:spcBef>
          <a:spcPts val="575"/>
        </a:spcBef>
        <a:spcAft>
          <a:spcPct val="0"/>
        </a:spcAft>
        <a:buClr>
          <a:srgbClr val="000000"/>
        </a:buClr>
        <a:buSzPct val="100000"/>
        <a:buFont typeface="Times New Roman" pitchFamily="18" charset="0"/>
        <a:defRPr sz="2100">
          <a:solidFill>
            <a:srgbClr val="000000"/>
          </a:solidFill>
          <a:latin typeface="+mn-lt"/>
          <a:ea typeface="+mn-ea"/>
          <a:cs typeface="+mn-cs"/>
        </a:defRPr>
      </a:lvl4pPr>
      <a:lvl5pPr marL="2055813" indent="-228600" algn="l" defTabSz="449263" rtl="0" eaLnBrk="0" fontAlgn="base" hangingPunct="0">
        <a:lnSpc>
          <a:spcPct val="75000"/>
        </a:lnSpc>
        <a:spcBef>
          <a:spcPts val="288"/>
        </a:spcBef>
        <a:spcAft>
          <a:spcPct val="0"/>
        </a:spcAft>
        <a:buClr>
          <a:srgbClr val="000000"/>
        </a:buClr>
        <a:buSzPct val="100000"/>
        <a:buFont typeface="Times New Roman" pitchFamily="18" charset="0"/>
        <a:defRPr sz="2100">
          <a:solidFill>
            <a:srgbClr val="000000"/>
          </a:solidFill>
          <a:latin typeface="+mn-lt"/>
          <a:ea typeface="+mn-ea"/>
          <a:cs typeface="+mn-cs"/>
        </a:defRPr>
      </a:lvl5pPr>
      <a:lvl6pPr marL="2514588" indent="-228600" algn="l" defTabSz="449263" rtl="0" fontAlgn="base">
        <a:lnSpc>
          <a:spcPct val="75000"/>
        </a:lnSpc>
        <a:spcBef>
          <a:spcPts val="287"/>
        </a:spcBef>
        <a:spcAft>
          <a:spcPct val="0"/>
        </a:spcAft>
        <a:buClr>
          <a:srgbClr val="000000"/>
        </a:buClr>
        <a:buSzPct val="100000"/>
        <a:buFont typeface="Times New Roman" pitchFamily="16" charset="0"/>
        <a:defRPr sz="2100">
          <a:solidFill>
            <a:srgbClr val="000000"/>
          </a:solidFill>
          <a:latin typeface="+mn-lt"/>
          <a:ea typeface="+mn-ea"/>
          <a:cs typeface="+mn-cs"/>
        </a:defRPr>
      </a:lvl6pPr>
      <a:lvl7pPr marL="2971788" indent="-228600" algn="l" defTabSz="449263" rtl="0" fontAlgn="base">
        <a:lnSpc>
          <a:spcPct val="75000"/>
        </a:lnSpc>
        <a:spcBef>
          <a:spcPts val="287"/>
        </a:spcBef>
        <a:spcAft>
          <a:spcPct val="0"/>
        </a:spcAft>
        <a:buClr>
          <a:srgbClr val="000000"/>
        </a:buClr>
        <a:buSzPct val="100000"/>
        <a:buFont typeface="Times New Roman" pitchFamily="16" charset="0"/>
        <a:defRPr sz="2100">
          <a:solidFill>
            <a:srgbClr val="000000"/>
          </a:solidFill>
          <a:latin typeface="+mn-lt"/>
          <a:ea typeface="+mn-ea"/>
          <a:cs typeface="+mn-cs"/>
        </a:defRPr>
      </a:lvl7pPr>
      <a:lvl8pPr marL="3428987" indent="-228600" algn="l" defTabSz="449263" rtl="0" fontAlgn="base">
        <a:lnSpc>
          <a:spcPct val="75000"/>
        </a:lnSpc>
        <a:spcBef>
          <a:spcPts val="287"/>
        </a:spcBef>
        <a:spcAft>
          <a:spcPct val="0"/>
        </a:spcAft>
        <a:buClr>
          <a:srgbClr val="000000"/>
        </a:buClr>
        <a:buSzPct val="100000"/>
        <a:buFont typeface="Times New Roman" pitchFamily="16" charset="0"/>
        <a:defRPr sz="2100">
          <a:solidFill>
            <a:srgbClr val="000000"/>
          </a:solidFill>
          <a:latin typeface="+mn-lt"/>
          <a:ea typeface="+mn-ea"/>
          <a:cs typeface="+mn-cs"/>
        </a:defRPr>
      </a:lvl8pPr>
      <a:lvl9pPr marL="3886183" indent="-228600" algn="l" defTabSz="449263" rtl="0" fontAlgn="base">
        <a:lnSpc>
          <a:spcPct val="75000"/>
        </a:lnSpc>
        <a:spcBef>
          <a:spcPts val="287"/>
        </a:spcBef>
        <a:spcAft>
          <a:spcPct val="0"/>
        </a:spcAft>
        <a:buClr>
          <a:srgbClr val="000000"/>
        </a:buClr>
        <a:buSzPct val="100000"/>
        <a:buFont typeface="Times New Roman" pitchFamily="16" charset="0"/>
        <a:defRPr sz="2100">
          <a:solidFill>
            <a:srgbClr val="000000"/>
          </a:solidFill>
          <a:latin typeface="+mn-lt"/>
          <a:ea typeface="+mn-ea"/>
          <a:cs typeface="+mn-cs"/>
        </a:defRPr>
      </a:lvl9pPr>
    </p:bodyStyle>
    <p:otherStyle>
      <a:defPPr>
        <a:defRPr lang="es-AR"/>
      </a:defPPr>
      <a:lvl1pPr marL="0" algn="l" defTabSz="914394" rtl="0" eaLnBrk="1" latinLnBrk="0" hangingPunct="1">
        <a:defRPr sz="1700" kern="1200">
          <a:solidFill>
            <a:schemeClr val="tx1"/>
          </a:solidFill>
          <a:latin typeface="+mn-lt"/>
          <a:ea typeface="+mn-ea"/>
          <a:cs typeface="+mn-cs"/>
        </a:defRPr>
      </a:lvl1pPr>
      <a:lvl2pPr marL="457200" algn="l" defTabSz="914394" rtl="0" eaLnBrk="1" latinLnBrk="0" hangingPunct="1">
        <a:defRPr sz="1700" kern="1200">
          <a:solidFill>
            <a:schemeClr val="tx1"/>
          </a:solidFill>
          <a:latin typeface="+mn-lt"/>
          <a:ea typeface="+mn-ea"/>
          <a:cs typeface="+mn-cs"/>
        </a:defRPr>
      </a:lvl2pPr>
      <a:lvl3pPr marL="914394" algn="l" defTabSz="914394" rtl="0" eaLnBrk="1" latinLnBrk="0" hangingPunct="1">
        <a:defRPr sz="1700" kern="1200">
          <a:solidFill>
            <a:schemeClr val="tx1"/>
          </a:solidFill>
          <a:latin typeface="+mn-lt"/>
          <a:ea typeface="+mn-ea"/>
          <a:cs typeface="+mn-cs"/>
        </a:defRPr>
      </a:lvl3pPr>
      <a:lvl4pPr marL="1371594" algn="l" defTabSz="914394" rtl="0" eaLnBrk="1" latinLnBrk="0" hangingPunct="1">
        <a:defRPr sz="1700" kern="1200">
          <a:solidFill>
            <a:schemeClr val="tx1"/>
          </a:solidFill>
          <a:latin typeface="+mn-lt"/>
          <a:ea typeface="+mn-ea"/>
          <a:cs typeface="+mn-cs"/>
        </a:defRPr>
      </a:lvl4pPr>
      <a:lvl5pPr marL="1828793" algn="l" defTabSz="914394" rtl="0" eaLnBrk="1" latinLnBrk="0" hangingPunct="1">
        <a:defRPr sz="1700" kern="1200">
          <a:solidFill>
            <a:schemeClr val="tx1"/>
          </a:solidFill>
          <a:latin typeface="+mn-lt"/>
          <a:ea typeface="+mn-ea"/>
          <a:cs typeface="+mn-cs"/>
        </a:defRPr>
      </a:lvl5pPr>
      <a:lvl6pPr marL="2285991" algn="l" defTabSz="914394" rtl="0" eaLnBrk="1" latinLnBrk="0" hangingPunct="1">
        <a:defRPr sz="1700" kern="1200">
          <a:solidFill>
            <a:schemeClr val="tx1"/>
          </a:solidFill>
          <a:latin typeface="+mn-lt"/>
          <a:ea typeface="+mn-ea"/>
          <a:cs typeface="+mn-cs"/>
        </a:defRPr>
      </a:lvl6pPr>
      <a:lvl7pPr marL="2743188" algn="l" defTabSz="914394" rtl="0" eaLnBrk="1" latinLnBrk="0" hangingPunct="1">
        <a:defRPr sz="1700" kern="1200">
          <a:solidFill>
            <a:schemeClr val="tx1"/>
          </a:solidFill>
          <a:latin typeface="+mn-lt"/>
          <a:ea typeface="+mn-ea"/>
          <a:cs typeface="+mn-cs"/>
        </a:defRPr>
      </a:lvl7pPr>
      <a:lvl8pPr marL="3200387" algn="l" defTabSz="914394" rtl="0" eaLnBrk="1" latinLnBrk="0" hangingPunct="1">
        <a:defRPr sz="1700" kern="1200">
          <a:solidFill>
            <a:schemeClr val="tx1"/>
          </a:solidFill>
          <a:latin typeface="+mn-lt"/>
          <a:ea typeface="+mn-ea"/>
          <a:cs typeface="+mn-cs"/>
        </a:defRPr>
      </a:lvl8pPr>
      <a:lvl9pPr marL="3657584" algn="l" defTabSz="914394" rtl="0" eaLnBrk="1" latinLnBrk="0" hangingPunct="1">
        <a:defRPr sz="17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09600" y="274637"/>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s-AR" smtClean="0"/>
              <a:t>Haga clic para cambiar el estilo de título	</a:t>
            </a:r>
          </a:p>
        </p:txBody>
      </p:sp>
      <p:sp>
        <p:nvSpPr>
          <p:cNvPr id="9219" name="Rectangle 3"/>
          <p:cNvSpPr>
            <a:spLocks noGrp="1" noChangeArrowheads="1"/>
          </p:cNvSpPr>
          <p:nvPr>
            <p:ph type="body" idx="1"/>
          </p:nvPr>
        </p:nvSpPr>
        <p:spPr bwMode="auto">
          <a:xfrm>
            <a:off x="609600" y="160020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s-AR" smtClean="0"/>
              <a:t>Haga clic para modificar el estilo de texto del patrón</a:t>
            </a:r>
          </a:p>
          <a:p>
            <a:pPr lvl="1"/>
            <a:r>
              <a:rPr lang="es-ES" altLang="es-AR" smtClean="0"/>
              <a:t>Segundo nivel</a:t>
            </a:r>
          </a:p>
          <a:p>
            <a:pPr lvl="2"/>
            <a:r>
              <a:rPr lang="es-ES" altLang="es-AR" smtClean="0"/>
              <a:t>Tercer nivel</a:t>
            </a:r>
          </a:p>
          <a:p>
            <a:pPr lvl="3"/>
            <a:r>
              <a:rPr lang="es-ES" altLang="es-AR" smtClean="0"/>
              <a:t>Cuarto nivel</a:t>
            </a:r>
          </a:p>
          <a:p>
            <a:pPr lvl="4"/>
            <a:r>
              <a:rPr lang="es-ES" altLang="es-AR" smtClean="0"/>
              <a:t>Quinto nivel</a:t>
            </a:r>
          </a:p>
        </p:txBody>
      </p:sp>
      <p:sp>
        <p:nvSpPr>
          <p:cNvPr id="1028" name="Rectangle 4"/>
          <p:cNvSpPr>
            <a:spLocks noGrp="1" noChangeArrowheads="1"/>
          </p:cNvSpPr>
          <p:nvPr>
            <p:ph type="dt" sz="half" idx="2"/>
          </p:nvPr>
        </p:nvSpPr>
        <p:spPr bwMode="auto">
          <a:xfrm>
            <a:off x="609600" y="6245258"/>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defRPr>
            </a:lvl1pPr>
          </a:lstStyle>
          <a:p>
            <a:pPr defTabSz="914400" fontAlgn="base">
              <a:spcBef>
                <a:spcPct val="0"/>
              </a:spcBef>
              <a:spcAft>
                <a:spcPct val="0"/>
              </a:spcAft>
              <a:defRPr/>
            </a:pPr>
            <a:endParaRPr lang="es-ES"/>
          </a:p>
        </p:txBody>
      </p:sp>
      <p:sp>
        <p:nvSpPr>
          <p:cNvPr id="1029" name="Rectangle 5"/>
          <p:cNvSpPr>
            <a:spLocks noGrp="1" noChangeArrowheads="1"/>
          </p:cNvSpPr>
          <p:nvPr>
            <p:ph type="ftr" sz="quarter" idx="3"/>
          </p:nvPr>
        </p:nvSpPr>
        <p:spPr bwMode="auto">
          <a:xfrm>
            <a:off x="4165600" y="6245258"/>
            <a:ext cx="3860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defRPr>
            </a:lvl1pPr>
          </a:lstStyle>
          <a:p>
            <a:pPr defTabSz="914400" fontAlgn="base">
              <a:spcBef>
                <a:spcPct val="0"/>
              </a:spcBef>
              <a:spcAft>
                <a:spcPct val="0"/>
              </a:spcAft>
              <a:defRPr/>
            </a:pPr>
            <a:endParaRPr lang="es-ES"/>
          </a:p>
        </p:txBody>
      </p:sp>
      <p:sp>
        <p:nvSpPr>
          <p:cNvPr id="1030" name="Rectangle 6"/>
          <p:cNvSpPr>
            <a:spLocks noGrp="1" noChangeArrowheads="1"/>
          </p:cNvSpPr>
          <p:nvPr>
            <p:ph type="sldNum" sz="quarter" idx="4"/>
          </p:nvPr>
        </p:nvSpPr>
        <p:spPr bwMode="auto">
          <a:xfrm>
            <a:off x="8737600" y="6245258"/>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defTabSz="914400" fontAlgn="base">
              <a:spcBef>
                <a:spcPct val="0"/>
              </a:spcBef>
              <a:spcAft>
                <a:spcPct val="0"/>
              </a:spcAft>
            </a:pPr>
            <a:fld id="{29BC25AB-20A8-469F-9753-7067DC1321D3}" type="slidenum">
              <a:rPr lang="es-ES"/>
              <a:pPr defTabSz="914400" fontAlgn="base">
                <a:spcBef>
                  <a:spcPct val="0"/>
                </a:spcBef>
                <a:spcAft>
                  <a:spcPct val="0"/>
                </a:spcAft>
              </a:pPr>
              <a:t>‹Nº›</a:t>
            </a:fld>
            <a:endParaRPr lang="es-ES"/>
          </a:p>
        </p:txBody>
      </p:sp>
    </p:spTree>
    <p:extLst>
      <p:ext uri="{BB962C8B-B14F-4D97-AF65-F5344CB8AC3E}">
        <p14:creationId xmlns:p14="http://schemas.microsoft.com/office/powerpoint/2010/main" val="136200796"/>
      </p:ext>
    </p:extLst>
  </p:cSld>
  <p:clrMap bg1="lt1" tx1="dk1" bg2="lt2" tx2="dk2" accent1="accent1" accent2="accent2" accent3="accent3" accent4="accent4" accent5="accent5" accent6="accent6" hlink="hlink" folHlink="folHlink"/>
  <p:sldLayoutIdLst>
    <p:sldLayoutId id="2147484624" r:id="rId1"/>
    <p:sldLayoutId id="2147484625" r:id="rId2"/>
    <p:sldLayoutId id="2147484626" r:id="rId3"/>
    <p:sldLayoutId id="2147484627" r:id="rId4"/>
    <p:sldLayoutId id="2147484628" r:id="rId5"/>
    <p:sldLayoutId id="2147484629" r:id="rId6"/>
    <p:sldLayoutId id="2147484630" r:id="rId7"/>
    <p:sldLayoutId id="2147484631" r:id="rId8"/>
    <p:sldLayoutId id="2147484632" r:id="rId9"/>
    <p:sldLayoutId id="2147484633" r:id="rId10"/>
    <p:sldLayoutId id="2147484634" r:id="rId11"/>
    <p:sldLayoutId id="214748463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51" y="274638"/>
            <a:ext cx="10972801"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609651" y="1600206"/>
            <a:ext cx="10972801"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defTabSz="914400" fontAlgn="base">
              <a:spcBef>
                <a:spcPct val="0"/>
              </a:spcBef>
              <a:spcAft>
                <a:spcPct val="0"/>
              </a:spcAft>
              <a:defRPr/>
            </a:pPr>
            <a:endParaRPr lang="es-ES">
              <a:solidFill>
                <a:srgbClr val="000000"/>
              </a:solidFill>
            </a:endParaRPr>
          </a:p>
        </p:txBody>
      </p:sp>
      <p:sp>
        <p:nvSpPr>
          <p:cNvPr id="1029" name="Rectangle 5"/>
          <p:cNvSpPr>
            <a:spLocks noGrp="1" noChangeArrowheads="1"/>
          </p:cNvSpPr>
          <p:nvPr>
            <p:ph type="ftr" sz="quarter" idx="3"/>
          </p:nvPr>
        </p:nvSpPr>
        <p:spPr bwMode="auto">
          <a:xfrm>
            <a:off x="4165613"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defTabSz="914400" fontAlgn="base">
              <a:spcBef>
                <a:spcPct val="0"/>
              </a:spcBef>
              <a:spcAft>
                <a:spcPct val="0"/>
              </a:spcAft>
              <a:defRPr/>
            </a:pPr>
            <a:endParaRPr lang="es-ES">
              <a:solidFill>
                <a:srgbClr val="000000"/>
              </a:solidFill>
            </a:endParaRPr>
          </a:p>
        </p:txBody>
      </p:sp>
      <p:sp>
        <p:nvSpPr>
          <p:cNvPr id="1030" name="Rectangle 6"/>
          <p:cNvSpPr>
            <a:spLocks noGrp="1" noChangeArrowheads="1"/>
          </p:cNvSpPr>
          <p:nvPr>
            <p:ph type="sldNum" sz="quarter" idx="4"/>
          </p:nvPr>
        </p:nvSpPr>
        <p:spPr bwMode="auto">
          <a:xfrm>
            <a:off x="8737613"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defTabSz="914400" fontAlgn="base">
              <a:spcBef>
                <a:spcPct val="0"/>
              </a:spcBef>
              <a:spcAft>
                <a:spcPct val="0"/>
              </a:spcAft>
              <a:defRPr/>
            </a:pPr>
            <a:fld id="{350BEE75-79E9-42E2-83A4-EA76DFE2C5AB}" type="slidenum">
              <a:rPr lang="es-ES">
                <a:solidFill>
                  <a:srgbClr val="000000"/>
                </a:solidFill>
              </a:rPr>
              <a:pPr defTabSz="914400" fontAlgn="base">
                <a:spcBef>
                  <a:spcPct val="0"/>
                </a:spcBef>
                <a:spcAft>
                  <a:spcPct val="0"/>
                </a:spcAft>
                <a:defRPr/>
              </a:pPr>
              <a:t>‹Nº›</a:t>
            </a:fld>
            <a:endParaRPr lang="es-ES">
              <a:solidFill>
                <a:srgbClr val="000000"/>
              </a:solidFill>
            </a:endParaRPr>
          </a:p>
        </p:txBody>
      </p:sp>
    </p:spTree>
    <p:extLst>
      <p:ext uri="{BB962C8B-B14F-4D97-AF65-F5344CB8AC3E}">
        <p14:creationId xmlns:p14="http://schemas.microsoft.com/office/powerpoint/2010/main" val="1193614483"/>
      </p:ext>
    </p:extLst>
  </p:cSld>
  <p:clrMap bg1="lt1" tx1="dk1" bg2="lt2" tx2="dk2" accent1="accent1" accent2="accent2" accent3="accent3" accent4="accent4" accent5="accent5" accent6="accent6" hlink="hlink" folHlink="folHlink"/>
  <p:sldLayoutIdLst>
    <p:sldLayoutId id="2147484673" r:id="rId1"/>
    <p:sldLayoutId id="2147484674" r:id="rId2"/>
    <p:sldLayoutId id="2147484675" r:id="rId3"/>
    <p:sldLayoutId id="2147484676" r:id="rId4"/>
    <p:sldLayoutId id="2147484677" r:id="rId5"/>
    <p:sldLayoutId id="2147484678" r:id="rId6"/>
    <p:sldLayoutId id="2147484679" r:id="rId7"/>
    <p:sldLayoutId id="2147484680" r:id="rId8"/>
    <p:sldLayoutId id="2147484681" r:id="rId9"/>
    <p:sldLayoutId id="2147484682" r:id="rId10"/>
    <p:sldLayoutId id="2147484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914413"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s-AR" smtClean="0"/>
              <a:t>Haga clic para modificar el estilo de título del patrón</a:t>
            </a:r>
          </a:p>
        </p:txBody>
      </p:sp>
      <p:sp>
        <p:nvSpPr>
          <p:cNvPr id="11267" name="Rectangle 3"/>
          <p:cNvSpPr>
            <a:spLocks noGrp="1" noChangeArrowheads="1"/>
          </p:cNvSpPr>
          <p:nvPr>
            <p:ph type="body" idx="1"/>
          </p:nvPr>
        </p:nvSpPr>
        <p:spPr bwMode="auto">
          <a:xfrm>
            <a:off x="914413"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s-AR" smtClean="0"/>
              <a:t>Haga clic para modificar el estilo de texto del patrón</a:t>
            </a:r>
          </a:p>
          <a:p>
            <a:pPr lvl="1"/>
            <a:r>
              <a:rPr lang="es-ES" altLang="es-AR" smtClean="0"/>
              <a:t>Segundo nivel</a:t>
            </a:r>
          </a:p>
          <a:p>
            <a:pPr lvl="2"/>
            <a:r>
              <a:rPr lang="es-ES" altLang="es-AR" smtClean="0"/>
              <a:t>Tercer nivel</a:t>
            </a:r>
          </a:p>
          <a:p>
            <a:pPr lvl="3"/>
            <a:r>
              <a:rPr lang="es-ES" altLang="es-AR" smtClean="0"/>
              <a:t>Cuarto nivel</a:t>
            </a:r>
          </a:p>
          <a:p>
            <a:pPr lvl="4"/>
            <a:r>
              <a:rPr lang="es-ES" altLang="es-AR" smtClean="0"/>
              <a:t>Quinto nivel</a:t>
            </a:r>
          </a:p>
        </p:txBody>
      </p:sp>
      <p:sp>
        <p:nvSpPr>
          <p:cNvPr id="1028" name="Rectangle 4"/>
          <p:cNvSpPr>
            <a:spLocks noGrp="1" noChangeArrowheads="1"/>
          </p:cNvSpPr>
          <p:nvPr>
            <p:ph type="dt" sz="half" idx="2"/>
          </p:nvPr>
        </p:nvSpPr>
        <p:spPr bwMode="auto">
          <a:xfrm>
            <a:off x="914413"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defRPr>
            </a:lvl1pPr>
          </a:lstStyle>
          <a:p>
            <a:pPr defTabSz="914400" fontAlgn="base">
              <a:spcBef>
                <a:spcPct val="0"/>
              </a:spcBef>
              <a:spcAft>
                <a:spcPct val="0"/>
              </a:spcAft>
              <a:defRPr/>
            </a:pPr>
            <a:endParaRPr lang="es-ES" altLang="es-AR"/>
          </a:p>
        </p:txBody>
      </p:sp>
      <p:sp>
        <p:nvSpPr>
          <p:cNvPr id="1029" name="Rectangle 5"/>
          <p:cNvSpPr>
            <a:spLocks noGrp="1" noChangeArrowheads="1"/>
          </p:cNvSpPr>
          <p:nvPr>
            <p:ph type="ftr" sz="quarter" idx="3"/>
          </p:nvPr>
        </p:nvSpPr>
        <p:spPr bwMode="auto">
          <a:xfrm>
            <a:off x="4165613"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defRPr>
            </a:lvl1pPr>
          </a:lstStyle>
          <a:p>
            <a:pPr defTabSz="914400" fontAlgn="base">
              <a:spcBef>
                <a:spcPct val="0"/>
              </a:spcBef>
              <a:spcAft>
                <a:spcPct val="0"/>
              </a:spcAft>
              <a:defRPr/>
            </a:pPr>
            <a:endParaRPr lang="es-ES" altLang="es-A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defRPr>
            </a:lvl1pPr>
          </a:lstStyle>
          <a:p>
            <a:pPr defTabSz="914400" fontAlgn="base">
              <a:spcBef>
                <a:spcPct val="0"/>
              </a:spcBef>
              <a:spcAft>
                <a:spcPct val="0"/>
              </a:spcAft>
              <a:defRPr/>
            </a:pPr>
            <a:fld id="{0D9A7EA4-63F2-4905-BFA9-64271CBF6F84}" type="slidenum">
              <a:rPr lang="es-ES" altLang="es-AR"/>
              <a:pPr defTabSz="914400" fontAlgn="base">
                <a:spcBef>
                  <a:spcPct val="0"/>
                </a:spcBef>
                <a:spcAft>
                  <a:spcPct val="0"/>
                </a:spcAft>
                <a:defRPr/>
              </a:pPr>
              <a:t>‹Nº›</a:t>
            </a:fld>
            <a:endParaRPr lang="es-ES" altLang="es-AR"/>
          </a:p>
        </p:txBody>
      </p:sp>
    </p:spTree>
    <p:extLst>
      <p:ext uri="{BB962C8B-B14F-4D97-AF65-F5344CB8AC3E}">
        <p14:creationId xmlns:p14="http://schemas.microsoft.com/office/powerpoint/2010/main" val="2560261687"/>
      </p:ext>
    </p:extLst>
  </p:cSld>
  <p:clrMap bg1="lt1" tx1="dk1" bg2="lt2" tx2="dk2" accent1="accent1" accent2="accent2" accent3="accent3" accent4="accent4" accent5="accent5" accent6="accent6" hlink="hlink" folHlink="folHlink"/>
  <p:sldLayoutIdLst>
    <p:sldLayoutId id="2147484685" r:id="rId1"/>
    <p:sldLayoutId id="2147484686" r:id="rId2"/>
    <p:sldLayoutId id="2147484687" r:id="rId3"/>
    <p:sldLayoutId id="2147484688" r:id="rId4"/>
    <p:sldLayoutId id="2147484689" r:id="rId5"/>
    <p:sldLayoutId id="2147484690" r:id="rId6"/>
    <p:sldLayoutId id="2147484691" r:id="rId7"/>
    <p:sldLayoutId id="2147484692" r:id="rId8"/>
    <p:sldLayoutId id="2147484693" r:id="rId9"/>
    <p:sldLayoutId id="2147484694" r:id="rId10"/>
    <p:sldLayoutId id="2147484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74639"/>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8" rIns="91432" bIns="45718" numCol="1" anchor="ctr" anchorCtr="0" compatLnSpc="1">
            <a:prstTxWarp prst="textNoShape">
              <a:avLst/>
            </a:prstTxWarp>
          </a:bodyPr>
          <a:lstStyle/>
          <a:p>
            <a:pPr lvl="0"/>
            <a:r>
              <a:rPr lang="es-ES" altLang="es-AR" smtClean="0"/>
              <a:t>Haga clic para cambiar el estilo de título	</a:t>
            </a:r>
          </a:p>
        </p:txBody>
      </p:sp>
      <p:sp>
        <p:nvSpPr>
          <p:cNvPr id="4099" name="Rectangle 3"/>
          <p:cNvSpPr>
            <a:spLocks noGrp="1" noChangeArrowheads="1"/>
          </p:cNvSpPr>
          <p:nvPr>
            <p:ph type="body" idx="1"/>
          </p:nvPr>
        </p:nvSpPr>
        <p:spPr bwMode="auto">
          <a:xfrm>
            <a:off x="609600" y="160020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8" rIns="91432" bIns="45718" numCol="1" anchor="t" anchorCtr="0" compatLnSpc="1">
            <a:prstTxWarp prst="textNoShape">
              <a:avLst/>
            </a:prstTxWarp>
          </a:bodyPr>
          <a:lstStyle/>
          <a:p>
            <a:pPr lvl="0"/>
            <a:r>
              <a:rPr lang="es-ES" altLang="es-AR" smtClean="0"/>
              <a:t>Haga clic para modificar el estilo de texto del patrón</a:t>
            </a:r>
          </a:p>
          <a:p>
            <a:pPr lvl="1"/>
            <a:r>
              <a:rPr lang="es-ES" altLang="es-AR" smtClean="0"/>
              <a:t>Segundo nivel</a:t>
            </a:r>
          </a:p>
          <a:p>
            <a:pPr lvl="2"/>
            <a:r>
              <a:rPr lang="es-ES" altLang="es-AR" smtClean="0"/>
              <a:t>Tercer nivel</a:t>
            </a:r>
          </a:p>
          <a:p>
            <a:pPr lvl="3"/>
            <a:r>
              <a:rPr lang="es-ES" altLang="es-AR" smtClean="0"/>
              <a:t>Cuarto nivel</a:t>
            </a:r>
          </a:p>
          <a:p>
            <a:pPr lvl="4"/>
            <a:r>
              <a:rPr lang="es-ES" altLang="es-AR" smtClean="0"/>
              <a:t>Quinto nivel</a:t>
            </a:r>
          </a:p>
        </p:txBody>
      </p:sp>
      <p:sp>
        <p:nvSpPr>
          <p:cNvPr id="1028" name="Rectangle 4"/>
          <p:cNvSpPr>
            <a:spLocks noGrp="1" noChangeArrowheads="1"/>
          </p:cNvSpPr>
          <p:nvPr>
            <p:ph type="dt" sz="half" idx="2"/>
          </p:nvPr>
        </p:nvSpPr>
        <p:spPr bwMode="auto">
          <a:xfrm>
            <a:off x="609600" y="6245357"/>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8" rIns="91432" bIns="45718" numCol="1" anchor="t" anchorCtr="0" compatLnSpc="1">
            <a:prstTxWarp prst="textNoShape">
              <a:avLst/>
            </a:prstTxWarp>
          </a:bodyPr>
          <a:lstStyle>
            <a:lvl1pPr eaLnBrk="1" hangingPunct="1">
              <a:defRPr sz="1500">
                <a:solidFill>
                  <a:srgbClr val="000000"/>
                </a:solidFill>
                <a:latin typeface="Arial"/>
              </a:defRPr>
            </a:lvl1pPr>
          </a:lstStyle>
          <a:p>
            <a:pPr defTabSz="914309" fontAlgn="base">
              <a:spcBef>
                <a:spcPct val="0"/>
              </a:spcBef>
              <a:spcAft>
                <a:spcPct val="0"/>
              </a:spcAft>
              <a:defRPr/>
            </a:pPr>
            <a:endParaRPr lang="es-ES"/>
          </a:p>
        </p:txBody>
      </p:sp>
      <p:sp>
        <p:nvSpPr>
          <p:cNvPr id="1029" name="Rectangle 5"/>
          <p:cNvSpPr>
            <a:spLocks noGrp="1" noChangeArrowheads="1"/>
          </p:cNvSpPr>
          <p:nvPr>
            <p:ph type="ftr" sz="quarter" idx="3"/>
          </p:nvPr>
        </p:nvSpPr>
        <p:spPr bwMode="auto">
          <a:xfrm>
            <a:off x="4165600" y="6245357"/>
            <a:ext cx="3860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8" rIns="91432" bIns="45718" numCol="1" anchor="t" anchorCtr="0" compatLnSpc="1">
            <a:prstTxWarp prst="textNoShape">
              <a:avLst/>
            </a:prstTxWarp>
          </a:bodyPr>
          <a:lstStyle>
            <a:lvl1pPr algn="ctr" eaLnBrk="1" hangingPunct="1">
              <a:defRPr sz="1500">
                <a:solidFill>
                  <a:srgbClr val="000000"/>
                </a:solidFill>
                <a:latin typeface="Arial"/>
              </a:defRPr>
            </a:lvl1pPr>
          </a:lstStyle>
          <a:p>
            <a:pPr defTabSz="914309" fontAlgn="base">
              <a:spcBef>
                <a:spcPct val="0"/>
              </a:spcBef>
              <a:spcAft>
                <a:spcPct val="0"/>
              </a:spcAft>
              <a:defRPr/>
            </a:pPr>
            <a:endParaRPr lang="es-ES"/>
          </a:p>
        </p:txBody>
      </p:sp>
      <p:sp>
        <p:nvSpPr>
          <p:cNvPr id="1030" name="Rectangle 6"/>
          <p:cNvSpPr>
            <a:spLocks noGrp="1" noChangeArrowheads="1"/>
          </p:cNvSpPr>
          <p:nvPr>
            <p:ph type="sldNum" sz="quarter" idx="4"/>
          </p:nvPr>
        </p:nvSpPr>
        <p:spPr bwMode="auto">
          <a:xfrm>
            <a:off x="8737600" y="6245357"/>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8" rIns="91432" bIns="45718" numCol="1" anchor="t" anchorCtr="0" compatLnSpc="1">
            <a:prstTxWarp prst="textNoShape">
              <a:avLst/>
            </a:prstTxWarp>
          </a:bodyPr>
          <a:lstStyle>
            <a:lvl1pPr algn="r" eaLnBrk="1" hangingPunct="1">
              <a:defRPr sz="1500">
                <a:solidFill>
                  <a:srgbClr val="000000"/>
                </a:solidFill>
                <a:latin typeface="Arial"/>
              </a:defRPr>
            </a:lvl1pPr>
          </a:lstStyle>
          <a:p>
            <a:pPr defTabSz="914309" fontAlgn="base">
              <a:spcBef>
                <a:spcPct val="0"/>
              </a:spcBef>
              <a:spcAft>
                <a:spcPct val="0"/>
              </a:spcAft>
              <a:defRPr/>
            </a:pPr>
            <a:fld id="{31F40D61-E0AB-48AE-9FCF-6C4E6C7C79DF}" type="slidenum">
              <a:rPr lang="es-ES" smtClean="0"/>
              <a:pPr defTabSz="914309" fontAlgn="base">
                <a:spcBef>
                  <a:spcPct val="0"/>
                </a:spcBef>
                <a:spcAft>
                  <a:spcPct val="0"/>
                </a:spcAft>
                <a:defRPr/>
              </a:pPr>
              <a:t>‹Nº›</a:t>
            </a:fld>
            <a:endParaRPr lang="es-ES"/>
          </a:p>
        </p:txBody>
      </p:sp>
    </p:spTree>
    <p:extLst>
      <p:ext uri="{BB962C8B-B14F-4D97-AF65-F5344CB8AC3E}">
        <p14:creationId xmlns:p14="http://schemas.microsoft.com/office/powerpoint/2010/main" val="65443013"/>
      </p:ext>
    </p:extLst>
  </p:cSld>
  <p:clrMap bg1="lt1" tx1="dk1" bg2="lt2" tx2="dk2" accent1="accent1" accent2="accent2" accent3="accent3" accent4="accent4" accent5="accent5" accent6="accent6" hlink="hlink" folHlink="folHlink"/>
  <p:sldLayoutIdLst>
    <p:sldLayoutId id="2147484697" r:id="rId1"/>
    <p:sldLayoutId id="2147484698" r:id="rId2"/>
    <p:sldLayoutId id="2147484699" r:id="rId3"/>
    <p:sldLayoutId id="2147484700" r:id="rId4"/>
    <p:sldLayoutId id="2147484701" r:id="rId5"/>
    <p:sldLayoutId id="2147484702" r:id="rId6"/>
    <p:sldLayoutId id="2147484703" r:id="rId7"/>
    <p:sldLayoutId id="2147484704" r:id="rId8"/>
    <p:sldLayoutId id="2147484705" r:id="rId9"/>
    <p:sldLayoutId id="2147484706" r:id="rId10"/>
    <p:sldLayoutId id="2147484707" r:id="rId11"/>
    <p:sldLayoutId id="214748470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155" algn="ctr" rtl="0" fontAlgn="base">
        <a:spcBef>
          <a:spcPct val="0"/>
        </a:spcBef>
        <a:spcAft>
          <a:spcPct val="0"/>
        </a:spcAft>
        <a:defRPr sz="4400">
          <a:solidFill>
            <a:schemeClr val="tx2"/>
          </a:solidFill>
          <a:latin typeface="Arial" pitchFamily="34" charset="0"/>
        </a:defRPr>
      </a:lvl6pPr>
      <a:lvl7pPr marL="914309" algn="ctr" rtl="0" fontAlgn="base">
        <a:spcBef>
          <a:spcPct val="0"/>
        </a:spcBef>
        <a:spcAft>
          <a:spcPct val="0"/>
        </a:spcAft>
        <a:defRPr sz="4400">
          <a:solidFill>
            <a:schemeClr val="tx2"/>
          </a:solidFill>
          <a:latin typeface="Arial" pitchFamily="34" charset="0"/>
        </a:defRPr>
      </a:lvl7pPr>
      <a:lvl8pPr marL="1371464" algn="ctr" rtl="0" fontAlgn="base">
        <a:spcBef>
          <a:spcPct val="0"/>
        </a:spcBef>
        <a:spcAft>
          <a:spcPct val="0"/>
        </a:spcAft>
        <a:defRPr sz="4400">
          <a:solidFill>
            <a:schemeClr val="tx2"/>
          </a:solidFill>
          <a:latin typeface="Arial" pitchFamily="34" charset="0"/>
        </a:defRPr>
      </a:lvl8pPr>
      <a:lvl9pPr marL="1828618" algn="ctr" rtl="0" fontAlgn="base">
        <a:spcBef>
          <a:spcPct val="0"/>
        </a:spcBef>
        <a:spcAft>
          <a:spcPct val="0"/>
        </a:spcAft>
        <a:defRPr sz="4400">
          <a:solidFill>
            <a:schemeClr val="tx2"/>
          </a:solidFill>
          <a:latin typeface="Arial" pitchFamily="34" charset="0"/>
        </a:defRPr>
      </a:lvl9pPr>
    </p:titleStyle>
    <p:bodyStyle>
      <a:lvl1pPr marL="342866" indent="-342866" algn="l" rtl="0" eaLnBrk="0" fontAlgn="base" hangingPunct="0">
        <a:spcBef>
          <a:spcPct val="20000"/>
        </a:spcBef>
        <a:spcAft>
          <a:spcPct val="0"/>
        </a:spcAft>
        <a:buChar char="•"/>
        <a:defRPr sz="3200">
          <a:solidFill>
            <a:schemeClr val="tx1"/>
          </a:solidFill>
          <a:latin typeface="+mn-lt"/>
          <a:ea typeface="+mn-ea"/>
          <a:cs typeface="+mn-cs"/>
        </a:defRPr>
      </a:lvl1pPr>
      <a:lvl2pPr marL="742876" indent="-285724" algn="l" rtl="0" eaLnBrk="0" fontAlgn="base" hangingPunct="0">
        <a:spcBef>
          <a:spcPct val="20000"/>
        </a:spcBef>
        <a:spcAft>
          <a:spcPct val="0"/>
        </a:spcAft>
        <a:buChar char="–"/>
        <a:defRPr sz="2800">
          <a:solidFill>
            <a:schemeClr val="tx1"/>
          </a:solidFill>
          <a:latin typeface="+mn-lt"/>
        </a:defRPr>
      </a:lvl2pPr>
      <a:lvl3pPr marL="1142886" indent="-228578" algn="l" rtl="0" eaLnBrk="0" fontAlgn="base" hangingPunct="0">
        <a:spcBef>
          <a:spcPct val="20000"/>
        </a:spcBef>
        <a:spcAft>
          <a:spcPct val="0"/>
        </a:spcAft>
        <a:buChar char="•"/>
        <a:defRPr sz="2400">
          <a:solidFill>
            <a:schemeClr val="tx1"/>
          </a:solidFill>
          <a:latin typeface="+mn-lt"/>
        </a:defRPr>
      </a:lvl3pPr>
      <a:lvl4pPr marL="1600040" indent="-228578" algn="l" rtl="0" eaLnBrk="0" fontAlgn="base" hangingPunct="0">
        <a:spcBef>
          <a:spcPct val="20000"/>
        </a:spcBef>
        <a:spcAft>
          <a:spcPct val="0"/>
        </a:spcAft>
        <a:buChar char="–"/>
        <a:defRPr sz="2000">
          <a:solidFill>
            <a:schemeClr val="tx1"/>
          </a:solidFill>
          <a:latin typeface="+mn-lt"/>
        </a:defRPr>
      </a:lvl4pPr>
      <a:lvl5pPr marL="2057195" indent="-228578" algn="l" rtl="0" eaLnBrk="0" fontAlgn="base" hangingPunct="0">
        <a:spcBef>
          <a:spcPct val="20000"/>
        </a:spcBef>
        <a:spcAft>
          <a:spcPct val="0"/>
        </a:spcAft>
        <a:buChar char="»"/>
        <a:defRPr sz="2000">
          <a:solidFill>
            <a:schemeClr val="tx1"/>
          </a:solidFill>
          <a:latin typeface="+mn-lt"/>
        </a:defRPr>
      </a:lvl5pPr>
      <a:lvl6pPr marL="2514349" indent="-228578" algn="l" rtl="0" fontAlgn="base">
        <a:spcBef>
          <a:spcPct val="20000"/>
        </a:spcBef>
        <a:spcAft>
          <a:spcPct val="0"/>
        </a:spcAft>
        <a:buChar char="»"/>
        <a:defRPr sz="2000">
          <a:solidFill>
            <a:schemeClr val="tx1"/>
          </a:solidFill>
          <a:latin typeface="+mn-lt"/>
        </a:defRPr>
      </a:lvl6pPr>
      <a:lvl7pPr marL="2971504" indent="-228578" algn="l" rtl="0" fontAlgn="base">
        <a:spcBef>
          <a:spcPct val="20000"/>
        </a:spcBef>
        <a:spcAft>
          <a:spcPct val="0"/>
        </a:spcAft>
        <a:buChar char="»"/>
        <a:defRPr sz="2000">
          <a:solidFill>
            <a:schemeClr val="tx1"/>
          </a:solidFill>
          <a:latin typeface="+mn-lt"/>
        </a:defRPr>
      </a:lvl7pPr>
      <a:lvl8pPr marL="3428658" indent="-228578" algn="l" rtl="0" fontAlgn="base">
        <a:spcBef>
          <a:spcPct val="20000"/>
        </a:spcBef>
        <a:spcAft>
          <a:spcPct val="0"/>
        </a:spcAft>
        <a:buChar char="»"/>
        <a:defRPr sz="2000">
          <a:solidFill>
            <a:schemeClr val="tx1"/>
          </a:solidFill>
          <a:latin typeface="+mn-lt"/>
        </a:defRPr>
      </a:lvl8pPr>
      <a:lvl9pPr marL="3885814" indent="-228578" algn="l" rtl="0" fontAlgn="base">
        <a:spcBef>
          <a:spcPct val="20000"/>
        </a:spcBef>
        <a:spcAft>
          <a:spcPct val="0"/>
        </a:spcAft>
        <a:buChar char="»"/>
        <a:defRPr sz="2000">
          <a:solidFill>
            <a:schemeClr val="tx1"/>
          </a:solidFill>
          <a:latin typeface="+mn-lt"/>
        </a:defRPr>
      </a:lvl9pPr>
    </p:bodyStyle>
    <p:otherStyle>
      <a:defPPr>
        <a:defRPr lang="es-CO"/>
      </a:defPPr>
      <a:lvl1pPr marL="0" algn="l" defTabSz="914309" rtl="0" eaLnBrk="1" latinLnBrk="0" hangingPunct="1">
        <a:defRPr sz="1900" kern="1200">
          <a:solidFill>
            <a:schemeClr val="tx1"/>
          </a:solidFill>
          <a:latin typeface="+mn-lt"/>
          <a:ea typeface="+mn-ea"/>
          <a:cs typeface="+mn-cs"/>
        </a:defRPr>
      </a:lvl1pPr>
      <a:lvl2pPr marL="457155"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4" algn="l" defTabSz="914309" rtl="0" eaLnBrk="1" latinLnBrk="0" hangingPunct="1">
        <a:defRPr sz="1900" kern="1200">
          <a:solidFill>
            <a:schemeClr val="tx1"/>
          </a:solidFill>
          <a:latin typeface="+mn-lt"/>
          <a:ea typeface="+mn-ea"/>
          <a:cs typeface="+mn-cs"/>
        </a:defRPr>
      </a:lvl4pPr>
      <a:lvl5pPr marL="1828618" algn="l" defTabSz="914309" rtl="0" eaLnBrk="1" latinLnBrk="0" hangingPunct="1">
        <a:defRPr sz="1900" kern="1200">
          <a:solidFill>
            <a:schemeClr val="tx1"/>
          </a:solidFill>
          <a:latin typeface="+mn-lt"/>
          <a:ea typeface="+mn-ea"/>
          <a:cs typeface="+mn-cs"/>
        </a:defRPr>
      </a:lvl5pPr>
      <a:lvl6pPr marL="2285774"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5" algn="l" defTabSz="914309" rtl="0" eaLnBrk="1" latinLnBrk="0" hangingPunct="1">
        <a:defRPr sz="19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51" y="274638"/>
            <a:ext cx="10972801"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s-AR" smtClean="0"/>
              <a:t>Haga clic para cambiar el estilo de título	</a:t>
            </a:r>
          </a:p>
        </p:txBody>
      </p:sp>
      <p:sp>
        <p:nvSpPr>
          <p:cNvPr id="2051" name="Rectangle 3"/>
          <p:cNvSpPr>
            <a:spLocks noGrp="1" noChangeArrowheads="1"/>
          </p:cNvSpPr>
          <p:nvPr>
            <p:ph type="body" idx="1"/>
          </p:nvPr>
        </p:nvSpPr>
        <p:spPr bwMode="auto">
          <a:xfrm>
            <a:off x="609651" y="1600206"/>
            <a:ext cx="10972801"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s-AR" smtClean="0"/>
              <a:t>Haga clic para modificar el estilo de texto del patrón</a:t>
            </a:r>
          </a:p>
          <a:p>
            <a:pPr lvl="1"/>
            <a:r>
              <a:rPr lang="es-ES" altLang="es-AR" smtClean="0"/>
              <a:t>Segundo nivel</a:t>
            </a:r>
          </a:p>
          <a:p>
            <a:pPr lvl="2"/>
            <a:r>
              <a:rPr lang="es-ES" altLang="es-AR" smtClean="0"/>
              <a:t>Tercer nivel</a:t>
            </a:r>
          </a:p>
          <a:p>
            <a:pPr lvl="3"/>
            <a:r>
              <a:rPr lang="es-ES" altLang="es-AR" smtClean="0"/>
              <a:t>Cuarto nivel</a:t>
            </a:r>
          </a:p>
          <a:p>
            <a:pPr lvl="4"/>
            <a:r>
              <a:rPr lang="es-ES" altLang="es-AR" smtClean="0"/>
              <a:t>Quinto nivel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a:defRPr>
            </a:lvl1pPr>
          </a:lstStyle>
          <a:p>
            <a:pPr defTabSz="914400" fontAlgn="base">
              <a:spcBef>
                <a:spcPct val="0"/>
              </a:spcBef>
              <a:spcAft>
                <a:spcPct val="0"/>
              </a:spcAft>
              <a:defRPr/>
            </a:pPr>
            <a:endParaRPr lang="es-ES"/>
          </a:p>
        </p:txBody>
      </p:sp>
      <p:sp>
        <p:nvSpPr>
          <p:cNvPr id="1029" name="Rectangle 5"/>
          <p:cNvSpPr>
            <a:spLocks noGrp="1" noChangeArrowheads="1"/>
          </p:cNvSpPr>
          <p:nvPr>
            <p:ph type="ftr" sz="quarter" idx="3"/>
          </p:nvPr>
        </p:nvSpPr>
        <p:spPr bwMode="auto">
          <a:xfrm>
            <a:off x="4165608"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a:defRPr>
            </a:lvl1pPr>
          </a:lstStyle>
          <a:p>
            <a:pPr defTabSz="914400" fontAlgn="base">
              <a:spcBef>
                <a:spcPct val="0"/>
              </a:spcBef>
              <a:spcAft>
                <a:spcPct val="0"/>
              </a:spcAft>
              <a:defRPr/>
            </a:pPr>
            <a:endParaRPr lang="es-ES"/>
          </a:p>
        </p:txBody>
      </p:sp>
      <p:sp>
        <p:nvSpPr>
          <p:cNvPr id="1030" name="Rectangle 6"/>
          <p:cNvSpPr>
            <a:spLocks noGrp="1" noChangeArrowheads="1"/>
          </p:cNvSpPr>
          <p:nvPr>
            <p:ph type="sldNum" sz="quarter" idx="4"/>
          </p:nvPr>
        </p:nvSpPr>
        <p:spPr bwMode="auto">
          <a:xfrm>
            <a:off x="8737609"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fontAlgn="base">
              <a:spcBef>
                <a:spcPct val="0"/>
              </a:spcBef>
              <a:spcAft>
                <a:spcPct val="0"/>
              </a:spcAft>
            </a:pPr>
            <a:fld id="{55947188-7364-4AA6-A432-5971F38107D4}" type="slidenum">
              <a:rPr lang="es-ES"/>
              <a:pPr defTabSz="914400" fontAlgn="base">
                <a:spcBef>
                  <a:spcPct val="0"/>
                </a:spcBef>
                <a:spcAft>
                  <a:spcPct val="0"/>
                </a:spcAft>
              </a:pPr>
              <a:t>‹Nº›</a:t>
            </a:fld>
            <a:endParaRPr lang="es-ES"/>
          </a:p>
        </p:txBody>
      </p:sp>
    </p:spTree>
    <p:extLst>
      <p:ext uri="{BB962C8B-B14F-4D97-AF65-F5344CB8AC3E}">
        <p14:creationId xmlns:p14="http://schemas.microsoft.com/office/powerpoint/2010/main" val="1456867102"/>
      </p:ext>
    </p:extLst>
  </p:cSld>
  <p:clrMap bg1="lt1" tx1="dk1" bg2="lt2" tx2="dk2" accent1="accent1" accent2="accent2" accent3="accent3" accent4="accent4" accent5="accent5" accent6="accent6" hlink="hlink" folHlink="folHlink"/>
  <p:sldLayoutIdLst>
    <p:sldLayoutId id="2147484710" r:id="rId1"/>
    <p:sldLayoutId id="2147484711" r:id="rId2"/>
    <p:sldLayoutId id="2147484712" r:id="rId3"/>
    <p:sldLayoutId id="2147484713" r:id="rId4"/>
    <p:sldLayoutId id="2147484714" r:id="rId5"/>
    <p:sldLayoutId id="2147484715" r:id="rId6"/>
    <p:sldLayoutId id="2147484716" r:id="rId7"/>
    <p:sldLayoutId id="2147484717" r:id="rId8"/>
    <p:sldLayoutId id="2147484718" r:id="rId9"/>
    <p:sldLayoutId id="2147484719" r:id="rId10"/>
    <p:sldLayoutId id="214748472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21 Marcador de título"/>
          <p:cNvSpPr>
            <a:spLocks noGrp="1"/>
          </p:cNvSpPr>
          <p:nvPr>
            <p:ph type="title"/>
          </p:nvPr>
        </p:nvSpPr>
        <p:spPr bwMode="auto">
          <a:xfrm>
            <a:off x="812800" y="228600"/>
            <a:ext cx="10871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endParaRPr lang="en-US" smtClean="0"/>
          </a:p>
        </p:txBody>
      </p:sp>
      <p:sp>
        <p:nvSpPr>
          <p:cNvPr id="5123" name="12 Marcador de texto"/>
          <p:cNvSpPr>
            <a:spLocks noGrp="1"/>
          </p:cNvSpPr>
          <p:nvPr>
            <p:ph type="body" idx="1"/>
          </p:nvPr>
        </p:nvSpPr>
        <p:spPr bwMode="auto">
          <a:xfrm>
            <a:off x="817033" y="1600206"/>
            <a:ext cx="108712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smtClean="0"/>
          </a:p>
        </p:txBody>
      </p:sp>
      <p:sp>
        <p:nvSpPr>
          <p:cNvPr id="14" name="13 Marcador de fecha"/>
          <p:cNvSpPr>
            <a:spLocks noGrp="1"/>
          </p:cNvSpPr>
          <p:nvPr>
            <p:ph type="dt" sz="half" idx="2"/>
          </p:nvPr>
        </p:nvSpPr>
        <p:spPr>
          <a:xfrm>
            <a:off x="8128000" y="6248431"/>
            <a:ext cx="3556000" cy="365125"/>
          </a:xfrm>
          <a:prstGeom prst="rect">
            <a:avLst/>
          </a:prstGeom>
        </p:spPr>
        <p:txBody>
          <a:bodyPr vert="horz" anchor="ctr" anchorCtr="0"/>
          <a:lstStyle>
            <a:lvl1pPr algn="l" eaLnBrk="1" fontAlgn="auto" latinLnBrk="0" hangingPunct="1">
              <a:spcBef>
                <a:spcPts val="0"/>
              </a:spcBef>
              <a:spcAft>
                <a:spcPts val="0"/>
              </a:spcAft>
              <a:defRPr kumimoji="0" sz="1400">
                <a:solidFill>
                  <a:srgbClr val="CDD7D9"/>
                </a:solidFill>
                <a:latin typeface="+mn-lt"/>
                <a:cs typeface="+mn-cs"/>
              </a:defRPr>
            </a:lvl1pPr>
          </a:lstStyle>
          <a:p>
            <a:pPr defTabSz="914400">
              <a:defRPr/>
            </a:pPr>
            <a:fld id="{A4FAC529-2B24-420B-8DEE-3EC638869DEB}" type="datetimeFigureOut">
              <a:rPr lang="en-US"/>
              <a:pPr defTabSz="914400">
                <a:defRPr/>
              </a:pPr>
              <a:t>11/23/2018</a:t>
            </a:fld>
            <a:endParaRPr lang="en-US" dirty="0"/>
          </a:p>
        </p:txBody>
      </p:sp>
      <p:sp>
        <p:nvSpPr>
          <p:cNvPr id="3" name="2 Marcador de pie de página"/>
          <p:cNvSpPr>
            <a:spLocks noGrp="1"/>
          </p:cNvSpPr>
          <p:nvPr>
            <p:ph type="ftr" sz="quarter" idx="3"/>
          </p:nvPr>
        </p:nvSpPr>
        <p:spPr>
          <a:xfrm>
            <a:off x="812819" y="6248431"/>
            <a:ext cx="7228417" cy="365125"/>
          </a:xfrm>
          <a:prstGeom prst="rect">
            <a:avLst/>
          </a:prstGeom>
        </p:spPr>
        <p:txBody>
          <a:bodyPr vert="horz" anchor="ctr"/>
          <a:lstStyle>
            <a:lvl1pPr algn="r" eaLnBrk="1" fontAlgn="auto" latinLnBrk="0" hangingPunct="1">
              <a:spcBef>
                <a:spcPts val="0"/>
              </a:spcBef>
              <a:spcAft>
                <a:spcPts val="0"/>
              </a:spcAft>
              <a:defRPr kumimoji="0" sz="1400">
                <a:solidFill>
                  <a:srgbClr val="CDD7D9"/>
                </a:solidFill>
                <a:latin typeface="+mn-lt"/>
                <a:cs typeface="+mn-cs"/>
              </a:defRPr>
            </a:lvl1pPr>
          </a:lstStyle>
          <a:p>
            <a:pPr defTabSz="914400">
              <a:defRPr/>
            </a:pPr>
            <a:endParaRPr lang="en-US"/>
          </a:p>
        </p:txBody>
      </p:sp>
      <p:sp>
        <p:nvSpPr>
          <p:cNvPr id="7" name="6 Rectángulo"/>
          <p:cNvSpPr/>
          <p:nvPr/>
        </p:nvSpPr>
        <p:spPr bwMode="white">
          <a:xfrm>
            <a:off x="5" y="1235075"/>
            <a:ext cx="12192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sz="1800">
              <a:solidFill>
                <a:srgbClr val="FFFFFF"/>
              </a:solidFill>
            </a:endParaRPr>
          </a:p>
        </p:txBody>
      </p:sp>
      <p:sp>
        <p:nvSpPr>
          <p:cNvPr id="8" name="7 Rectángulo"/>
          <p:cNvSpPr/>
          <p:nvPr/>
        </p:nvSpPr>
        <p:spPr>
          <a:xfrm>
            <a:off x="5" y="1279525"/>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sz="1800">
              <a:solidFill>
                <a:srgbClr val="FFFFFF"/>
              </a:solidFill>
            </a:endParaRPr>
          </a:p>
        </p:txBody>
      </p:sp>
      <p:sp>
        <p:nvSpPr>
          <p:cNvPr id="9" name="8 Rectángulo"/>
          <p:cNvSpPr/>
          <p:nvPr/>
        </p:nvSpPr>
        <p:spPr>
          <a:xfrm>
            <a:off x="787400" y="1279525"/>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sz="1800">
              <a:solidFill>
                <a:srgbClr val="FFFFFF"/>
              </a:solidFill>
            </a:endParaRPr>
          </a:p>
        </p:txBody>
      </p:sp>
      <p:sp>
        <p:nvSpPr>
          <p:cNvPr id="23" name="22 Marcador de número de diapositiva"/>
          <p:cNvSpPr>
            <a:spLocks noGrp="1"/>
          </p:cNvSpPr>
          <p:nvPr>
            <p:ph type="sldNum" sz="quarter" idx="4"/>
          </p:nvPr>
        </p:nvSpPr>
        <p:spPr>
          <a:xfrm>
            <a:off x="5" y="1271619"/>
            <a:ext cx="7112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a:solidFill>
                  <a:srgbClr val="FFFFFF"/>
                </a:solidFill>
                <a:latin typeface="+mn-lt"/>
                <a:cs typeface="+mn-cs"/>
              </a:defRPr>
            </a:lvl1pPr>
          </a:lstStyle>
          <a:p>
            <a:pPr defTabSz="914400">
              <a:defRPr/>
            </a:pPr>
            <a:fld id="{2D82B3A0-911C-4D72-A0C3-95C10FCAACB4}" type="slidenum">
              <a:rPr lang="en-US"/>
              <a:pPr defTabSz="914400">
                <a:defRPr/>
              </a:pPr>
              <a:t>‹Nº›</a:t>
            </a:fld>
            <a:endParaRPr lang="en-US" dirty="0"/>
          </a:p>
        </p:txBody>
      </p:sp>
    </p:spTree>
    <p:extLst>
      <p:ext uri="{BB962C8B-B14F-4D97-AF65-F5344CB8AC3E}">
        <p14:creationId xmlns:p14="http://schemas.microsoft.com/office/powerpoint/2010/main" val="1442197417"/>
      </p:ext>
    </p:extLst>
  </p:cSld>
  <p:clrMap bg1="dk1" tx1="lt1" bg2="dk2" tx2="lt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Calibri" pitchFamily="34" charset="0"/>
        </a:defRPr>
      </a:lvl2pPr>
      <a:lvl3pPr algn="l" rtl="0" eaLnBrk="0" fontAlgn="base" hangingPunct="0">
        <a:spcBef>
          <a:spcPct val="0"/>
        </a:spcBef>
        <a:spcAft>
          <a:spcPct val="0"/>
        </a:spcAft>
        <a:defRPr sz="4400">
          <a:solidFill>
            <a:schemeClr val="tx2"/>
          </a:solidFill>
          <a:latin typeface="Calibri" pitchFamily="34" charset="0"/>
        </a:defRPr>
      </a:lvl3pPr>
      <a:lvl4pPr algn="l" rtl="0" eaLnBrk="0" fontAlgn="base" hangingPunct="0">
        <a:spcBef>
          <a:spcPct val="0"/>
        </a:spcBef>
        <a:spcAft>
          <a:spcPct val="0"/>
        </a:spcAft>
        <a:defRPr sz="4400">
          <a:solidFill>
            <a:schemeClr val="tx2"/>
          </a:solidFill>
          <a:latin typeface="Calibri" pitchFamily="34" charset="0"/>
        </a:defRPr>
      </a:lvl4pPr>
      <a:lvl5pPr algn="l" rtl="0" eaLnBrk="0" fontAlgn="base" hangingPunct="0">
        <a:spcBef>
          <a:spcPct val="0"/>
        </a:spcBef>
        <a:spcAft>
          <a:spcPct val="0"/>
        </a:spcAft>
        <a:defRPr sz="4400">
          <a:solidFill>
            <a:schemeClr val="tx2"/>
          </a:solidFill>
          <a:latin typeface="Calibri" pitchFamily="34" charset="0"/>
        </a:defRPr>
      </a:lvl5pPr>
      <a:lvl6pPr marL="457200" algn="l" rtl="0" fontAlgn="base">
        <a:spcBef>
          <a:spcPct val="0"/>
        </a:spcBef>
        <a:spcAft>
          <a:spcPct val="0"/>
        </a:spcAft>
        <a:defRPr sz="4400">
          <a:solidFill>
            <a:schemeClr val="tx2"/>
          </a:solidFill>
          <a:latin typeface="Calibri" pitchFamily="34" charset="0"/>
        </a:defRPr>
      </a:lvl6pPr>
      <a:lvl7pPr marL="914400" algn="l" rtl="0" fontAlgn="base">
        <a:spcBef>
          <a:spcPct val="0"/>
        </a:spcBef>
        <a:spcAft>
          <a:spcPct val="0"/>
        </a:spcAft>
        <a:defRPr sz="4400">
          <a:solidFill>
            <a:schemeClr val="tx2"/>
          </a:solidFill>
          <a:latin typeface="Calibri" pitchFamily="34" charset="0"/>
        </a:defRPr>
      </a:lvl7pPr>
      <a:lvl8pPr marL="1371600" algn="l" rtl="0" fontAlgn="base">
        <a:spcBef>
          <a:spcPct val="0"/>
        </a:spcBef>
        <a:spcAft>
          <a:spcPct val="0"/>
        </a:spcAft>
        <a:defRPr sz="4400">
          <a:solidFill>
            <a:schemeClr val="tx2"/>
          </a:solidFill>
          <a:latin typeface="Calibri" pitchFamily="34" charset="0"/>
        </a:defRPr>
      </a:lvl8pPr>
      <a:lvl9pPr marL="1828800" algn="l" rtl="0" fontAlgn="base">
        <a:spcBef>
          <a:spcPct val="0"/>
        </a:spcBef>
        <a:spcAft>
          <a:spcPct val="0"/>
        </a:spcAft>
        <a:defRPr sz="4400">
          <a:solidFill>
            <a:schemeClr val="tx2"/>
          </a:solidFill>
          <a:latin typeface="Calibri" pitchFamily="34" charset="0"/>
        </a:defRPr>
      </a:lvl9pPr>
    </p:titleStyle>
    <p:bodyStyle>
      <a:lvl1pPr marL="319088" indent="-319088" algn="l" rtl="0" eaLnBrk="0" fontAlgn="base" hangingPunct="0">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08A1D9"/>
        </a:buClr>
        <a:buSzPct val="75000"/>
        <a:buFont typeface="Wingdings"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7C984A"/>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3" y="705135"/>
            <a:ext cx="11029616" cy="1189555"/>
          </a:xfrm>
          <a:prstGeom prst="rect">
            <a:avLst/>
          </a:prstGeom>
        </p:spPr>
        <p:txBody>
          <a:bodyPr vert="horz" lIns="91434" tIns="45718" rIns="91434" bIns="45718" rtlCol="0" anchor="b">
            <a:normAutofit/>
          </a:bodyPr>
          <a:lstStyle/>
          <a:p>
            <a:r>
              <a:rPr lang="es-ES" smtClean="0"/>
              <a:t>Clic para editar título</a:t>
            </a:r>
            <a:endParaRPr lang="en-US" dirty="0"/>
          </a:p>
        </p:txBody>
      </p:sp>
      <p:sp>
        <p:nvSpPr>
          <p:cNvPr id="3" name="Text Placeholder 2"/>
          <p:cNvSpPr>
            <a:spLocks noGrp="1"/>
          </p:cNvSpPr>
          <p:nvPr>
            <p:ph type="body" idx="1"/>
          </p:nvPr>
        </p:nvSpPr>
        <p:spPr>
          <a:xfrm>
            <a:off x="581193" y="2336007"/>
            <a:ext cx="11029616" cy="3522795"/>
          </a:xfrm>
          <a:prstGeom prst="rect">
            <a:avLst/>
          </a:prstGeom>
        </p:spPr>
        <p:txBody>
          <a:bodyPr vert="horz" lIns="91434" tIns="45718" rIns="91434" bIns="45718" rtlCol="0"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605960" y="5956150"/>
            <a:ext cx="2844799" cy="365125"/>
          </a:xfrm>
          <a:prstGeom prst="rect">
            <a:avLst/>
          </a:prstGeom>
        </p:spPr>
        <p:txBody>
          <a:bodyPr vert="horz" lIns="91434" tIns="45718" rIns="91434" bIns="45718" rtlCol="0" anchor="ctr"/>
          <a:lstStyle>
            <a:lvl1pPr algn="r">
              <a:defRPr sz="900">
                <a:solidFill>
                  <a:schemeClr val="accent2"/>
                </a:solidFill>
              </a:defRPr>
            </a:lvl1pPr>
          </a:lstStyle>
          <a:p>
            <a:pPr defTabSz="457167"/>
            <a:fld id="{B61BEF0D-F0BB-DE4B-95CE-6DB70DBA9567}" type="datetimeFigureOut">
              <a:rPr lang="en-US" dirty="0">
                <a:solidFill>
                  <a:srgbClr val="629DD1"/>
                </a:solidFill>
              </a:rPr>
              <a:pPr defTabSz="457167"/>
              <a:t>11/23/2018</a:t>
            </a:fld>
            <a:endParaRPr lang="en-US" dirty="0">
              <a:solidFill>
                <a:srgbClr val="629DD1"/>
              </a:solidFill>
            </a:endParaRPr>
          </a:p>
        </p:txBody>
      </p:sp>
      <p:sp>
        <p:nvSpPr>
          <p:cNvPr id="5" name="Footer Placeholder 4"/>
          <p:cNvSpPr>
            <a:spLocks noGrp="1"/>
          </p:cNvSpPr>
          <p:nvPr>
            <p:ph type="ftr" sz="quarter" idx="3"/>
          </p:nvPr>
        </p:nvSpPr>
        <p:spPr>
          <a:xfrm>
            <a:off x="581198" y="5951822"/>
            <a:ext cx="6917211" cy="365125"/>
          </a:xfrm>
          <a:prstGeom prst="rect">
            <a:avLst/>
          </a:prstGeom>
        </p:spPr>
        <p:txBody>
          <a:bodyPr vert="horz" lIns="91434" tIns="45718" rIns="91434" bIns="45718" rtlCol="0" anchor="ctr"/>
          <a:lstStyle>
            <a:lvl1pPr algn="l">
              <a:defRPr sz="900" cap="all">
                <a:solidFill>
                  <a:schemeClr val="accent2"/>
                </a:solidFill>
              </a:defRPr>
            </a:lvl1pPr>
          </a:lstStyle>
          <a:p>
            <a:pPr defTabSz="457167"/>
            <a:endParaRPr lang="en-US" dirty="0">
              <a:solidFill>
                <a:srgbClr val="629DD1"/>
              </a:solidFill>
            </a:endParaRPr>
          </a:p>
        </p:txBody>
      </p:sp>
      <p:sp>
        <p:nvSpPr>
          <p:cNvPr id="6" name="Slide Number Placeholder 5"/>
          <p:cNvSpPr>
            <a:spLocks noGrp="1"/>
          </p:cNvSpPr>
          <p:nvPr>
            <p:ph type="sldNum" sz="quarter" idx="4"/>
          </p:nvPr>
        </p:nvSpPr>
        <p:spPr>
          <a:xfrm>
            <a:off x="10558308" y="5956150"/>
            <a:ext cx="1052511" cy="365125"/>
          </a:xfrm>
          <a:prstGeom prst="rect">
            <a:avLst/>
          </a:prstGeom>
        </p:spPr>
        <p:txBody>
          <a:bodyPr vert="horz" lIns="91434" tIns="45718" rIns="91434" bIns="45718" rtlCol="0" anchor="ctr"/>
          <a:lstStyle>
            <a:lvl1pPr algn="r">
              <a:defRPr sz="900">
                <a:solidFill>
                  <a:schemeClr val="accent2"/>
                </a:solidFill>
              </a:defRPr>
            </a:lvl1pPr>
          </a:lstStyle>
          <a:p>
            <a:pPr defTabSz="457167"/>
            <a:fld id="{D57F1E4F-1CFF-5643-939E-217C01CDF565}" type="slidenum">
              <a:rPr lang="en-US" dirty="0">
                <a:solidFill>
                  <a:srgbClr val="629DD1"/>
                </a:solidFill>
              </a:rPr>
              <a:pPr defTabSz="457167"/>
              <a:t>‹Nº›</a:t>
            </a:fld>
            <a:endParaRPr lang="en-US" dirty="0">
              <a:solidFill>
                <a:srgbClr val="629DD1"/>
              </a:solidFill>
            </a:endParaRPr>
          </a:p>
        </p:txBody>
      </p:sp>
      <p:sp>
        <p:nvSpPr>
          <p:cNvPr id="9" name="Rectangle 8"/>
          <p:cNvSpPr/>
          <p:nvPr/>
        </p:nvSpPr>
        <p:spPr>
          <a:xfrm>
            <a:off x="446535"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5"/>
            <a:ext cx="3703320" cy="9855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1"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624105277"/>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txStyles>
    <p:titleStyle>
      <a:lvl1pPr algn="l" defTabSz="457167"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5976" indent="-305976" algn="l" defTabSz="457167" rtl="0" eaLnBrk="1" latinLnBrk="0" hangingPunct="1">
        <a:spcBef>
          <a:spcPct val="20000"/>
        </a:spcBef>
        <a:spcAft>
          <a:spcPts val="600"/>
        </a:spcAft>
        <a:buClr>
          <a:schemeClr val="accent2"/>
        </a:buClr>
        <a:buSzPct val="92000"/>
        <a:buFont typeface="Wingdings 2" panose="05020102010507070707" pitchFamily="18" charset="2"/>
        <a:buChar char=""/>
        <a:defRPr sz="1900" kern="1200">
          <a:solidFill>
            <a:schemeClr val="tx2"/>
          </a:solidFill>
          <a:latin typeface="+mn-lt"/>
          <a:ea typeface="+mn-ea"/>
          <a:cs typeface="+mn-cs"/>
        </a:defRPr>
      </a:lvl1pPr>
      <a:lvl2pPr marL="629952" indent="-305976" algn="l" defTabSz="457167"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934" indent="-269980" algn="l" defTabSz="457167" rtl="0" eaLnBrk="1" latinLnBrk="0" hangingPunct="1">
        <a:spcBef>
          <a:spcPct val="20000"/>
        </a:spcBef>
        <a:spcAft>
          <a:spcPts val="600"/>
        </a:spcAft>
        <a:buClr>
          <a:schemeClr val="accent2"/>
        </a:buClr>
        <a:buSzPct val="92000"/>
        <a:buFont typeface="Wingdings 2" panose="05020102010507070707" pitchFamily="18" charset="2"/>
        <a:buChar char=""/>
        <a:defRPr sz="1500" kern="1200">
          <a:solidFill>
            <a:schemeClr val="tx2"/>
          </a:solidFill>
          <a:latin typeface="+mn-lt"/>
          <a:ea typeface="+mn-ea"/>
          <a:cs typeface="+mn-cs"/>
        </a:defRPr>
      </a:lvl3pPr>
      <a:lvl4pPr marL="1241908" indent="-233983" algn="l" defTabSz="457167"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1880" indent="-233983" algn="l" defTabSz="457167"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859" indent="-228584" algn="l" defTabSz="457167"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836" indent="-228584" algn="l" defTabSz="457167"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814" indent="-228584" algn="l" defTabSz="457167"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91" indent="-228584" algn="l" defTabSz="457167"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167" rtl="0" eaLnBrk="1" latinLnBrk="0" hangingPunct="1">
        <a:defRPr sz="1900" kern="1200">
          <a:solidFill>
            <a:schemeClr val="tx1"/>
          </a:solidFill>
          <a:latin typeface="+mn-lt"/>
          <a:ea typeface="+mn-ea"/>
          <a:cs typeface="+mn-cs"/>
        </a:defRPr>
      </a:lvl1pPr>
      <a:lvl2pPr marL="457167" algn="l" defTabSz="457167" rtl="0" eaLnBrk="1" latinLnBrk="0" hangingPunct="1">
        <a:defRPr sz="1900" kern="1200">
          <a:solidFill>
            <a:schemeClr val="tx1"/>
          </a:solidFill>
          <a:latin typeface="+mn-lt"/>
          <a:ea typeface="+mn-ea"/>
          <a:cs typeface="+mn-cs"/>
        </a:defRPr>
      </a:lvl2pPr>
      <a:lvl3pPr marL="914332" algn="l" defTabSz="457167" rtl="0" eaLnBrk="1" latinLnBrk="0" hangingPunct="1">
        <a:defRPr sz="1900" kern="1200">
          <a:solidFill>
            <a:schemeClr val="tx1"/>
          </a:solidFill>
          <a:latin typeface="+mn-lt"/>
          <a:ea typeface="+mn-ea"/>
          <a:cs typeface="+mn-cs"/>
        </a:defRPr>
      </a:lvl3pPr>
      <a:lvl4pPr marL="1371498" algn="l" defTabSz="457167" rtl="0" eaLnBrk="1" latinLnBrk="0" hangingPunct="1">
        <a:defRPr sz="1900" kern="1200">
          <a:solidFill>
            <a:schemeClr val="tx1"/>
          </a:solidFill>
          <a:latin typeface="+mn-lt"/>
          <a:ea typeface="+mn-ea"/>
          <a:cs typeface="+mn-cs"/>
        </a:defRPr>
      </a:lvl4pPr>
      <a:lvl5pPr marL="1828664" algn="l" defTabSz="457167" rtl="0" eaLnBrk="1" latinLnBrk="0" hangingPunct="1">
        <a:defRPr sz="1900" kern="1200">
          <a:solidFill>
            <a:schemeClr val="tx1"/>
          </a:solidFill>
          <a:latin typeface="+mn-lt"/>
          <a:ea typeface="+mn-ea"/>
          <a:cs typeface="+mn-cs"/>
        </a:defRPr>
      </a:lvl5pPr>
      <a:lvl6pPr marL="2285830" algn="l" defTabSz="457167" rtl="0" eaLnBrk="1" latinLnBrk="0" hangingPunct="1">
        <a:defRPr sz="1900" kern="1200">
          <a:solidFill>
            <a:schemeClr val="tx1"/>
          </a:solidFill>
          <a:latin typeface="+mn-lt"/>
          <a:ea typeface="+mn-ea"/>
          <a:cs typeface="+mn-cs"/>
        </a:defRPr>
      </a:lvl6pPr>
      <a:lvl7pPr marL="2742994" algn="l" defTabSz="457167" rtl="0" eaLnBrk="1" latinLnBrk="0" hangingPunct="1">
        <a:defRPr sz="1900" kern="1200">
          <a:solidFill>
            <a:schemeClr val="tx1"/>
          </a:solidFill>
          <a:latin typeface="+mn-lt"/>
          <a:ea typeface="+mn-ea"/>
          <a:cs typeface="+mn-cs"/>
        </a:defRPr>
      </a:lvl7pPr>
      <a:lvl8pPr marL="3200160" algn="l" defTabSz="457167" rtl="0" eaLnBrk="1" latinLnBrk="0" hangingPunct="1">
        <a:defRPr sz="1900" kern="1200">
          <a:solidFill>
            <a:schemeClr val="tx1"/>
          </a:solidFill>
          <a:latin typeface="+mn-lt"/>
          <a:ea typeface="+mn-ea"/>
          <a:cs typeface="+mn-cs"/>
        </a:defRPr>
      </a:lvl8pPr>
      <a:lvl9pPr marL="3657327" algn="l" defTabSz="457167"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3" y="705365"/>
            <a:ext cx="11029616" cy="1189555"/>
          </a:xfrm>
          <a:prstGeom prst="rect">
            <a:avLst/>
          </a:prstGeom>
        </p:spPr>
        <p:txBody>
          <a:bodyPr vert="horz" lIns="91434" tIns="45718" rIns="91434" bIns="45718" rtlCol="0" anchor="b">
            <a:normAutofit/>
          </a:bodyPr>
          <a:lstStyle/>
          <a:p>
            <a:r>
              <a:rPr lang="es-ES" smtClean="0"/>
              <a:t>Clic para editar título</a:t>
            </a:r>
            <a:endParaRPr lang="en-US" dirty="0"/>
          </a:p>
        </p:txBody>
      </p:sp>
      <p:sp>
        <p:nvSpPr>
          <p:cNvPr id="3" name="Text Placeholder 2"/>
          <p:cNvSpPr>
            <a:spLocks noGrp="1"/>
          </p:cNvSpPr>
          <p:nvPr>
            <p:ph type="body" idx="1"/>
          </p:nvPr>
        </p:nvSpPr>
        <p:spPr>
          <a:xfrm>
            <a:off x="581193" y="2336007"/>
            <a:ext cx="11029616" cy="3522795"/>
          </a:xfrm>
          <a:prstGeom prst="rect">
            <a:avLst/>
          </a:prstGeom>
        </p:spPr>
        <p:txBody>
          <a:bodyPr vert="horz" lIns="91434" tIns="45718" rIns="91434" bIns="45718" rtlCol="0"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606114" y="5956380"/>
            <a:ext cx="2844799" cy="365125"/>
          </a:xfrm>
          <a:prstGeom prst="rect">
            <a:avLst/>
          </a:prstGeom>
        </p:spPr>
        <p:txBody>
          <a:bodyPr vert="horz" lIns="91434" tIns="45718" rIns="91434" bIns="45718" rtlCol="0" anchor="ctr"/>
          <a:lstStyle>
            <a:lvl1pPr algn="r">
              <a:defRPr sz="900">
                <a:solidFill>
                  <a:schemeClr val="accent2"/>
                </a:solidFill>
              </a:defRPr>
            </a:lvl1pPr>
          </a:lstStyle>
          <a:p>
            <a:pPr defTabSz="457167"/>
            <a:fld id="{B61BEF0D-F0BB-DE4B-95CE-6DB70DBA9567}" type="datetimeFigureOut">
              <a:rPr lang="en-US" dirty="0">
                <a:solidFill>
                  <a:srgbClr val="629DD1"/>
                </a:solidFill>
              </a:rPr>
              <a:pPr defTabSz="457167"/>
              <a:t>11/23/2018</a:t>
            </a:fld>
            <a:endParaRPr lang="en-US" dirty="0">
              <a:solidFill>
                <a:srgbClr val="629DD1"/>
              </a:solidFill>
            </a:endParaRPr>
          </a:p>
        </p:txBody>
      </p:sp>
      <p:sp>
        <p:nvSpPr>
          <p:cNvPr id="5" name="Footer Placeholder 4"/>
          <p:cNvSpPr>
            <a:spLocks noGrp="1"/>
          </p:cNvSpPr>
          <p:nvPr>
            <p:ph type="ftr" sz="quarter" idx="3"/>
          </p:nvPr>
        </p:nvSpPr>
        <p:spPr>
          <a:xfrm>
            <a:off x="581198" y="5952052"/>
            <a:ext cx="6917211" cy="365125"/>
          </a:xfrm>
          <a:prstGeom prst="rect">
            <a:avLst/>
          </a:prstGeom>
        </p:spPr>
        <p:txBody>
          <a:bodyPr vert="horz" lIns="91434" tIns="45718" rIns="91434" bIns="45718" rtlCol="0" anchor="ctr"/>
          <a:lstStyle>
            <a:lvl1pPr algn="l">
              <a:defRPr sz="900" cap="all">
                <a:solidFill>
                  <a:schemeClr val="accent2"/>
                </a:solidFill>
              </a:defRPr>
            </a:lvl1pPr>
          </a:lstStyle>
          <a:p>
            <a:pPr defTabSz="457167"/>
            <a:endParaRPr lang="en-US" dirty="0">
              <a:solidFill>
                <a:srgbClr val="629DD1"/>
              </a:solidFill>
            </a:endParaRPr>
          </a:p>
        </p:txBody>
      </p:sp>
      <p:sp>
        <p:nvSpPr>
          <p:cNvPr id="6" name="Slide Number Placeholder 5"/>
          <p:cNvSpPr>
            <a:spLocks noGrp="1"/>
          </p:cNvSpPr>
          <p:nvPr>
            <p:ph type="sldNum" sz="quarter" idx="4"/>
          </p:nvPr>
        </p:nvSpPr>
        <p:spPr>
          <a:xfrm>
            <a:off x="10558462" y="5956380"/>
            <a:ext cx="1052511" cy="365125"/>
          </a:xfrm>
          <a:prstGeom prst="rect">
            <a:avLst/>
          </a:prstGeom>
        </p:spPr>
        <p:txBody>
          <a:bodyPr vert="horz" lIns="91434" tIns="45718" rIns="91434" bIns="45718" rtlCol="0" anchor="ctr"/>
          <a:lstStyle>
            <a:lvl1pPr algn="r">
              <a:defRPr sz="900">
                <a:solidFill>
                  <a:schemeClr val="accent2"/>
                </a:solidFill>
              </a:defRPr>
            </a:lvl1pPr>
          </a:lstStyle>
          <a:p>
            <a:pPr defTabSz="457167"/>
            <a:fld id="{D57F1E4F-1CFF-5643-939E-217C01CDF565}" type="slidenum">
              <a:rPr lang="en-US" dirty="0">
                <a:solidFill>
                  <a:srgbClr val="629DD1"/>
                </a:solidFill>
              </a:rPr>
              <a:pPr defTabSz="457167"/>
              <a:t>‹Nº›</a:t>
            </a:fld>
            <a:endParaRPr lang="en-US" dirty="0">
              <a:solidFill>
                <a:srgbClr val="629DD1"/>
              </a:solidFill>
            </a:endParaRPr>
          </a:p>
        </p:txBody>
      </p:sp>
      <p:sp>
        <p:nvSpPr>
          <p:cNvPr id="9" name="Rectangle 8"/>
          <p:cNvSpPr/>
          <p:nvPr/>
        </p:nvSpPr>
        <p:spPr>
          <a:xfrm>
            <a:off x="446535"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5"/>
            <a:ext cx="3703320" cy="9855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1"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944640367"/>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Lst>
  <p:txStyles>
    <p:titleStyle>
      <a:lvl1pPr algn="l" defTabSz="457167"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5976" indent="-305976" algn="l" defTabSz="457167" rtl="0" eaLnBrk="1" latinLnBrk="0" hangingPunct="1">
        <a:spcBef>
          <a:spcPct val="20000"/>
        </a:spcBef>
        <a:spcAft>
          <a:spcPts val="600"/>
        </a:spcAft>
        <a:buClr>
          <a:schemeClr val="accent2"/>
        </a:buClr>
        <a:buSzPct val="92000"/>
        <a:buFont typeface="Wingdings 2" panose="05020102010507070707" pitchFamily="18" charset="2"/>
        <a:buChar char=""/>
        <a:defRPr sz="1900" kern="1200">
          <a:solidFill>
            <a:schemeClr val="tx2"/>
          </a:solidFill>
          <a:latin typeface="+mn-lt"/>
          <a:ea typeface="+mn-ea"/>
          <a:cs typeface="+mn-cs"/>
        </a:defRPr>
      </a:lvl1pPr>
      <a:lvl2pPr marL="629952" indent="-305976" algn="l" defTabSz="457167"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934" indent="-269980" algn="l" defTabSz="457167" rtl="0" eaLnBrk="1" latinLnBrk="0" hangingPunct="1">
        <a:spcBef>
          <a:spcPct val="20000"/>
        </a:spcBef>
        <a:spcAft>
          <a:spcPts val="600"/>
        </a:spcAft>
        <a:buClr>
          <a:schemeClr val="accent2"/>
        </a:buClr>
        <a:buSzPct val="92000"/>
        <a:buFont typeface="Wingdings 2" panose="05020102010507070707" pitchFamily="18" charset="2"/>
        <a:buChar char=""/>
        <a:defRPr sz="1500" kern="1200">
          <a:solidFill>
            <a:schemeClr val="tx2"/>
          </a:solidFill>
          <a:latin typeface="+mn-lt"/>
          <a:ea typeface="+mn-ea"/>
          <a:cs typeface="+mn-cs"/>
        </a:defRPr>
      </a:lvl3pPr>
      <a:lvl4pPr marL="1241908" indent="-233983" algn="l" defTabSz="457167"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1880" indent="-233983" algn="l" defTabSz="457167"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859" indent="-228584" algn="l" defTabSz="457167"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836" indent="-228584" algn="l" defTabSz="457167"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814" indent="-228584" algn="l" defTabSz="457167"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91" indent="-228584" algn="l" defTabSz="457167"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167" rtl="0" eaLnBrk="1" latinLnBrk="0" hangingPunct="1">
        <a:defRPr sz="1900" kern="1200">
          <a:solidFill>
            <a:schemeClr val="tx1"/>
          </a:solidFill>
          <a:latin typeface="+mn-lt"/>
          <a:ea typeface="+mn-ea"/>
          <a:cs typeface="+mn-cs"/>
        </a:defRPr>
      </a:lvl1pPr>
      <a:lvl2pPr marL="457167" algn="l" defTabSz="457167" rtl="0" eaLnBrk="1" latinLnBrk="0" hangingPunct="1">
        <a:defRPr sz="1900" kern="1200">
          <a:solidFill>
            <a:schemeClr val="tx1"/>
          </a:solidFill>
          <a:latin typeface="+mn-lt"/>
          <a:ea typeface="+mn-ea"/>
          <a:cs typeface="+mn-cs"/>
        </a:defRPr>
      </a:lvl2pPr>
      <a:lvl3pPr marL="914332" algn="l" defTabSz="457167" rtl="0" eaLnBrk="1" latinLnBrk="0" hangingPunct="1">
        <a:defRPr sz="1900" kern="1200">
          <a:solidFill>
            <a:schemeClr val="tx1"/>
          </a:solidFill>
          <a:latin typeface="+mn-lt"/>
          <a:ea typeface="+mn-ea"/>
          <a:cs typeface="+mn-cs"/>
        </a:defRPr>
      </a:lvl3pPr>
      <a:lvl4pPr marL="1371498" algn="l" defTabSz="457167" rtl="0" eaLnBrk="1" latinLnBrk="0" hangingPunct="1">
        <a:defRPr sz="1900" kern="1200">
          <a:solidFill>
            <a:schemeClr val="tx1"/>
          </a:solidFill>
          <a:latin typeface="+mn-lt"/>
          <a:ea typeface="+mn-ea"/>
          <a:cs typeface="+mn-cs"/>
        </a:defRPr>
      </a:lvl4pPr>
      <a:lvl5pPr marL="1828664" algn="l" defTabSz="457167" rtl="0" eaLnBrk="1" latinLnBrk="0" hangingPunct="1">
        <a:defRPr sz="1900" kern="1200">
          <a:solidFill>
            <a:schemeClr val="tx1"/>
          </a:solidFill>
          <a:latin typeface="+mn-lt"/>
          <a:ea typeface="+mn-ea"/>
          <a:cs typeface="+mn-cs"/>
        </a:defRPr>
      </a:lvl5pPr>
      <a:lvl6pPr marL="2285830" algn="l" defTabSz="457167" rtl="0" eaLnBrk="1" latinLnBrk="0" hangingPunct="1">
        <a:defRPr sz="1900" kern="1200">
          <a:solidFill>
            <a:schemeClr val="tx1"/>
          </a:solidFill>
          <a:latin typeface="+mn-lt"/>
          <a:ea typeface="+mn-ea"/>
          <a:cs typeface="+mn-cs"/>
        </a:defRPr>
      </a:lvl6pPr>
      <a:lvl7pPr marL="2742994" algn="l" defTabSz="457167" rtl="0" eaLnBrk="1" latinLnBrk="0" hangingPunct="1">
        <a:defRPr sz="1900" kern="1200">
          <a:solidFill>
            <a:schemeClr val="tx1"/>
          </a:solidFill>
          <a:latin typeface="+mn-lt"/>
          <a:ea typeface="+mn-ea"/>
          <a:cs typeface="+mn-cs"/>
        </a:defRPr>
      </a:lvl7pPr>
      <a:lvl8pPr marL="3200160" algn="l" defTabSz="457167" rtl="0" eaLnBrk="1" latinLnBrk="0" hangingPunct="1">
        <a:defRPr sz="1900" kern="1200">
          <a:solidFill>
            <a:schemeClr val="tx1"/>
          </a:solidFill>
          <a:latin typeface="+mn-lt"/>
          <a:ea typeface="+mn-ea"/>
          <a:cs typeface="+mn-cs"/>
        </a:defRPr>
      </a:lvl8pPr>
      <a:lvl9pPr marL="3657327" algn="l" defTabSz="457167"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3" y="705365"/>
            <a:ext cx="11029616" cy="1189555"/>
          </a:xfrm>
          <a:prstGeom prst="rect">
            <a:avLst/>
          </a:prstGeom>
        </p:spPr>
        <p:txBody>
          <a:bodyPr vert="horz" lIns="91434" tIns="45718" rIns="91434" bIns="45718" rtlCol="0" anchor="b">
            <a:normAutofit/>
          </a:bodyPr>
          <a:lstStyle/>
          <a:p>
            <a:r>
              <a:rPr lang="es-ES" smtClean="0"/>
              <a:t>Clic para editar título</a:t>
            </a:r>
            <a:endParaRPr lang="en-US" dirty="0"/>
          </a:p>
        </p:txBody>
      </p:sp>
      <p:sp>
        <p:nvSpPr>
          <p:cNvPr id="3" name="Text Placeholder 2"/>
          <p:cNvSpPr>
            <a:spLocks noGrp="1"/>
          </p:cNvSpPr>
          <p:nvPr>
            <p:ph type="body" idx="1"/>
          </p:nvPr>
        </p:nvSpPr>
        <p:spPr>
          <a:xfrm>
            <a:off x="581193" y="2336007"/>
            <a:ext cx="11029616" cy="3522795"/>
          </a:xfrm>
          <a:prstGeom prst="rect">
            <a:avLst/>
          </a:prstGeom>
        </p:spPr>
        <p:txBody>
          <a:bodyPr vert="horz" lIns="91434" tIns="45718" rIns="91434" bIns="45718" rtlCol="0"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606114" y="5956380"/>
            <a:ext cx="2844799" cy="365125"/>
          </a:xfrm>
          <a:prstGeom prst="rect">
            <a:avLst/>
          </a:prstGeom>
        </p:spPr>
        <p:txBody>
          <a:bodyPr vert="horz" lIns="91434" tIns="45718" rIns="91434" bIns="45718" rtlCol="0" anchor="ctr"/>
          <a:lstStyle>
            <a:lvl1pPr algn="r">
              <a:defRPr sz="900">
                <a:solidFill>
                  <a:schemeClr val="accent2"/>
                </a:solidFill>
              </a:defRPr>
            </a:lvl1pPr>
          </a:lstStyle>
          <a:p>
            <a:pPr defTabSz="457167"/>
            <a:fld id="{B61BEF0D-F0BB-DE4B-95CE-6DB70DBA9567}" type="datetimeFigureOut">
              <a:rPr lang="en-US" dirty="0">
                <a:solidFill>
                  <a:srgbClr val="629DD1"/>
                </a:solidFill>
              </a:rPr>
              <a:pPr defTabSz="457167"/>
              <a:t>11/23/2018</a:t>
            </a:fld>
            <a:endParaRPr lang="en-US" dirty="0">
              <a:solidFill>
                <a:srgbClr val="629DD1"/>
              </a:solidFill>
            </a:endParaRPr>
          </a:p>
        </p:txBody>
      </p:sp>
      <p:sp>
        <p:nvSpPr>
          <p:cNvPr id="5" name="Footer Placeholder 4"/>
          <p:cNvSpPr>
            <a:spLocks noGrp="1"/>
          </p:cNvSpPr>
          <p:nvPr>
            <p:ph type="ftr" sz="quarter" idx="3"/>
          </p:nvPr>
        </p:nvSpPr>
        <p:spPr>
          <a:xfrm>
            <a:off x="581198" y="5952052"/>
            <a:ext cx="6917211" cy="365125"/>
          </a:xfrm>
          <a:prstGeom prst="rect">
            <a:avLst/>
          </a:prstGeom>
        </p:spPr>
        <p:txBody>
          <a:bodyPr vert="horz" lIns="91434" tIns="45718" rIns="91434" bIns="45718" rtlCol="0" anchor="ctr"/>
          <a:lstStyle>
            <a:lvl1pPr algn="l">
              <a:defRPr sz="900" cap="all">
                <a:solidFill>
                  <a:schemeClr val="accent2"/>
                </a:solidFill>
              </a:defRPr>
            </a:lvl1pPr>
          </a:lstStyle>
          <a:p>
            <a:pPr defTabSz="457167"/>
            <a:endParaRPr lang="en-US" dirty="0">
              <a:solidFill>
                <a:srgbClr val="629DD1"/>
              </a:solidFill>
            </a:endParaRPr>
          </a:p>
        </p:txBody>
      </p:sp>
      <p:sp>
        <p:nvSpPr>
          <p:cNvPr id="6" name="Slide Number Placeholder 5"/>
          <p:cNvSpPr>
            <a:spLocks noGrp="1"/>
          </p:cNvSpPr>
          <p:nvPr>
            <p:ph type="sldNum" sz="quarter" idx="4"/>
          </p:nvPr>
        </p:nvSpPr>
        <p:spPr>
          <a:xfrm>
            <a:off x="10558462" y="5956380"/>
            <a:ext cx="1052511" cy="365125"/>
          </a:xfrm>
          <a:prstGeom prst="rect">
            <a:avLst/>
          </a:prstGeom>
        </p:spPr>
        <p:txBody>
          <a:bodyPr vert="horz" lIns="91434" tIns="45718" rIns="91434" bIns="45718" rtlCol="0" anchor="ctr"/>
          <a:lstStyle>
            <a:lvl1pPr algn="r">
              <a:defRPr sz="900">
                <a:solidFill>
                  <a:schemeClr val="accent2"/>
                </a:solidFill>
              </a:defRPr>
            </a:lvl1pPr>
          </a:lstStyle>
          <a:p>
            <a:pPr defTabSz="457167"/>
            <a:fld id="{D57F1E4F-1CFF-5643-939E-217C01CDF565}" type="slidenum">
              <a:rPr lang="en-US" dirty="0">
                <a:solidFill>
                  <a:srgbClr val="629DD1"/>
                </a:solidFill>
              </a:rPr>
              <a:pPr defTabSz="457167"/>
              <a:t>‹Nº›</a:t>
            </a:fld>
            <a:endParaRPr lang="en-US" dirty="0">
              <a:solidFill>
                <a:srgbClr val="629DD1"/>
              </a:solidFill>
            </a:endParaRPr>
          </a:p>
        </p:txBody>
      </p:sp>
      <p:sp>
        <p:nvSpPr>
          <p:cNvPr id="9" name="Rectangle 8"/>
          <p:cNvSpPr/>
          <p:nvPr/>
        </p:nvSpPr>
        <p:spPr>
          <a:xfrm>
            <a:off x="446535"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5"/>
            <a:ext cx="3703320" cy="9855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1"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152237847"/>
      </p:ext>
    </p:extLst>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Lst>
  <p:txStyles>
    <p:titleStyle>
      <a:lvl1pPr algn="l" defTabSz="457167"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5976" indent="-305976" algn="l" defTabSz="457167" rtl="0" eaLnBrk="1" latinLnBrk="0" hangingPunct="1">
        <a:spcBef>
          <a:spcPct val="20000"/>
        </a:spcBef>
        <a:spcAft>
          <a:spcPts val="600"/>
        </a:spcAft>
        <a:buClr>
          <a:schemeClr val="accent2"/>
        </a:buClr>
        <a:buSzPct val="92000"/>
        <a:buFont typeface="Wingdings 2" panose="05020102010507070707" pitchFamily="18" charset="2"/>
        <a:buChar char=""/>
        <a:defRPr sz="1900" kern="1200">
          <a:solidFill>
            <a:schemeClr val="tx2"/>
          </a:solidFill>
          <a:latin typeface="+mn-lt"/>
          <a:ea typeface="+mn-ea"/>
          <a:cs typeface="+mn-cs"/>
        </a:defRPr>
      </a:lvl1pPr>
      <a:lvl2pPr marL="629952" indent="-305976" algn="l" defTabSz="457167"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934" indent="-269980" algn="l" defTabSz="457167" rtl="0" eaLnBrk="1" latinLnBrk="0" hangingPunct="1">
        <a:spcBef>
          <a:spcPct val="20000"/>
        </a:spcBef>
        <a:spcAft>
          <a:spcPts val="600"/>
        </a:spcAft>
        <a:buClr>
          <a:schemeClr val="accent2"/>
        </a:buClr>
        <a:buSzPct val="92000"/>
        <a:buFont typeface="Wingdings 2" panose="05020102010507070707" pitchFamily="18" charset="2"/>
        <a:buChar char=""/>
        <a:defRPr sz="1500" kern="1200">
          <a:solidFill>
            <a:schemeClr val="tx2"/>
          </a:solidFill>
          <a:latin typeface="+mn-lt"/>
          <a:ea typeface="+mn-ea"/>
          <a:cs typeface="+mn-cs"/>
        </a:defRPr>
      </a:lvl3pPr>
      <a:lvl4pPr marL="1241908" indent="-233983" algn="l" defTabSz="457167"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1880" indent="-233983" algn="l" defTabSz="457167"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859" indent="-228584" algn="l" defTabSz="457167"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836" indent="-228584" algn="l" defTabSz="457167"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814" indent="-228584" algn="l" defTabSz="457167"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91" indent="-228584" algn="l" defTabSz="457167"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167" rtl="0" eaLnBrk="1" latinLnBrk="0" hangingPunct="1">
        <a:defRPr sz="1900" kern="1200">
          <a:solidFill>
            <a:schemeClr val="tx1"/>
          </a:solidFill>
          <a:latin typeface="+mn-lt"/>
          <a:ea typeface="+mn-ea"/>
          <a:cs typeface="+mn-cs"/>
        </a:defRPr>
      </a:lvl1pPr>
      <a:lvl2pPr marL="457167" algn="l" defTabSz="457167" rtl="0" eaLnBrk="1" latinLnBrk="0" hangingPunct="1">
        <a:defRPr sz="1900" kern="1200">
          <a:solidFill>
            <a:schemeClr val="tx1"/>
          </a:solidFill>
          <a:latin typeface="+mn-lt"/>
          <a:ea typeface="+mn-ea"/>
          <a:cs typeface="+mn-cs"/>
        </a:defRPr>
      </a:lvl2pPr>
      <a:lvl3pPr marL="914332" algn="l" defTabSz="457167" rtl="0" eaLnBrk="1" latinLnBrk="0" hangingPunct="1">
        <a:defRPr sz="1900" kern="1200">
          <a:solidFill>
            <a:schemeClr val="tx1"/>
          </a:solidFill>
          <a:latin typeface="+mn-lt"/>
          <a:ea typeface="+mn-ea"/>
          <a:cs typeface="+mn-cs"/>
        </a:defRPr>
      </a:lvl3pPr>
      <a:lvl4pPr marL="1371498" algn="l" defTabSz="457167" rtl="0" eaLnBrk="1" latinLnBrk="0" hangingPunct="1">
        <a:defRPr sz="1900" kern="1200">
          <a:solidFill>
            <a:schemeClr val="tx1"/>
          </a:solidFill>
          <a:latin typeface="+mn-lt"/>
          <a:ea typeface="+mn-ea"/>
          <a:cs typeface="+mn-cs"/>
        </a:defRPr>
      </a:lvl4pPr>
      <a:lvl5pPr marL="1828664" algn="l" defTabSz="457167" rtl="0" eaLnBrk="1" latinLnBrk="0" hangingPunct="1">
        <a:defRPr sz="1900" kern="1200">
          <a:solidFill>
            <a:schemeClr val="tx1"/>
          </a:solidFill>
          <a:latin typeface="+mn-lt"/>
          <a:ea typeface="+mn-ea"/>
          <a:cs typeface="+mn-cs"/>
        </a:defRPr>
      </a:lvl5pPr>
      <a:lvl6pPr marL="2285830" algn="l" defTabSz="457167" rtl="0" eaLnBrk="1" latinLnBrk="0" hangingPunct="1">
        <a:defRPr sz="1900" kern="1200">
          <a:solidFill>
            <a:schemeClr val="tx1"/>
          </a:solidFill>
          <a:latin typeface="+mn-lt"/>
          <a:ea typeface="+mn-ea"/>
          <a:cs typeface="+mn-cs"/>
        </a:defRPr>
      </a:lvl6pPr>
      <a:lvl7pPr marL="2742994" algn="l" defTabSz="457167" rtl="0" eaLnBrk="1" latinLnBrk="0" hangingPunct="1">
        <a:defRPr sz="1900" kern="1200">
          <a:solidFill>
            <a:schemeClr val="tx1"/>
          </a:solidFill>
          <a:latin typeface="+mn-lt"/>
          <a:ea typeface="+mn-ea"/>
          <a:cs typeface="+mn-cs"/>
        </a:defRPr>
      </a:lvl7pPr>
      <a:lvl8pPr marL="3200160" algn="l" defTabSz="457167" rtl="0" eaLnBrk="1" latinLnBrk="0" hangingPunct="1">
        <a:defRPr sz="1900" kern="1200">
          <a:solidFill>
            <a:schemeClr val="tx1"/>
          </a:solidFill>
          <a:latin typeface="+mn-lt"/>
          <a:ea typeface="+mn-ea"/>
          <a:cs typeface="+mn-cs"/>
        </a:defRPr>
      </a:lvl8pPr>
      <a:lvl9pPr marL="3657327" algn="l" defTabSz="457167"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8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8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87.xml"/></Relationships>
</file>

<file path=ppt/slides/_rels/slide10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26.xml"/><Relationship Id="rId1" Type="http://schemas.openxmlformats.org/officeDocument/2006/relationships/slideLayout" Target="../slideLayouts/slideLayout287.xml"/></Relationships>
</file>

<file path=ppt/slides/_rels/slide10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7.xml"/><Relationship Id="rId1" Type="http://schemas.openxmlformats.org/officeDocument/2006/relationships/slideLayout" Target="../slideLayouts/slideLayout28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8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8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1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8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36.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8.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1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8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5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50.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3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38.xml"/></Relationships>
</file>

<file path=ppt/slides/_rels/slide11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eg"/><Relationship Id="rId1" Type="http://schemas.openxmlformats.org/officeDocument/2006/relationships/slideLayout" Target="../slideLayouts/slideLayout36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87.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92.xml"/><Relationship Id="rId1" Type="http://schemas.openxmlformats.org/officeDocument/2006/relationships/vmlDrawing" Target="../drawings/vmlDrawing5.vml"/><Relationship Id="rId5" Type="http://schemas.openxmlformats.org/officeDocument/2006/relationships/image" Target="../media/image116.emf"/><Relationship Id="rId4" Type="http://schemas.openxmlformats.org/officeDocument/2006/relationships/image" Target="../media/image116.emf"/></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8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0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04.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76.xml"/></Relationships>
</file>

<file path=ppt/slides/_rels/slide123.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404.xml"/></Relationships>
</file>

<file path=ppt/slides/_rels/slide12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4.xml"/><Relationship Id="rId1" Type="http://schemas.openxmlformats.org/officeDocument/2006/relationships/slideLayout" Target="../slideLayouts/slideLayout287.xml"/><Relationship Id="rId4" Type="http://schemas.openxmlformats.org/officeDocument/2006/relationships/image" Target="../media/image119.jpe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8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14.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2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3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47.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8.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58.xml"/></Relationships>
</file>

<file path=ppt/slides/_rels/slide131.xml.rels><?xml version="1.0" encoding="UTF-8" standalone="yes"?>
<Relationships xmlns="http://schemas.openxmlformats.org/package/2006/relationships"><Relationship Id="rId8" Type="http://schemas.openxmlformats.org/officeDocument/2006/relationships/image" Target="../media/image120.emf"/><Relationship Id="rId3" Type="http://schemas.openxmlformats.org/officeDocument/2006/relationships/image" Target="../media/image121.jpeg"/><Relationship Id="rId7" Type="http://schemas.openxmlformats.org/officeDocument/2006/relationships/image" Target="../media/image120.emf"/><Relationship Id="rId2" Type="http://schemas.openxmlformats.org/officeDocument/2006/relationships/slideLayout" Target="../slideLayouts/slideLayout519.xml"/><Relationship Id="rId1" Type="http://schemas.openxmlformats.org/officeDocument/2006/relationships/vmlDrawing" Target="../drawings/vmlDrawing6.vml"/><Relationship Id="rId6" Type="http://schemas.openxmlformats.org/officeDocument/2006/relationships/oleObject" Target="../embeddings/oleObject6.bin"/><Relationship Id="rId5" Type="http://schemas.openxmlformats.org/officeDocument/2006/relationships/image" Target="../media/image123.jpeg"/><Relationship Id="rId4" Type="http://schemas.openxmlformats.org/officeDocument/2006/relationships/image" Target="../media/image122.jpeg"/></Relationships>
</file>

<file path=ppt/slides/_rels/slide13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533.xml"/><Relationship Id="rId1" Type="http://schemas.openxmlformats.org/officeDocument/2006/relationships/vmlDrawing" Target="../drawings/vmlDrawing7.vml"/><Relationship Id="rId5" Type="http://schemas.openxmlformats.org/officeDocument/2006/relationships/image" Target="../media/image124.png"/><Relationship Id="rId4" Type="http://schemas.openxmlformats.org/officeDocument/2006/relationships/image" Target="../media/image124.png"/></Relationships>
</file>

<file path=ppt/slides/_rels/slide13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hyperlink" Target="https://www.amazon.co.uk/Tate-Lyle-Fairtrade-Sugar-Pack/dp/B004FIWEE8" TargetMode="External"/><Relationship Id="rId1" Type="http://schemas.openxmlformats.org/officeDocument/2006/relationships/slideLayout" Target="../slideLayouts/slideLayout543.xml"/><Relationship Id="rId4" Type="http://schemas.openxmlformats.org/officeDocument/2006/relationships/image" Target="../media/image126.jpeg"/></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7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06.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08.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579.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579.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57.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50.xml"/><Relationship Id="rId1" Type="http://schemas.openxmlformats.org/officeDocument/2006/relationships/vmlDrawing" Target="../drawings/vmlDrawing1.vml"/><Relationship Id="rId5" Type="http://schemas.openxmlformats.org/officeDocument/2006/relationships/image" Target="../media/image27.png"/><Relationship Id="rId4" Type="http://schemas.openxmlformats.org/officeDocument/2006/relationships/image" Target="../media/image27.pn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72.xml"/></Relationships>
</file>

<file path=ppt/slides/_rels/slide141.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630.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50.xml"/><Relationship Id="rId1" Type="http://schemas.openxmlformats.org/officeDocument/2006/relationships/vmlDrawing" Target="../drawings/vmlDrawing2.vml"/><Relationship Id="rId5" Type="http://schemas.openxmlformats.org/officeDocument/2006/relationships/image" Target="../media/image28.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50.xml"/><Relationship Id="rId1" Type="http://schemas.openxmlformats.org/officeDocument/2006/relationships/vmlDrawing" Target="../drawings/vmlDrawing3.vml"/><Relationship Id="rId5" Type="http://schemas.openxmlformats.org/officeDocument/2006/relationships/image" Target="../media/image29.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88.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88.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8.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8.xml"/></Relationships>
</file>

<file path=ppt/slides/_rels/slide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8.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88.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88.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88.xml"/></Relationships>
</file>

<file path=ppt/slides/_rels/slide2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8.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596.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88.xml"/><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88.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88.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88.xml"/></Relationships>
</file>

<file path=ppt/slides/_rels/slide3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88.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xml"/><Relationship Id="rId1" Type="http://schemas.openxmlformats.org/officeDocument/2006/relationships/slideLayout" Target="../slideLayouts/slideLayout133.xml"/><Relationship Id="rId4" Type="http://schemas.openxmlformats.org/officeDocument/2006/relationships/image" Target="../media/image60.jpe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88.xml"/></Relationships>
</file>

<file path=ppt/slides/_rels/slide3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88.xml"/></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88.xml"/><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88.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02.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88.xml"/><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8.xml"/></Relationships>
</file>

<file path=ppt/slides/_rels/slide4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88.xml"/></Relationships>
</file>

<file path=ppt/slides/_rels/slide4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88.xml"/></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xml"/><Relationship Id="rId1" Type="http://schemas.openxmlformats.org/officeDocument/2006/relationships/slideLayout" Target="../slideLayouts/slideLayout61.xml"/><Relationship Id="rId4" Type="http://schemas.openxmlformats.org/officeDocument/2006/relationships/image" Target="../media/image74.jpeg"/></Relationships>
</file>

<file path=ppt/slides/_rels/slide4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8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88.xml"/></Relationships>
</file>

<file path=ppt/slides/_rels/slide4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9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613.xml"/></Relationships>
</file>

<file path=ppt/slides/_rels/slide5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99.xml"/></Relationships>
</file>

<file path=ppt/slides/_rels/slide5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99.xml"/></Relationships>
</file>

<file path=ppt/slides/_rels/slide5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99.xml"/></Relationships>
</file>

<file path=ppt/slides/_rels/slide5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99.xml"/></Relationships>
</file>

<file path=ppt/slides/_rels/slide5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9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5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99.xml"/></Relationships>
</file>

<file path=ppt/slides/_rels/slide5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99.xml"/><Relationship Id="rId4" Type="http://schemas.openxmlformats.org/officeDocument/2006/relationships/image" Target="../media/image90.jpeg"/></Relationships>
</file>

<file path=ppt/slides/_rels/slide5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99.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6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6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21.xml"/></Relationships>
</file>

<file path=ppt/slides/_rels/slide6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21.xml"/></Relationships>
</file>

<file path=ppt/slides/_rels/slide6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21.xml"/></Relationships>
</file>

<file path=ppt/slides/_rels/slide6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2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68.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7.png"/><Relationship Id="rId1" Type="http://schemas.openxmlformats.org/officeDocument/2006/relationships/slideLayout" Target="../slideLayouts/slideLayout12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7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8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7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8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7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8.xml"/></Relationships>
</file>

<file path=ppt/slides/_rels/slide7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xml"/><Relationship Id="rId1" Type="http://schemas.openxmlformats.org/officeDocument/2006/relationships/slideLayout" Target="../slideLayouts/slideLayout149.xml"/></Relationships>
</file>

<file path=ppt/slides/_rels/slide7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6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03.png"/><Relationship Id="rId2" Type="http://schemas.openxmlformats.org/officeDocument/2006/relationships/slideLayout" Target="../slideLayouts/slideLayout172.xml"/><Relationship Id="rId1" Type="http://schemas.openxmlformats.org/officeDocument/2006/relationships/vmlDrawing" Target="../drawings/vmlDrawing4.vml"/><Relationship Id="rId6" Type="http://schemas.openxmlformats.org/officeDocument/2006/relationships/image" Target="../media/image103.png"/><Relationship Id="rId5" Type="http://schemas.openxmlformats.org/officeDocument/2006/relationships/oleObject" Target="../embeddings/oleObject4.bin"/><Relationship Id="rId4" Type="http://schemas.openxmlformats.org/officeDocument/2006/relationships/image" Target="../media/image104.jpe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6.xml"/></Relationships>
</file>

<file path=ppt/slides/_rels/slide8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xml"/><Relationship Id="rId1" Type="http://schemas.openxmlformats.org/officeDocument/2006/relationships/slideLayout" Target="../slideLayouts/slideLayout218.xml"/><Relationship Id="rId4" Type="http://schemas.openxmlformats.org/officeDocument/2006/relationships/image" Target="../media/image106.wmf"/></Relationships>
</file>

<file path=ppt/slides/_rels/slide8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xml"/><Relationship Id="rId1" Type="http://schemas.openxmlformats.org/officeDocument/2006/relationships/slideLayout" Target="../slideLayouts/slideLayout218.xml"/><Relationship Id="rId4" Type="http://schemas.openxmlformats.org/officeDocument/2006/relationships/image" Target="../media/image106.wmf"/></Relationships>
</file>

<file path=ppt/slides/_rels/slide8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xml"/><Relationship Id="rId1" Type="http://schemas.openxmlformats.org/officeDocument/2006/relationships/slideLayout" Target="../slideLayouts/slideLayout218.xml"/><Relationship Id="rId4" Type="http://schemas.openxmlformats.org/officeDocument/2006/relationships/image" Target="../media/image106.wmf"/></Relationships>
</file>

<file path=ppt/slides/_rels/slide8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2.xml"/><Relationship Id="rId1" Type="http://schemas.openxmlformats.org/officeDocument/2006/relationships/slideLayout" Target="../slideLayouts/slideLayout218.xml"/><Relationship Id="rId4" Type="http://schemas.openxmlformats.org/officeDocument/2006/relationships/image" Target="../media/image106.wm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30.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4.xml"/></Relationships>
</file>

<file path=ppt/slides/_rels/slide9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7.xml"/><Relationship Id="rId1" Type="http://schemas.openxmlformats.org/officeDocument/2006/relationships/slideLayout" Target="../slideLayouts/slideLayout25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7.xml"/></Relationships>
</file>

<file path=ppt/slides/_rels/slide9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9.xml"/><Relationship Id="rId7" Type="http://schemas.openxmlformats.org/officeDocument/2006/relationships/diagramColors" Target="../diagrams/colors2.xml"/><Relationship Id="rId2" Type="http://schemas.openxmlformats.org/officeDocument/2006/relationships/slideLayout" Target="../slideLayouts/slideLayout280.xml"/><Relationship Id="rId1" Type="http://schemas.openxmlformats.org/officeDocument/2006/relationships/tags" Target="../tags/tag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87.xml"/></Relationships>
</file>

<file path=ppt/slides/_rels/slide97.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99.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8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8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445320" y="3806086"/>
            <a:ext cx="11428673" cy="1783565"/>
          </a:xfrm>
          <a:noFill/>
        </p:spPr>
        <p:txBody>
          <a:bodyPr rtlCol="0">
            <a:normAutofit fontScale="90000"/>
          </a:bodyPr>
          <a:lstStyle/>
          <a:p>
            <a:pPr eaLnBrk="1" fontAlgn="auto" hangingPunct="1">
              <a:spcAft>
                <a:spcPts val="0"/>
              </a:spcAft>
              <a:defRPr/>
            </a:pPr>
            <a:r>
              <a:rPr lang="es-CO" sz="4800" dirty="0">
                <a:solidFill>
                  <a:schemeClr val="bg1"/>
                </a:solidFill>
              </a:rPr>
              <a:t/>
            </a:r>
            <a:br>
              <a:rPr lang="es-CO" sz="4800" dirty="0">
                <a:solidFill>
                  <a:schemeClr val="bg1"/>
                </a:solidFill>
              </a:rPr>
            </a:br>
            <a:r>
              <a:rPr lang="es-CO" sz="4800" dirty="0" smtClean="0">
                <a:solidFill>
                  <a:schemeClr val="bg1"/>
                </a:solidFill>
              </a:rPr>
              <a:t>Clínica del paciente </a:t>
            </a:r>
            <a:r>
              <a:rPr lang="es-CO" sz="4800" dirty="0" err="1" smtClean="0">
                <a:solidFill>
                  <a:schemeClr val="bg1"/>
                </a:solidFill>
              </a:rPr>
              <a:t>paciente</a:t>
            </a:r>
            <a:r>
              <a:rPr lang="es-CO" sz="4800" dirty="0" smtClean="0">
                <a:solidFill>
                  <a:schemeClr val="bg1"/>
                </a:solidFill>
              </a:rPr>
              <a:t> </a:t>
            </a:r>
            <a:r>
              <a:rPr lang="es-CO" sz="4800" dirty="0">
                <a:solidFill>
                  <a:schemeClr val="bg1"/>
                </a:solidFill>
              </a:rPr>
              <a:t>con </a:t>
            </a:r>
            <a:r>
              <a:rPr lang="es-CO" sz="4800" dirty="0" smtClean="0">
                <a:solidFill>
                  <a:schemeClr val="bg1"/>
                </a:solidFill>
              </a:rPr>
              <a:t>VIH</a:t>
            </a:r>
            <a:r>
              <a:rPr lang="es-CO" dirty="0" smtClean="0">
                <a:solidFill>
                  <a:schemeClr val="bg1"/>
                </a:solidFill>
              </a:rPr>
              <a:t/>
            </a:r>
            <a:br>
              <a:rPr lang="es-CO" dirty="0" smtClean="0">
                <a:solidFill>
                  <a:schemeClr val="bg1"/>
                </a:solidFill>
              </a:rPr>
            </a:br>
            <a:endParaRPr lang="es-CO" dirty="0">
              <a:solidFill>
                <a:schemeClr val="bg1"/>
              </a:solidFill>
            </a:endParaRPr>
          </a:p>
        </p:txBody>
      </p:sp>
      <p:sp>
        <p:nvSpPr>
          <p:cNvPr id="130051" name="3 Rectángulo"/>
          <p:cNvSpPr>
            <a:spLocks noChangeArrowheads="1"/>
          </p:cNvSpPr>
          <p:nvPr/>
        </p:nvSpPr>
        <p:spPr bwMode="auto">
          <a:xfrm>
            <a:off x="4309310" y="5494175"/>
            <a:ext cx="3658134" cy="92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770" tIns="60885" rIns="121770" bIns="60885">
            <a:spAutoFit/>
          </a:bodyPr>
          <a:lstStyle/>
          <a:p>
            <a:pPr algn="ctr" fontAlgn="base">
              <a:spcBef>
                <a:spcPct val="0"/>
              </a:spcBef>
              <a:spcAft>
                <a:spcPct val="0"/>
              </a:spcAft>
              <a:buClrTx/>
              <a:buFontTx/>
              <a:buNone/>
            </a:pPr>
            <a:r>
              <a:rPr lang="es-CO" altLang="es-AR" sz="2400" dirty="0">
                <a:latin typeface="Calibri" pitchFamily="34" charset="0"/>
              </a:rPr>
              <a:t>     </a:t>
            </a:r>
            <a:r>
              <a:rPr lang="es-CO" altLang="es-AR" sz="2800" dirty="0" smtClean="0">
                <a:solidFill>
                  <a:schemeClr val="bg1"/>
                </a:solidFill>
                <a:latin typeface="Calibri" pitchFamily="34" charset="0"/>
              </a:rPr>
              <a:t> </a:t>
            </a:r>
            <a:r>
              <a:rPr lang="es-CO" altLang="es-AR" sz="2800" dirty="0">
                <a:solidFill>
                  <a:schemeClr val="bg1"/>
                </a:solidFill>
                <a:latin typeface="Calibri" pitchFamily="34" charset="0"/>
              </a:rPr>
              <a:t>Sergio </a:t>
            </a:r>
            <a:r>
              <a:rPr lang="es-CO" altLang="es-AR" sz="2800" dirty="0" err="1">
                <a:solidFill>
                  <a:schemeClr val="bg1"/>
                </a:solidFill>
                <a:latin typeface="Calibri" pitchFamily="34" charset="0"/>
              </a:rPr>
              <a:t>Lupo</a:t>
            </a:r>
            <a:r>
              <a:rPr lang="es-CO" altLang="es-AR" sz="2800" dirty="0">
                <a:solidFill>
                  <a:schemeClr val="bg1"/>
                </a:solidFill>
                <a:latin typeface="Calibri" pitchFamily="34" charset="0"/>
              </a:rPr>
              <a:t> </a:t>
            </a:r>
            <a:r>
              <a:rPr lang="es-CO" altLang="es-AR" sz="2800" dirty="0" err="1" smtClean="0">
                <a:solidFill>
                  <a:schemeClr val="bg1"/>
                </a:solidFill>
                <a:latin typeface="Calibri" pitchFamily="34" charset="0"/>
              </a:rPr>
              <a:t>MDpHD</a:t>
            </a:r>
            <a:endParaRPr lang="es-CO" altLang="es-AR" sz="2800" dirty="0">
              <a:solidFill>
                <a:schemeClr val="bg1"/>
              </a:solidFill>
              <a:latin typeface="Calibri" pitchFamily="34" charset="0"/>
            </a:endParaRPr>
          </a:p>
          <a:p>
            <a:pPr algn="ctr" fontAlgn="base">
              <a:spcBef>
                <a:spcPct val="0"/>
              </a:spcBef>
              <a:spcAft>
                <a:spcPct val="0"/>
              </a:spcAft>
              <a:buClrTx/>
              <a:buFontTx/>
              <a:buNone/>
            </a:pPr>
            <a:r>
              <a:rPr lang="es-AR" sz="2400" dirty="0">
                <a:latin typeface="Calibri" pitchFamily="34" charset="0"/>
                <a:ea typeface="Calibri" pitchFamily="34" charset="0"/>
                <a:cs typeface="Times New Roman" pitchFamily="18" charset="0"/>
              </a:rPr>
              <a:t>Meeting VIH-SIDA Casilda”</a:t>
            </a:r>
            <a:r>
              <a:rPr lang="es-CO" altLang="es-AR" sz="2400" dirty="0">
                <a:solidFill>
                  <a:srgbClr val="FFFFFF"/>
                </a:solidFill>
                <a:latin typeface="Calibri" pitchFamily="34" charset="0"/>
              </a:rPr>
              <a:t> </a:t>
            </a:r>
          </a:p>
        </p:txBody>
      </p:sp>
      <p:pic>
        <p:nvPicPr>
          <p:cNvPr id="130052" name="Picture 2"/>
          <p:cNvPicPr>
            <a:picLocks noChangeAspect="1" noChangeArrowheads="1"/>
          </p:cNvPicPr>
          <p:nvPr/>
        </p:nvPicPr>
        <p:blipFill>
          <a:blip r:embed="rId2">
            <a:extLst>
              <a:ext uri="{28A0092B-C50C-407E-A947-70E740481C1C}">
                <a14:useLocalDpi xmlns:a14="http://schemas.microsoft.com/office/drawing/2010/main" val="0"/>
              </a:ext>
            </a:extLst>
          </a:blip>
          <a:srcRect l="8908" t="15334" r="-555" b="18753"/>
          <a:stretch>
            <a:fillRect/>
          </a:stretch>
        </p:blipFill>
        <p:spPr bwMode="auto">
          <a:xfrm>
            <a:off x="114306" y="130175"/>
            <a:ext cx="12048067" cy="336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02708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1422405" y="152400"/>
            <a:ext cx="10363200" cy="1143000"/>
          </a:xfrm>
          <a:extLst>
            <a:ext uri="{91240B29-F687-4F45-9708-019B960494DF}">
              <a14:hiddenLine xmlns:a14="http://schemas.microsoft.com/office/drawing/2010/main" w="12700">
                <a:solidFill>
                  <a:schemeClr val="tx1"/>
                </a:solidFill>
                <a:miter lim="800000"/>
                <a:headEnd/>
                <a:tailEnd/>
              </a14:hiddenLine>
            </a:ext>
          </a:extLst>
        </p:spPr>
        <p:txBody>
          <a:bodyPr lIns="98223" tIns="49112" rIns="98223" bIns="49112"/>
          <a:lstStyle/>
          <a:p>
            <a:pPr eaLnBrk="1" hangingPunct="1"/>
            <a:r>
              <a:rPr lang="es-ES_tradnl" altLang="es-AR" sz="3600" smtClean="0">
                <a:solidFill>
                  <a:schemeClr val="bg1"/>
                </a:solidFill>
                <a:latin typeface="Tahoma" pitchFamily="34" charset="0"/>
                <a:ea typeface="ヒラギノ角ゴ Pro W3"/>
                <a:cs typeface="Tahoma" pitchFamily="34" charset="0"/>
              </a:rPr>
              <a:t>Infección Aguda</a:t>
            </a:r>
          </a:p>
        </p:txBody>
      </p:sp>
      <p:sp>
        <p:nvSpPr>
          <p:cNvPr id="102403" name="AutoShape 3"/>
          <p:cNvSpPr>
            <a:spLocks noChangeArrowheads="1"/>
          </p:cNvSpPr>
          <p:nvPr/>
        </p:nvSpPr>
        <p:spPr bwMode="auto">
          <a:xfrm rot="10800000" flipV="1">
            <a:off x="812800" y="3740150"/>
            <a:ext cx="2235200" cy="1524000"/>
          </a:xfrm>
          <a:prstGeom prst="rtTriangle">
            <a:avLst/>
          </a:prstGeom>
          <a:solidFill>
            <a:schemeClr val="folHlink"/>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457200" eaLnBrk="0" fontAlgn="base" hangingPunct="0">
              <a:spcBef>
                <a:spcPct val="0"/>
              </a:spcBef>
              <a:spcAft>
                <a:spcPct val="0"/>
              </a:spcAft>
            </a:pPr>
            <a:endParaRPr lang="es-CO" altLang="es-AR" sz="2400" smtClean="0">
              <a:solidFill>
                <a:srgbClr val="FFFFFF"/>
              </a:solidFill>
              <a:latin typeface="Times New Roman" pitchFamily="18" charset="0"/>
              <a:ea typeface="ヒラギノ角ゴ Pro W3"/>
              <a:cs typeface="ヒラギノ角ゴ Pro W3"/>
            </a:endParaRPr>
          </a:p>
        </p:txBody>
      </p:sp>
      <p:sp>
        <p:nvSpPr>
          <p:cNvPr id="102404" name="Rectangle 4"/>
          <p:cNvSpPr>
            <a:spLocks noChangeArrowheads="1"/>
          </p:cNvSpPr>
          <p:nvPr/>
        </p:nvSpPr>
        <p:spPr bwMode="auto">
          <a:xfrm>
            <a:off x="406417" y="5187988"/>
            <a:ext cx="1845701" cy="85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0069" tIns="270037" rIns="540069" bIns="270037">
            <a:spAutoFit/>
          </a:bodyPr>
          <a:lstStyle/>
          <a:p>
            <a:pPr defTabSz="803275" eaLnBrk="0" fontAlgn="base" hangingPunct="0">
              <a:spcBef>
                <a:spcPct val="0"/>
              </a:spcBef>
              <a:spcAft>
                <a:spcPct val="0"/>
              </a:spcAft>
            </a:pPr>
            <a:r>
              <a:rPr lang="es-ES_tradnl" altLang="es-AR" sz="2000" b="1" smtClean="0">
                <a:solidFill>
                  <a:srgbClr val="FFFFFF"/>
                </a:solidFill>
                <a:latin typeface="Arial" pitchFamily="34" charset="0"/>
                <a:ea typeface="ヒラギノ角ゴ Pro W3"/>
                <a:cs typeface="ヒラギノ角ゴ Pro W3"/>
              </a:rPr>
              <a:t>4 Sem</a:t>
            </a:r>
          </a:p>
        </p:txBody>
      </p:sp>
      <p:sp>
        <p:nvSpPr>
          <p:cNvPr id="102405" name="Rectangle 5"/>
          <p:cNvSpPr>
            <a:spLocks noChangeArrowheads="1"/>
          </p:cNvSpPr>
          <p:nvPr/>
        </p:nvSpPr>
        <p:spPr bwMode="auto">
          <a:xfrm>
            <a:off x="2639490" y="5157826"/>
            <a:ext cx="3655483" cy="85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69" tIns="270037" rIns="540069" bIns="270037">
            <a:spAutoFit/>
          </a:bodyPr>
          <a:lstStyle/>
          <a:p>
            <a:pPr defTabSz="803275" eaLnBrk="0" fontAlgn="base" hangingPunct="0">
              <a:spcBef>
                <a:spcPct val="0"/>
              </a:spcBef>
              <a:spcAft>
                <a:spcPct val="0"/>
              </a:spcAft>
            </a:pPr>
            <a:r>
              <a:rPr lang="es-ES_tradnl" altLang="es-AR" sz="2000" b="1" smtClean="0">
                <a:solidFill>
                  <a:srgbClr val="FFFFFF"/>
                </a:solidFill>
                <a:latin typeface="Arial" pitchFamily="34" charset="0"/>
                <a:ea typeface="ヒラギノ角ゴ Pro W3"/>
                <a:cs typeface="ヒラギノ角ゴ Pro W3"/>
              </a:rPr>
              <a:t>Seis meses</a:t>
            </a:r>
            <a:endParaRPr lang="es-ES_tradnl" altLang="es-AR" sz="2400" b="1" smtClean="0">
              <a:solidFill>
                <a:srgbClr val="FFFFFF"/>
              </a:solidFill>
              <a:latin typeface="Arial" pitchFamily="34" charset="0"/>
              <a:ea typeface="ヒラギノ角ゴ Pro W3"/>
              <a:cs typeface="ヒラギノ角ゴ Pro W3"/>
            </a:endParaRPr>
          </a:p>
        </p:txBody>
      </p:sp>
      <p:sp>
        <p:nvSpPr>
          <p:cNvPr id="102406" name="Rectangle 6"/>
          <p:cNvSpPr>
            <a:spLocks noChangeArrowheads="1"/>
          </p:cNvSpPr>
          <p:nvPr/>
        </p:nvSpPr>
        <p:spPr bwMode="auto">
          <a:xfrm>
            <a:off x="1432942" y="4200564"/>
            <a:ext cx="1970735" cy="1222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0069" tIns="270037" rIns="540069" bIns="270037">
            <a:spAutoFit/>
          </a:bodyPr>
          <a:lstStyle/>
          <a:p>
            <a:pPr algn="ctr" defTabSz="803275" eaLnBrk="0" fontAlgn="base" hangingPunct="0">
              <a:spcBef>
                <a:spcPct val="0"/>
              </a:spcBef>
              <a:spcAft>
                <a:spcPct val="0"/>
              </a:spcAft>
            </a:pPr>
            <a:r>
              <a:rPr lang="es-ES_tradnl" altLang="es-AR" sz="2200" b="1" smtClean="0">
                <a:solidFill>
                  <a:srgbClr val="969696"/>
                </a:solidFill>
                <a:latin typeface="Arial" pitchFamily="34" charset="0"/>
                <a:ea typeface="ヒラギノ角ゴ Pro W3"/>
                <a:cs typeface="ヒラギノ角ゴ Pro W3"/>
              </a:rPr>
              <a:t>Inf. </a:t>
            </a:r>
          </a:p>
          <a:p>
            <a:pPr algn="ctr" defTabSz="803275" eaLnBrk="0" fontAlgn="base" hangingPunct="0">
              <a:spcBef>
                <a:spcPct val="0"/>
              </a:spcBef>
              <a:spcAft>
                <a:spcPct val="0"/>
              </a:spcAft>
            </a:pPr>
            <a:r>
              <a:rPr lang="es-ES_tradnl" altLang="es-AR" sz="2200" b="1" smtClean="0">
                <a:solidFill>
                  <a:srgbClr val="969696"/>
                </a:solidFill>
                <a:latin typeface="Arial" pitchFamily="34" charset="0"/>
                <a:ea typeface="ヒラギノ角ゴ Pro W3"/>
                <a:cs typeface="ヒラギノ角ゴ Pro W3"/>
              </a:rPr>
              <a:t>Aguda</a:t>
            </a:r>
          </a:p>
        </p:txBody>
      </p:sp>
      <p:sp>
        <p:nvSpPr>
          <p:cNvPr id="102407" name="Freeform 7"/>
          <p:cNvSpPr>
            <a:spLocks/>
          </p:cNvSpPr>
          <p:nvPr/>
        </p:nvSpPr>
        <p:spPr bwMode="auto">
          <a:xfrm>
            <a:off x="776842" y="1139864"/>
            <a:ext cx="10297583" cy="3889375"/>
          </a:xfrm>
          <a:custGeom>
            <a:avLst/>
            <a:gdLst>
              <a:gd name="T0" fmla="*/ 0 w 4865"/>
              <a:gd name="T1" fmla="*/ 2147483647 h 2450"/>
              <a:gd name="T2" fmla="*/ 2147483647 w 4865"/>
              <a:gd name="T3" fmla="*/ 2147483647 h 2450"/>
              <a:gd name="T4" fmla="*/ 2147483647 w 4865"/>
              <a:gd name="T5" fmla="*/ 2147483647 h 2450"/>
              <a:gd name="T6" fmla="*/ 2147483647 w 4865"/>
              <a:gd name="T7" fmla="*/ 2147483647 h 2450"/>
              <a:gd name="T8" fmla="*/ 2147483647 w 4865"/>
              <a:gd name="T9" fmla="*/ 2147483647 h 24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65" h="2450">
                <a:moveTo>
                  <a:pt x="0" y="49"/>
                </a:moveTo>
                <a:cubicBezTo>
                  <a:pt x="91" y="63"/>
                  <a:pt x="412" y="0"/>
                  <a:pt x="545" y="146"/>
                </a:cubicBezTo>
                <a:cubicBezTo>
                  <a:pt x="678" y="292"/>
                  <a:pt x="622" y="850"/>
                  <a:pt x="800" y="926"/>
                </a:cubicBezTo>
                <a:cubicBezTo>
                  <a:pt x="978" y="1002"/>
                  <a:pt x="933" y="350"/>
                  <a:pt x="1611" y="604"/>
                </a:cubicBezTo>
                <a:cubicBezTo>
                  <a:pt x="2289" y="858"/>
                  <a:pt x="4187" y="2065"/>
                  <a:pt x="4865" y="2450"/>
                </a:cubicBezTo>
              </a:path>
            </a:pathLst>
          </a:custGeom>
          <a:noFill/>
          <a:ln w="3810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pPr>
            <a:endParaRPr lang="es-AR" sz="1800" smtClean="0">
              <a:solidFill>
                <a:prstClr val="black"/>
              </a:solidFill>
              <a:latin typeface="Arial" pitchFamily="34" charset="0"/>
            </a:endParaRPr>
          </a:p>
        </p:txBody>
      </p:sp>
      <p:sp>
        <p:nvSpPr>
          <p:cNvPr id="102408" name="Freeform 8"/>
          <p:cNvSpPr>
            <a:spLocks/>
          </p:cNvSpPr>
          <p:nvPr/>
        </p:nvSpPr>
        <p:spPr bwMode="auto">
          <a:xfrm>
            <a:off x="914405" y="685800"/>
            <a:ext cx="10363200" cy="4419600"/>
          </a:xfrm>
          <a:custGeom>
            <a:avLst/>
            <a:gdLst>
              <a:gd name="T0" fmla="*/ 0 w 4896"/>
              <a:gd name="T1" fmla="*/ 2147483647 h 2784"/>
              <a:gd name="T2" fmla="*/ 2147483647 w 4896"/>
              <a:gd name="T3" fmla="*/ 2147483647 h 2784"/>
              <a:gd name="T4" fmla="*/ 2147483647 w 4896"/>
              <a:gd name="T5" fmla="*/ 2147483647 h 2784"/>
              <a:gd name="T6" fmla="*/ 2147483647 w 4896"/>
              <a:gd name="T7" fmla="*/ 2147483647 h 2784"/>
              <a:gd name="T8" fmla="*/ 2147483647 w 4896"/>
              <a:gd name="T9" fmla="*/ 2147483647 h 27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96" h="2784">
                <a:moveTo>
                  <a:pt x="0" y="2784"/>
                </a:moveTo>
                <a:cubicBezTo>
                  <a:pt x="240" y="1536"/>
                  <a:pt x="480" y="288"/>
                  <a:pt x="672" y="144"/>
                </a:cubicBezTo>
                <a:cubicBezTo>
                  <a:pt x="864" y="0"/>
                  <a:pt x="720" y="1528"/>
                  <a:pt x="1152" y="1920"/>
                </a:cubicBezTo>
                <a:cubicBezTo>
                  <a:pt x="1584" y="2312"/>
                  <a:pt x="2640" y="2720"/>
                  <a:pt x="3264" y="2496"/>
                </a:cubicBezTo>
                <a:cubicBezTo>
                  <a:pt x="3888" y="2272"/>
                  <a:pt x="4624" y="888"/>
                  <a:pt x="4896" y="576"/>
                </a:cubicBezTo>
              </a:path>
            </a:pathLst>
          </a:custGeom>
          <a:noFill/>
          <a:ln w="762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pPr>
            <a:endParaRPr lang="es-AR" sz="1800" smtClean="0">
              <a:solidFill>
                <a:prstClr val="black"/>
              </a:solidFill>
              <a:latin typeface="Arial" pitchFamily="34" charset="0"/>
            </a:endParaRPr>
          </a:p>
        </p:txBody>
      </p:sp>
      <p:sp>
        <p:nvSpPr>
          <p:cNvPr id="102409" name="Line 9"/>
          <p:cNvSpPr>
            <a:spLocks noChangeShapeType="1"/>
          </p:cNvSpPr>
          <p:nvPr/>
        </p:nvSpPr>
        <p:spPr bwMode="auto">
          <a:xfrm>
            <a:off x="2743200" y="6400800"/>
            <a:ext cx="812800" cy="0"/>
          </a:xfrm>
          <a:prstGeom prst="line">
            <a:avLst/>
          </a:prstGeom>
          <a:noFill/>
          <a:ln w="571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s-AR" sz="1800" smtClean="0">
              <a:solidFill>
                <a:prstClr val="black"/>
              </a:solidFill>
              <a:latin typeface="Arial" pitchFamily="34" charset="0"/>
            </a:endParaRPr>
          </a:p>
        </p:txBody>
      </p:sp>
      <p:sp>
        <p:nvSpPr>
          <p:cNvPr id="102410" name="Line 10"/>
          <p:cNvSpPr>
            <a:spLocks noChangeShapeType="1"/>
          </p:cNvSpPr>
          <p:nvPr/>
        </p:nvSpPr>
        <p:spPr bwMode="auto">
          <a:xfrm>
            <a:off x="7416800" y="6400800"/>
            <a:ext cx="812800" cy="0"/>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s-AR" sz="1800" smtClean="0">
              <a:solidFill>
                <a:prstClr val="black"/>
              </a:solidFill>
              <a:latin typeface="Arial" pitchFamily="34" charset="0"/>
            </a:endParaRPr>
          </a:p>
        </p:txBody>
      </p:sp>
      <p:sp>
        <p:nvSpPr>
          <p:cNvPr id="102411" name="Text Box 11"/>
          <p:cNvSpPr txBox="1">
            <a:spLocks noChangeArrowheads="1"/>
          </p:cNvSpPr>
          <p:nvPr/>
        </p:nvSpPr>
        <p:spPr bwMode="auto">
          <a:xfrm>
            <a:off x="3860801" y="6186488"/>
            <a:ext cx="2032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57200">
              <a:defRPr>
                <a:solidFill>
                  <a:schemeClr val="tx1"/>
                </a:solidFill>
                <a:latin typeface="Arial" pitchFamily="34" charset="0"/>
              </a:defRPr>
            </a:lvl1pPr>
            <a:lvl2pPr marL="742950" indent="-285750" defTabSz="457200">
              <a:defRPr>
                <a:solidFill>
                  <a:schemeClr val="tx1"/>
                </a:solidFill>
                <a:latin typeface="Arial" pitchFamily="34" charset="0"/>
              </a:defRPr>
            </a:lvl2pPr>
            <a:lvl3pPr marL="1143000" indent="-228600" defTabSz="457200">
              <a:defRPr>
                <a:solidFill>
                  <a:schemeClr val="tx1"/>
                </a:solidFill>
                <a:latin typeface="Arial" pitchFamily="34" charset="0"/>
              </a:defRPr>
            </a:lvl3pPr>
            <a:lvl4pPr marL="1600200" indent="-228600" defTabSz="457200">
              <a:defRPr>
                <a:solidFill>
                  <a:schemeClr val="tx1"/>
                </a:solidFill>
                <a:latin typeface="Arial" pitchFamily="34" charset="0"/>
              </a:defRPr>
            </a:lvl4pPr>
            <a:lvl5pPr marL="2057400" indent="-228600" defTabSz="45720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s-ES_tradnl" altLang="es-AR" sz="1800" b="1" smtClean="0">
                <a:solidFill>
                  <a:srgbClr val="FFFFFF"/>
                </a:solidFill>
                <a:ea typeface="ヒラギノ角ゴ Pro W3"/>
                <a:cs typeface="ヒラギノ角ゴ Pro W3"/>
              </a:rPr>
              <a:t>Carga Viral</a:t>
            </a:r>
          </a:p>
        </p:txBody>
      </p:sp>
      <p:sp>
        <p:nvSpPr>
          <p:cNvPr id="102412" name="Text Box 12"/>
          <p:cNvSpPr txBox="1">
            <a:spLocks noChangeArrowheads="1"/>
          </p:cNvSpPr>
          <p:nvPr/>
        </p:nvSpPr>
        <p:spPr bwMode="auto">
          <a:xfrm>
            <a:off x="8331200" y="6186488"/>
            <a:ext cx="2032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57200">
              <a:defRPr>
                <a:solidFill>
                  <a:schemeClr val="tx1"/>
                </a:solidFill>
                <a:latin typeface="Arial" pitchFamily="34" charset="0"/>
              </a:defRPr>
            </a:lvl1pPr>
            <a:lvl2pPr marL="742950" indent="-285750" defTabSz="457200">
              <a:defRPr>
                <a:solidFill>
                  <a:schemeClr val="tx1"/>
                </a:solidFill>
                <a:latin typeface="Arial" pitchFamily="34" charset="0"/>
              </a:defRPr>
            </a:lvl2pPr>
            <a:lvl3pPr marL="1143000" indent="-228600" defTabSz="457200">
              <a:defRPr>
                <a:solidFill>
                  <a:schemeClr val="tx1"/>
                </a:solidFill>
                <a:latin typeface="Arial" pitchFamily="34" charset="0"/>
              </a:defRPr>
            </a:lvl3pPr>
            <a:lvl4pPr marL="1600200" indent="-228600" defTabSz="457200">
              <a:defRPr>
                <a:solidFill>
                  <a:schemeClr val="tx1"/>
                </a:solidFill>
                <a:latin typeface="Arial" pitchFamily="34" charset="0"/>
              </a:defRPr>
            </a:lvl4pPr>
            <a:lvl5pPr marL="2057400" indent="-228600" defTabSz="45720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s-ES_tradnl" altLang="es-AR" sz="1800" b="1" smtClean="0">
                <a:solidFill>
                  <a:srgbClr val="FFFFFF"/>
                </a:solidFill>
                <a:ea typeface="ヒラギノ角ゴ Pro W3"/>
                <a:cs typeface="ヒラギノ角ゴ Pro W3"/>
              </a:rPr>
              <a:t>CD4</a:t>
            </a:r>
          </a:p>
        </p:txBody>
      </p:sp>
      <p:sp>
        <p:nvSpPr>
          <p:cNvPr id="102413" name="Text Box 13"/>
          <p:cNvSpPr txBox="1">
            <a:spLocks noChangeArrowheads="1"/>
          </p:cNvSpPr>
          <p:nvPr/>
        </p:nvSpPr>
        <p:spPr bwMode="auto">
          <a:xfrm>
            <a:off x="1200170" y="5681663"/>
            <a:ext cx="403436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57200">
              <a:defRPr>
                <a:solidFill>
                  <a:schemeClr val="tx1"/>
                </a:solidFill>
                <a:latin typeface="Arial" pitchFamily="34" charset="0"/>
              </a:defRPr>
            </a:lvl1pPr>
            <a:lvl2pPr marL="742950" indent="-285750" defTabSz="457200">
              <a:defRPr>
                <a:solidFill>
                  <a:schemeClr val="tx1"/>
                </a:solidFill>
                <a:latin typeface="Arial" pitchFamily="34" charset="0"/>
              </a:defRPr>
            </a:lvl2pPr>
            <a:lvl3pPr marL="1143000" indent="-228600" defTabSz="457200">
              <a:defRPr>
                <a:solidFill>
                  <a:schemeClr val="tx1"/>
                </a:solidFill>
                <a:latin typeface="Arial" pitchFamily="34" charset="0"/>
              </a:defRPr>
            </a:lvl3pPr>
            <a:lvl4pPr marL="1600200" indent="-228600" defTabSz="457200">
              <a:defRPr>
                <a:solidFill>
                  <a:schemeClr val="tx1"/>
                </a:solidFill>
                <a:latin typeface="Arial" pitchFamily="34" charset="0"/>
              </a:defRPr>
            </a:lvl4pPr>
            <a:lvl5pPr marL="2057400" indent="-228600" defTabSz="45720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s-ES" altLang="es-AR" sz="1800" smtClean="0">
                <a:solidFill>
                  <a:srgbClr val="FFFF00"/>
                </a:solidFill>
                <a:ea typeface="ヒラギノ角ゴ Pro W3"/>
                <a:cs typeface="ヒラギノ角ゴ Pro W3"/>
              </a:rPr>
              <a:t>Seroconversores recientes</a:t>
            </a:r>
          </a:p>
        </p:txBody>
      </p:sp>
    </p:spTree>
    <p:extLst>
      <p:ext uri="{BB962C8B-B14F-4D97-AF65-F5344CB8AC3E}">
        <p14:creationId xmlns:p14="http://schemas.microsoft.com/office/powerpoint/2010/main" val="3153993976"/>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ángulo 3"/>
          <p:cNvSpPr/>
          <p:nvPr/>
        </p:nvSpPr>
        <p:spPr>
          <a:xfrm>
            <a:off x="111" y="6050221"/>
            <a:ext cx="3084585" cy="7169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AR" sz="2800" dirty="0">
              <a:solidFill>
                <a:srgbClr val="FFFFFF"/>
              </a:solidFill>
            </a:endParaRPr>
          </a:p>
        </p:txBody>
      </p:sp>
      <p:sp>
        <p:nvSpPr>
          <p:cNvPr id="3" name="2 CuadroTexto"/>
          <p:cNvSpPr txBox="1"/>
          <p:nvPr/>
        </p:nvSpPr>
        <p:spPr>
          <a:xfrm>
            <a:off x="3791755" y="6146912"/>
            <a:ext cx="5631413" cy="523220"/>
          </a:xfrm>
          <a:prstGeom prst="rect">
            <a:avLst/>
          </a:prstGeom>
          <a:noFill/>
        </p:spPr>
        <p:txBody>
          <a:bodyPr wrap="none" rtlCol="0">
            <a:spAutoFit/>
          </a:bodyPr>
          <a:lstStyle/>
          <a:p>
            <a:pPr defTabSz="914400"/>
            <a:r>
              <a:rPr lang="es-ES" sz="2800" dirty="0" smtClean="0">
                <a:solidFill>
                  <a:srgbClr val="FFFFFF"/>
                </a:solidFill>
              </a:rPr>
              <a:t>Toxicidad mitocondrial sin </a:t>
            </a:r>
            <a:r>
              <a:rPr lang="es-ES" sz="2800" dirty="0" err="1" smtClean="0">
                <a:solidFill>
                  <a:srgbClr val="FFFFFF"/>
                </a:solidFill>
              </a:rPr>
              <a:t>timidínicos</a:t>
            </a:r>
            <a:endParaRPr lang="es-ES" sz="2800" dirty="0">
              <a:solidFill>
                <a:srgbClr val="FFFFFF"/>
              </a:solidFill>
            </a:endParaRPr>
          </a:p>
        </p:txBody>
      </p:sp>
      <p:sp>
        <p:nvSpPr>
          <p:cNvPr id="5" name="4 Rectángulo"/>
          <p:cNvSpPr/>
          <p:nvPr/>
        </p:nvSpPr>
        <p:spPr>
          <a:xfrm>
            <a:off x="2533377" y="836897"/>
            <a:ext cx="7368480" cy="4401205"/>
          </a:xfrm>
          <a:prstGeom prst="rect">
            <a:avLst/>
          </a:prstGeom>
        </p:spPr>
        <p:txBody>
          <a:bodyPr wrap="square">
            <a:spAutoFit/>
          </a:bodyPr>
          <a:lstStyle/>
          <a:p>
            <a:pPr marL="457200" indent="-457200" defTabSz="914400" fontAlgn="base">
              <a:spcBef>
                <a:spcPct val="0"/>
              </a:spcBef>
              <a:spcAft>
                <a:spcPct val="0"/>
              </a:spcAft>
              <a:buFont typeface="Wingdings" pitchFamily="2" charset="2"/>
              <a:buChar char="§"/>
              <a:defRPr/>
            </a:pPr>
            <a:r>
              <a:rPr lang="es-ES" sz="2800" kern="0" dirty="0">
                <a:solidFill>
                  <a:srgbClr val="FFFFFF">
                    <a:lumMod val="65000"/>
                  </a:srgbClr>
                </a:solidFill>
                <a:cs typeface="Arial" pitchFamily="34" charset="0"/>
              </a:rPr>
              <a:t>Depresión medular</a:t>
            </a:r>
          </a:p>
          <a:p>
            <a:pPr marL="457200" indent="-457200" defTabSz="914400" fontAlgn="base">
              <a:spcBef>
                <a:spcPct val="0"/>
              </a:spcBef>
              <a:spcAft>
                <a:spcPct val="0"/>
              </a:spcAft>
              <a:buFont typeface="Wingdings" pitchFamily="2" charset="2"/>
              <a:buChar char="§"/>
              <a:defRPr/>
            </a:pPr>
            <a:r>
              <a:rPr lang="es-ES" sz="2800" kern="0" dirty="0">
                <a:solidFill>
                  <a:srgbClr val="FFFFFF">
                    <a:lumMod val="65000"/>
                  </a:srgbClr>
                </a:solidFill>
                <a:cs typeface="Arial" pitchFamily="34" charset="0"/>
              </a:rPr>
              <a:t>Miopatía</a:t>
            </a:r>
          </a:p>
          <a:p>
            <a:pPr marL="457200" indent="-457200" defTabSz="914400" fontAlgn="base">
              <a:spcBef>
                <a:spcPct val="0"/>
              </a:spcBef>
              <a:spcAft>
                <a:spcPct val="0"/>
              </a:spcAft>
              <a:buFont typeface="Wingdings" pitchFamily="2" charset="2"/>
              <a:buChar char="§"/>
              <a:defRPr/>
            </a:pPr>
            <a:r>
              <a:rPr lang="es-ES" sz="2800" kern="0" dirty="0">
                <a:solidFill>
                  <a:srgbClr val="FFFFFF">
                    <a:lumMod val="65000"/>
                  </a:srgbClr>
                </a:solidFill>
                <a:cs typeface="Arial" pitchFamily="34" charset="0"/>
              </a:rPr>
              <a:t>Polineuritis</a:t>
            </a:r>
            <a:endParaRPr lang="es-ES" sz="2800" kern="0" dirty="0">
              <a:solidFill>
                <a:srgbClr val="FFFFFF">
                  <a:lumMod val="65000"/>
                </a:srgbClr>
              </a:solidFill>
              <a:cs typeface="Times New Roman" pitchFamily="18" charset="0"/>
            </a:endParaRPr>
          </a:p>
          <a:p>
            <a:pPr marL="457200" indent="-457200" defTabSz="914400" fontAlgn="base">
              <a:spcBef>
                <a:spcPct val="0"/>
              </a:spcBef>
              <a:spcAft>
                <a:spcPct val="0"/>
              </a:spcAft>
              <a:buFont typeface="Wingdings" pitchFamily="2" charset="2"/>
              <a:buChar char="§"/>
              <a:defRPr/>
            </a:pPr>
            <a:r>
              <a:rPr lang="es-ES" sz="2800" kern="0" dirty="0">
                <a:solidFill>
                  <a:srgbClr val="FFFFFF">
                    <a:lumMod val="65000"/>
                  </a:srgbClr>
                </a:solidFill>
                <a:cs typeface="Arial" pitchFamily="34" charset="0"/>
              </a:rPr>
              <a:t>Pancreatitis</a:t>
            </a:r>
          </a:p>
          <a:p>
            <a:pPr marL="457200" indent="-457200" defTabSz="914400" fontAlgn="base">
              <a:spcBef>
                <a:spcPct val="0"/>
              </a:spcBef>
              <a:spcAft>
                <a:spcPct val="0"/>
              </a:spcAft>
              <a:buFont typeface="Wingdings" pitchFamily="2" charset="2"/>
              <a:buChar char="§"/>
              <a:defRPr/>
            </a:pPr>
            <a:r>
              <a:rPr lang="es-ES" sz="2800" kern="0" dirty="0">
                <a:solidFill>
                  <a:srgbClr val="000000"/>
                </a:solidFill>
                <a:cs typeface="Arial" pitchFamily="34" charset="0"/>
              </a:rPr>
              <a:t>Nefropatía</a:t>
            </a:r>
            <a:endParaRPr lang="es-ES" sz="2800" kern="0" dirty="0">
              <a:solidFill>
                <a:srgbClr val="000000"/>
              </a:solidFill>
              <a:cs typeface="Times New Roman" pitchFamily="18" charset="0"/>
            </a:endParaRPr>
          </a:p>
          <a:p>
            <a:pPr marL="457200" indent="-457200" defTabSz="914400" fontAlgn="base">
              <a:spcBef>
                <a:spcPct val="0"/>
              </a:spcBef>
              <a:spcAft>
                <a:spcPct val="0"/>
              </a:spcAft>
              <a:buFont typeface="Wingdings" pitchFamily="2" charset="2"/>
              <a:buChar char="§"/>
              <a:defRPr/>
            </a:pPr>
            <a:r>
              <a:rPr lang="es-ES" sz="2800" kern="0" dirty="0" err="1">
                <a:solidFill>
                  <a:srgbClr val="FFFFFF">
                    <a:lumMod val="65000"/>
                  </a:srgbClr>
                </a:solidFill>
                <a:cs typeface="Arial" pitchFamily="34" charset="0"/>
              </a:rPr>
              <a:t>Hiperlactacidemia</a:t>
            </a:r>
            <a:endParaRPr lang="es-ES" sz="2800" kern="0" dirty="0">
              <a:solidFill>
                <a:srgbClr val="FFFFFF">
                  <a:lumMod val="65000"/>
                </a:srgbClr>
              </a:solidFill>
              <a:cs typeface="Arial" pitchFamily="34" charset="0"/>
            </a:endParaRPr>
          </a:p>
          <a:p>
            <a:pPr marL="457200" indent="-457200" defTabSz="914400" fontAlgn="base">
              <a:spcBef>
                <a:spcPct val="0"/>
              </a:spcBef>
              <a:spcAft>
                <a:spcPct val="0"/>
              </a:spcAft>
              <a:buFont typeface="Wingdings" pitchFamily="2" charset="2"/>
              <a:buChar char="§"/>
              <a:defRPr/>
            </a:pPr>
            <a:r>
              <a:rPr lang="es-ES" sz="2800" kern="0" dirty="0">
                <a:solidFill>
                  <a:srgbClr val="FFFFFF">
                    <a:lumMod val="65000"/>
                  </a:srgbClr>
                </a:solidFill>
                <a:cs typeface="Arial" pitchFamily="34" charset="0"/>
              </a:rPr>
              <a:t>Acidosis láctica</a:t>
            </a:r>
          </a:p>
          <a:p>
            <a:pPr marL="457200" indent="-457200" defTabSz="914400" fontAlgn="base">
              <a:spcBef>
                <a:spcPct val="0"/>
              </a:spcBef>
              <a:spcAft>
                <a:spcPct val="0"/>
              </a:spcAft>
              <a:buFont typeface="Wingdings" pitchFamily="2" charset="2"/>
              <a:buChar char="§"/>
              <a:defRPr/>
            </a:pPr>
            <a:r>
              <a:rPr lang="es-ES" sz="2800" kern="0" dirty="0">
                <a:solidFill>
                  <a:srgbClr val="FFFFFF">
                    <a:lumMod val="65000"/>
                  </a:srgbClr>
                </a:solidFill>
              </a:rPr>
              <a:t>Esteatosis hepática</a:t>
            </a:r>
          </a:p>
          <a:p>
            <a:pPr marL="457200" indent="-457200" defTabSz="914400" fontAlgn="base">
              <a:spcBef>
                <a:spcPct val="0"/>
              </a:spcBef>
              <a:spcAft>
                <a:spcPct val="0"/>
              </a:spcAft>
              <a:buFont typeface="Wingdings" pitchFamily="2" charset="2"/>
              <a:buChar char="§"/>
              <a:defRPr/>
            </a:pPr>
            <a:r>
              <a:rPr lang="es-ES" sz="2800" kern="0" dirty="0" err="1">
                <a:solidFill>
                  <a:srgbClr val="434342">
                    <a:lumMod val="40000"/>
                    <a:lumOff val="60000"/>
                  </a:srgbClr>
                </a:solidFill>
              </a:rPr>
              <a:t>Lipoatrofia</a:t>
            </a:r>
            <a:endParaRPr lang="es-ES" sz="2800" kern="0" dirty="0">
              <a:solidFill>
                <a:srgbClr val="434342">
                  <a:lumMod val="40000"/>
                  <a:lumOff val="60000"/>
                </a:srgbClr>
              </a:solidFill>
            </a:endParaRPr>
          </a:p>
          <a:p>
            <a:pPr marL="457200" indent="-457200" defTabSz="914400" fontAlgn="base">
              <a:spcBef>
                <a:spcPct val="0"/>
              </a:spcBef>
              <a:spcAft>
                <a:spcPct val="0"/>
              </a:spcAft>
              <a:buFont typeface="Wingdings" pitchFamily="2" charset="2"/>
              <a:buChar char="§"/>
              <a:defRPr/>
            </a:pPr>
            <a:r>
              <a:rPr lang="es-ES" sz="2800" kern="0" dirty="0">
                <a:solidFill>
                  <a:srgbClr val="000000"/>
                </a:solidFill>
                <a:cs typeface="Arial" pitchFamily="34" charset="0"/>
              </a:rPr>
              <a:t>Síndrome metabólico</a:t>
            </a:r>
          </a:p>
        </p:txBody>
      </p:sp>
    </p:spTree>
    <p:extLst>
      <p:ext uri="{BB962C8B-B14F-4D97-AF65-F5344CB8AC3E}">
        <p14:creationId xmlns:p14="http://schemas.microsoft.com/office/powerpoint/2010/main" val="98891738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ángulo 3"/>
          <p:cNvSpPr/>
          <p:nvPr/>
        </p:nvSpPr>
        <p:spPr>
          <a:xfrm>
            <a:off x="111" y="6050221"/>
            <a:ext cx="3084585" cy="7169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AR" sz="2800" dirty="0">
              <a:solidFill>
                <a:srgbClr val="FFFFFF"/>
              </a:solidFill>
            </a:endParaRPr>
          </a:p>
        </p:txBody>
      </p:sp>
      <p:sp>
        <p:nvSpPr>
          <p:cNvPr id="2" name="Rectángulo 1"/>
          <p:cNvSpPr/>
          <p:nvPr/>
        </p:nvSpPr>
        <p:spPr>
          <a:xfrm>
            <a:off x="915549" y="548680"/>
            <a:ext cx="10753195" cy="707886"/>
          </a:xfrm>
          <a:prstGeom prst="rect">
            <a:avLst/>
          </a:prstGeom>
        </p:spPr>
        <p:txBody>
          <a:bodyPr wrap="square">
            <a:spAutoFit/>
          </a:bodyPr>
          <a:lstStyle/>
          <a:p>
            <a:pPr algn="ctr" defTabSz="914400" fontAlgn="base">
              <a:spcBef>
                <a:spcPct val="0"/>
              </a:spcBef>
              <a:spcAft>
                <a:spcPct val="0"/>
              </a:spcAft>
            </a:pPr>
            <a:r>
              <a:rPr lang="es-ES" altLang="es-CO" sz="4000" dirty="0" smtClean="0">
                <a:solidFill>
                  <a:srgbClr val="000000"/>
                </a:solidFill>
              </a:rPr>
              <a:t>Toxicidades: problemas actuales</a:t>
            </a:r>
            <a:endParaRPr lang="es-ES" altLang="es-CO" sz="4000" dirty="0">
              <a:solidFill>
                <a:srgbClr val="000000"/>
              </a:solidFill>
            </a:endParaRPr>
          </a:p>
        </p:txBody>
      </p:sp>
      <p:sp>
        <p:nvSpPr>
          <p:cNvPr id="3" name="2 CuadroTexto"/>
          <p:cNvSpPr txBox="1"/>
          <p:nvPr/>
        </p:nvSpPr>
        <p:spPr>
          <a:xfrm>
            <a:off x="2255697" y="1556792"/>
            <a:ext cx="7242007" cy="3970318"/>
          </a:xfrm>
          <a:prstGeom prst="rect">
            <a:avLst/>
          </a:prstGeom>
          <a:noFill/>
        </p:spPr>
        <p:txBody>
          <a:bodyPr wrap="square" rtlCol="0">
            <a:spAutoFit/>
          </a:bodyPr>
          <a:lstStyle/>
          <a:p>
            <a:pPr marL="342900" indent="-342900" defTabSz="914400">
              <a:buFont typeface="Wingdings" pitchFamily="2" charset="2"/>
              <a:buChar char="§"/>
            </a:pPr>
            <a:r>
              <a:rPr lang="es-ES" sz="2800" dirty="0" smtClean="0">
                <a:solidFill>
                  <a:srgbClr val="000000"/>
                </a:solidFill>
                <a:latin typeface="Calibri Light"/>
              </a:rPr>
              <a:t>Hipersensibilidad</a:t>
            </a:r>
          </a:p>
          <a:p>
            <a:pPr marL="342900" indent="-342900" defTabSz="914400">
              <a:buFont typeface="Wingdings" pitchFamily="2" charset="2"/>
              <a:buChar char="§"/>
            </a:pPr>
            <a:endParaRPr lang="es-ES" sz="2800" dirty="0">
              <a:solidFill>
                <a:srgbClr val="000000"/>
              </a:solidFill>
              <a:latin typeface="Calibri Light"/>
            </a:endParaRPr>
          </a:p>
          <a:p>
            <a:pPr marL="342900" indent="-342900" defTabSz="914400">
              <a:buFont typeface="Wingdings" pitchFamily="2" charset="2"/>
              <a:buChar char="§"/>
            </a:pPr>
            <a:r>
              <a:rPr lang="es-ES" sz="2800" dirty="0" smtClean="0">
                <a:solidFill>
                  <a:srgbClr val="000000"/>
                </a:solidFill>
                <a:latin typeface="Calibri Light"/>
              </a:rPr>
              <a:t>Síntomas </a:t>
            </a:r>
            <a:r>
              <a:rPr lang="es-ES" sz="2800" dirty="0" err="1" smtClean="0">
                <a:solidFill>
                  <a:srgbClr val="000000"/>
                </a:solidFill>
                <a:latin typeface="Calibri Light"/>
              </a:rPr>
              <a:t>neuropsiquiátricos</a:t>
            </a:r>
            <a:endParaRPr lang="es-ES" sz="2800" dirty="0" smtClean="0">
              <a:solidFill>
                <a:srgbClr val="000000"/>
              </a:solidFill>
              <a:latin typeface="Calibri Light"/>
            </a:endParaRPr>
          </a:p>
          <a:p>
            <a:pPr marL="342900" indent="-342900" defTabSz="914400">
              <a:buFont typeface="Wingdings" pitchFamily="2" charset="2"/>
              <a:buChar char="§"/>
            </a:pPr>
            <a:endParaRPr lang="es-ES" sz="2800" dirty="0" smtClean="0">
              <a:solidFill>
                <a:srgbClr val="000000"/>
              </a:solidFill>
              <a:latin typeface="Calibri Light"/>
            </a:endParaRPr>
          </a:p>
          <a:p>
            <a:pPr marL="342900" indent="-342900" defTabSz="914400">
              <a:buFont typeface="Wingdings" pitchFamily="2" charset="2"/>
              <a:buChar char="§"/>
            </a:pPr>
            <a:r>
              <a:rPr lang="es-ES" sz="2800" dirty="0" err="1" smtClean="0">
                <a:solidFill>
                  <a:srgbClr val="000000"/>
                </a:solidFill>
                <a:latin typeface="Calibri Light"/>
              </a:rPr>
              <a:t>Nefrotoxicidad</a:t>
            </a:r>
            <a:endParaRPr lang="es-ES" sz="2800" dirty="0" smtClean="0">
              <a:solidFill>
                <a:srgbClr val="000000"/>
              </a:solidFill>
              <a:latin typeface="Calibri Light"/>
            </a:endParaRPr>
          </a:p>
          <a:p>
            <a:pPr marL="342900" indent="-342900" defTabSz="914400">
              <a:buFont typeface="Wingdings" pitchFamily="2" charset="2"/>
              <a:buChar char="§"/>
            </a:pPr>
            <a:endParaRPr lang="es-ES" sz="2800" dirty="0" smtClean="0">
              <a:solidFill>
                <a:srgbClr val="000000"/>
              </a:solidFill>
              <a:latin typeface="Calibri Light"/>
            </a:endParaRPr>
          </a:p>
          <a:p>
            <a:pPr marL="342900" indent="-342900" defTabSz="914400">
              <a:buFont typeface="Wingdings" pitchFamily="2" charset="2"/>
              <a:buChar char="§"/>
            </a:pPr>
            <a:r>
              <a:rPr lang="es-ES" sz="2800" dirty="0" smtClean="0">
                <a:solidFill>
                  <a:srgbClr val="000000"/>
                </a:solidFill>
                <a:latin typeface="Calibri Light"/>
              </a:rPr>
              <a:t>Trastornos óseos</a:t>
            </a:r>
          </a:p>
          <a:p>
            <a:pPr marL="342900" indent="-342900" defTabSz="914400">
              <a:buFont typeface="Wingdings" pitchFamily="2" charset="2"/>
              <a:buChar char="§"/>
            </a:pPr>
            <a:endParaRPr lang="es-ES" sz="2800" dirty="0" smtClean="0">
              <a:solidFill>
                <a:srgbClr val="000000"/>
              </a:solidFill>
              <a:latin typeface="Calibri Light"/>
            </a:endParaRPr>
          </a:p>
          <a:p>
            <a:pPr marL="342900" indent="-342900" defTabSz="914400">
              <a:buFont typeface="Wingdings" pitchFamily="2" charset="2"/>
              <a:buChar char="§"/>
            </a:pPr>
            <a:r>
              <a:rPr lang="es-ES" sz="2800" dirty="0" smtClean="0">
                <a:solidFill>
                  <a:srgbClr val="000000"/>
                </a:solidFill>
                <a:latin typeface="Calibri Light"/>
              </a:rPr>
              <a:t>Trastornos metabólicos</a:t>
            </a:r>
            <a:endParaRPr lang="es-ES" sz="2800" dirty="0">
              <a:solidFill>
                <a:srgbClr val="000000"/>
              </a:solidFill>
              <a:latin typeface="Calibri Light"/>
            </a:endParaRPr>
          </a:p>
        </p:txBody>
      </p:sp>
    </p:spTree>
    <p:extLst>
      <p:ext uri="{BB962C8B-B14F-4D97-AF65-F5344CB8AC3E}">
        <p14:creationId xmlns:p14="http://schemas.microsoft.com/office/powerpoint/2010/main" val="97864143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ángulo 3"/>
          <p:cNvSpPr/>
          <p:nvPr/>
        </p:nvSpPr>
        <p:spPr>
          <a:xfrm>
            <a:off x="111" y="6050221"/>
            <a:ext cx="3084585" cy="7169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AR" sz="2800" dirty="0">
              <a:solidFill>
                <a:srgbClr val="FFFFFF"/>
              </a:solidFill>
            </a:endParaRPr>
          </a:p>
        </p:txBody>
      </p:sp>
      <p:sp>
        <p:nvSpPr>
          <p:cNvPr id="2" name="Rectángulo 1"/>
          <p:cNvSpPr/>
          <p:nvPr/>
        </p:nvSpPr>
        <p:spPr>
          <a:xfrm>
            <a:off x="915549" y="548680"/>
            <a:ext cx="10753195" cy="707886"/>
          </a:xfrm>
          <a:prstGeom prst="rect">
            <a:avLst/>
          </a:prstGeom>
        </p:spPr>
        <p:txBody>
          <a:bodyPr wrap="square">
            <a:spAutoFit/>
          </a:bodyPr>
          <a:lstStyle/>
          <a:p>
            <a:pPr algn="ctr" defTabSz="914400" fontAlgn="base">
              <a:spcBef>
                <a:spcPct val="0"/>
              </a:spcBef>
              <a:spcAft>
                <a:spcPct val="0"/>
              </a:spcAft>
            </a:pPr>
            <a:r>
              <a:rPr lang="es-ES" altLang="es-CO" sz="4000" dirty="0" smtClean="0">
                <a:solidFill>
                  <a:srgbClr val="000000"/>
                </a:solidFill>
              </a:rPr>
              <a:t>Toxicidades: problemas actuales</a:t>
            </a:r>
            <a:endParaRPr lang="es-ES" altLang="es-CO" sz="4000" dirty="0">
              <a:solidFill>
                <a:srgbClr val="000000"/>
              </a:solidFill>
            </a:endParaRPr>
          </a:p>
        </p:txBody>
      </p:sp>
      <p:sp>
        <p:nvSpPr>
          <p:cNvPr id="3" name="2 CuadroTexto"/>
          <p:cNvSpPr txBox="1"/>
          <p:nvPr/>
        </p:nvSpPr>
        <p:spPr>
          <a:xfrm>
            <a:off x="2255697" y="1556792"/>
            <a:ext cx="7242007" cy="3970318"/>
          </a:xfrm>
          <a:prstGeom prst="rect">
            <a:avLst/>
          </a:prstGeom>
          <a:noFill/>
        </p:spPr>
        <p:txBody>
          <a:bodyPr wrap="square" rtlCol="0">
            <a:spAutoFit/>
          </a:bodyPr>
          <a:lstStyle/>
          <a:p>
            <a:pPr marL="342900" indent="-342900" defTabSz="914400">
              <a:buFont typeface="Wingdings" pitchFamily="2" charset="2"/>
              <a:buChar char="§"/>
            </a:pPr>
            <a:r>
              <a:rPr lang="es-ES" sz="2800" dirty="0" smtClean="0">
                <a:solidFill>
                  <a:srgbClr val="000000"/>
                </a:solidFill>
                <a:latin typeface="Calibri Light"/>
              </a:rPr>
              <a:t>Hipersensibilidad</a:t>
            </a:r>
          </a:p>
          <a:p>
            <a:pPr marL="342900" indent="-342900" defTabSz="914400">
              <a:buFont typeface="Wingdings" pitchFamily="2" charset="2"/>
              <a:buChar char="§"/>
            </a:pPr>
            <a:endParaRPr lang="es-ES" sz="2800" dirty="0">
              <a:solidFill>
                <a:srgbClr val="000000"/>
              </a:solidFill>
              <a:latin typeface="Calibri Light"/>
            </a:endParaRPr>
          </a:p>
          <a:p>
            <a:pPr marL="342900" indent="-342900" defTabSz="914400">
              <a:buFont typeface="Wingdings" pitchFamily="2" charset="2"/>
              <a:buChar char="§"/>
            </a:pPr>
            <a:r>
              <a:rPr lang="es-ES" sz="2800" dirty="0" smtClean="0">
                <a:solidFill>
                  <a:srgbClr val="FFFFFF">
                    <a:lumMod val="65000"/>
                  </a:srgbClr>
                </a:solidFill>
                <a:latin typeface="Calibri Light"/>
              </a:rPr>
              <a:t>Síntomas </a:t>
            </a:r>
            <a:r>
              <a:rPr lang="es-ES" sz="2800" dirty="0" err="1" smtClean="0">
                <a:solidFill>
                  <a:srgbClr val="FFFFFF">
                    <a:lumMod val="65000"/>
                  </a:srgbClr>
                </a:solidFill>
                <a:latin typeface="Calibri Light"/>
              </a:rPr>
              <a:t>neuropsiquiátricos</a:t>
            </a:r>
            <a:endParaRPr lang="es-ES" sz="2800" dirty="0" smtClean="0">
              <a:solidFill>
                <a:srgbClr val="FFFFFF">
                  <a:lumMod val="65000"/>
                </a:srgbClr>
              </a:solidFill>
              <a:latin typeface="Calibri Light"/>
            </a:endParaRPr>
          </a:p>
          <a:p>
            <a:pPr marL="342900" indent="-342900" defTabSz="914400">
              <a:buFont typeface="Wingdings" pitchFamily="2" charset="2"/>
              <a:buChar char="§"/>
            </a:pPr>
            <a:endParaRPr lang="es-ES" sz="2800" dirty="0" smtClean="0">
              <a:solidFill>
                <a:srgbClr val="FFFFFF">
                  <a:lumMod val="65000"/>
                </a:srgbClr>
              </a:solidFill>
              <a:latin typeface="Calibri Light"/>
            </a:endParaRPr>
          </a:p>
          <a:p>
            <a:pPr marL="342900" indent="-342900" defTabSz="914400">
              <a:buFont typeface="Wingdings" pitchFamily="2" charset="2"/>
              <a:buChar char="§"/>
            </a:pPr>
            <a:r>
              <a:rPr lang="es-ES" sz="2800" dirty="0" err="1" smtClean="0">
                <a:solidFill>
                  <a:srgbClr val="FFFFFF">
                    <a:lumMod val="65000"/>
                  </a:srgbClr>
                </a:solidFill>
                <a:latin typeface="Calibri Light"/>
              </a:rPr>
              <a:t>Nefrotoxicidad</a:t>
            </a:r>
            <a:endParaRPr lang="es-ES" sz="2800" dirty="0" smtClean="0">
              <a:solidFill>
                <a:srgbClr val="FFFFFF">
                  <a:lumMod val="65000"/>
                </a:srgbClr>
              </a:solidFill>
              <a:latin typeface="Calibri Light"/>
            </a:endParaRPr>
          </a:p>
          <a:p>
            <a:pPr marL="342900" indent="-342900" defTabSz="914400">
              <a:buFont typeface="Wingdings" pitchFamily="2" charset="2"/>
              <a:buChar char="§"/>
            </a:pPr>
            <a:endParaRPr lang="es-ES" sz="2800" dirty="0" smtClean="0">
              <a:solidFill>
                <a:srgbClr val="FFFFFF">
                  <a:lumMod val="65000"/>
                </a:srgbClr>
              </a:solidFill>
              <a:latin typeface="Calibri Light"/>
            </a:endParaRPr>
          </a:p>
          <a:p>
            <a:pPr marL="342900" indent="-342900" defTabSz="914400">
              <a:buFont typeface="Wingdings" pitchFamily="2" charset="2"/>
              <a:buChar char="§"/>
            </a:pPr>
            <a:r>
              <a:rPr lang="es-ES" sz="2800" dirty="0" smtClean="0">
                <a:solidFill>
                  <a:srgbClr val="FFFFFF">
                    <a:lumMod val="65000"/>
                  </a:srgbClr>
                </a:solidFill>
                <a:latin typeface="Calibri Light"/>
              </a:rPr>
              <a:t>Trastornos óseos</a:t>
            </a:r>
          </a:p>
          <a:p>
            <a:pPr marL="342900" indent="-342900" defTabSz="914400">
              <a:buFont typeface="Wingdings" pitchFamily="2" charset="2"/>
              <a:buChar char="§"/>
            </a:pPr>
            <a:endParaRPr lang="es-ES" sz="2800" dirty="0" smtClean="0">
              <a:solidFill>
                <a:srgbClr val="FFFFFF">
                  <a:lumMod val="65000"/>
                </a:srgbClr>
              </a:solidFill>
              <a:latin typeface="Calibri Light"/>
            </a:endParaRPr>
          </a:p>
          <a:p>
            <a:pPr marL="342900" indent="-342900" defTabSz="914400">
              <a:buFont typeface="Wingdings" pitchFamily="2" charset="2"/>
              <a:buChar char="§"/>
            </a:pPr>
            <a:r>
              <a:rPr lang="es-ES" sz="2800" dirty="0" smtClean="0">
                <a:solidFill>
                  <a:srgbClr val="FFFFFF">
                    <a:lumMod val="65000"/>
                  </a:srgbClr>
                </a:solidFill>
                <a:latin typeface="Calibri Light"/>
              </a:rPr>
              <a:t>Trastornos metabólicos</a:t>
            </a:r>
            <a:endParaRPr lang="es-ES" sz="2800" dirty="0">
              <a:solidFill>
                <a:srgbClr val="FFFFFF">
                  <a:lumMod val="65000"/>
                </a:srgbClr>
              </a:solidFill>
              <a:latin typeface="Calibri Light"/>
            </a:endParaRPr>
          </a:p>
        </p:txBody>
      </p:sp>
    </p:spTree>
    <p:extLst>
      <p:ext uri="{BB962C8B-B14F-4D97-AF65-F5344CB8AC3E}">
        <p14:creationId xmlns:p14="http://schemas.microsoft.com/office/powerpoint/2010/main" val="385024148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ángulo 3"/>
          <p:cNvSpPr/>
          <p:nvPr/>
        </p:nvSpPr>
        <p:spPr>
          <a:xfrm>
            <a:off x="111" y="6050221"/>
            <a:ext cx="3084585" cy="7169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AR" sz="2800" dirty="0">
              <a:solidFill>
                <a:srgbClr val="FFFFFF"/>
              </a:solidFill>
            </a:endParaRPr>
          </a:p>
        </p:txBody>
      </p:sp>
      <p:sp>
        <p:nvSpPr>
          <p:cNvPr id="3" name="2 CuadroTexto"/>
          <p:cNvSpPr txBox="1"/>
          <p:nvPr/>
        </p:nvSpPr>
        <p:spPr>
          <a:xfrm>
            <a:off x="4079899" y="6116319"/>
            <a:ext cx="5476371" cy="584775"/>
          </a:xfrm>
          <a:prstGeom prst="rect">
            <a:avLst/>
          </a:prstGeom>
          <a:noFill/>
        </p:spPr>
        <p:txBody>
          <a:bodyPr wrap="none" rtlCol="0">
            <a:spAutoFit/>
          </a:bodyPr>
          <a:lstStyle/>
          <a:p>
            <a:pPr defTabSz="914400"/>
            <a:r>
              <a:rPr lang="es-ES" sz="3200" dirty="0" smtClean="0">
                <a:solidFill>
                  <a:srgbClr val="FFFFFF"/>
                </a:solidFill>
              </a:rPr>
              <a:t>Reacciones de hipersensibilidad</a:t>
            </a:r>
            <a:endParaRPr lang="es-ES" sz="3200" dirty="0">
              <a:solidFill>
                <a:srgbClr val="FFFFFF"/>
              </a:solidFill>
            </a:endParaRPr>
          </a:p>
        </p:txBody>
      </p:sp>
      <p:sp>
        <p:nvSpPr>
          <p:cNvPr id="5" name="4 Rectángulo"/>
          <p:cNvSpPr/>
          <p:nvPr/>
        </p:nvSpPr>
        <p:spPr>
          <a:xfrm>
            <a:off x="815416" y="476857"/>
            <a:ext cx="5376597" cy="4401205"/>
          </a:xfrm>
          <a:prstGeom prst="rect">
            <a:avLst/>
          </a:prstGeom>
        </p:spPr>
        <p:txBody>
          <a:bodyPr wrap="square">
            <a:spAutoFit/>
          </a:bodyPr>
          <a:lstStyle/>
          <a:p>
            <a:pPr defTabSz="914400" fontAlgn="base">
              <a:spcBef>
                <a:spcPct val="0"/>
              </a:spcBef>
              <a:spcAft>
                <a:spcPct val="0"/>
              </a:spcAft>
              <a:buFont typeface="Wingdings" pitchFamily="2" charset="2"/>
              <a:buChar char="§"/>
              <a:defRPr/>
            </a:pPr>
            <a:r>
              <a:rPr lang="es-AR" sz="2800" kern="0" dirty="0">
                <a:solidFill>
                  <a:srgbClr val="000000"/>
                </a:solidFill>
              </a:rPr>
              <a:t>Todos los antirretrovirales tienen riesgo </a:t>
            </a:r>
            <a:r>
              <a:rPr lang="es-AR" sz="2800" kern="0" dirty="0" smtClean="0">
                <a:solidFill>
                  <a:srgbClr val="000000"/>
                </a:solidFill>
              </a:rPr>
              <a:t>potencial</a:t>
            </a:r>
          </a:p>
          <a:p>
            <a:pPr defTabSz="914400" fontAlgn="base">
              <a:spcBef>
                <a:spcPct val="0"/>
              </a:spcBef>
              <a:spcAft>
                <a:spcPct val="0"/>
              </a:spcAft>
              <a:buFont typeface="Wingdings" pitchFamily="2" charset="2"/>
              <a:buChar char="§"/>
              <a:defRPr/>
            </a:pPr>
            <a:endParaRPr lang="es-AR" sz="2800" kern="0" dirty="0">
              <a:solidFill>
                <a:srgbClr val="000000"/>
              </a:solidFill>
            </a:endParaRPr>
          </a:p>
          <a:p>
            <a:pPr defTabSz="914400" fontAlgn="base">
              <a:spcBef>
                <a:spcPct val="0"/>
              </a:spcBef>
              <a:spcAft>
                <a:spcPct val="0"/>
              </a:spcAft>
              <a:buFont typeface="Wingdings" pitchFamily="2" charset="2"/>
              <a:buChar char="§"/>
              <a:defRPr/>
            </a:pPr>
            <a:r>
              <a:rPr lang="es-AR" sz="2800" kern="0" dirty="0">
                <a:solidFill>
                  <a:srgbClr val="000000"/>
                </a:solidFill>
              </a:rPr>
              <a:t>Son más frecuentes con INNTR y </a:t>
            </a:r>
            <a:r>
              <a:rPr lang="es-AR" sz="2800" kern="0" dirty="0" err="1" smtClean="0">
                <a:solidFill>
                  <a:srgbClr val="000000"/>
                </a:solidFill>
              </a:rPr>
              <a:t>abacavir</a:t>
            </a:r>
            <a:endParaRPr lang="es-AR" sz="2800" kern="0" dirty="0" smtClean="0">
              <a:solidFill>
                <a:srgbClr val="000000"/>
              </a:solidFill>
            </a:endParaRPr>
          </a:p>
          <a:p>
            <a:pPr defTabSz="914400" fontAlgn="base">
              <a:spcBef>
                <a:spcPct val="0"/>
              </a:spcBef>
              <a:spcAft>
                <a:spcPct val="0"/>
              </a:spcAft>
              <a:buFont typeface="Wingdings" pitchFamily="2" charset="2"/>
              <a:buChar char="§"/>
              <a:defRPr/>
            </a:pPr>
            <a:endParaRPr lang="es-AR" sz="2800" kern="0" dirty="0">
              <a:solidFill>
                <a:srgbClr val="000000"/>
              </a:solidFill>
            </a:endParaRPr>
          </a:p>
          <a:p>
            <a:pPr defTabSz="914400" fontAlgn="base">
              <a:spcBef>
                <a:spcPct val="0"/>
              </a:spcBef>
              <a:spcAft>
                <a:spcPct val="0"/>
              </a:spcAft>
              <a:buFont typeface="Wingdings" pitchFamily="2" charset="2"/>
              <a:buChar char="§"/>
              <a:defRPr/>
            </a:pPr>
            <a:r>
              <a:rPr lang="es-AR" sz="2800" kern="0" dirty="0">
                <a:solidFill>
                  <a:srgbClr val="000000"/>
                </a:solidFill>
              </a:rPr>
              <a:t>Se han descripto con </a:t>
            </a:r>
            <a:r>
              <a:rPr lang="es-AR" sz="2800" kern="0" dirty="0" err="1" smtClean="0">
                <a:solidFill>
                  <a:srgbClr val="000000"/>
                </a:solidFill>
              </a:rPr>
              <a:t>dolutegravir</a:t>
            </a:r>
            <a:endParaRPr lang="es-AR" sz="2800" kern="0" dirty="0" smtClean="0">
              <a:solidFill>
                <a:srgbClr val="000000"/>
              </a:solidFill>
            </a:endParaRPr>
          </a:p>
          <a:p>
            <a:pPr defTabSz="914400" fontAlgn="base">
              <a:spcBef>
                <a:spcPct val="0"/>
              </a:spcBef>
              <a:spcAft>
                <a:spcPct val="0"/>
              </a:spcAft>
              <a:buFont typeface="Wingdings" pitchFamily="2" charset="2"/>
              <a:buChar char="§"/>
              <a:defRPr/>
            </a:pPr>
            <a:endParaRPr lang="es-AR" sz="2800" kern="0" dirty="0">
              <a:solidFill>
                <a:srgbClr val="000000"/>
              </a:solidFill>
            </a:endParaRPr>
          </a:p>
          <a:p>
            <a:pPr defTabSz="914400" fontAlgn="base">
              <a:spcBef>
                <a:spcPct val="0"/>
              </a:spcBef>
              <a:spcAft>
                <a:spcPct val="0"/>
              </a:spcAft>
              <a:buFont typeface="Wingdings" pitchFamily="2" charset="2"/>
              <a:buChar char="§"/>
              <a:defRPr/>
            </a:pPr>
            <a:r>
              <a:rPr lang="es-AR" sz="2800" kern="0" dirty="0">
                <a:solidFill>
                  <a:srgbClr val="000000"/>
                </a:solidFill>
              </a:rPr>
              <a:t>Los cuadros sistémicos graves son infrecuentes</a:t>
            </a:r>
            <a:endParaRPr lang="es-CO" sz="2800" kern="0" dirty="0">
              <a:solidFill>
                <a:srgbClr val="000000"/>
              </a:solidFill>
            </a:endParaRPr>
          </a:p>
        </p:txBody>
      </p:sp>
      <p:pic>
        <p:nvPicPr>
          <p:cNvPr id="6" name="Picture 3" descr="Fotoalergia"/>
          <p:cNvPicPr>
            <a:picLocks noChangeAspect="1" noChangeArrowheads="1"/>
          </p:cNvPicPr>
          <p:nvPr/>
        </p:nvPicPr>
        <p:blipFill>
          <a:blip r:embed="rId3" cstate="print">
            <a:lum contrast="6000"/>
          </a:blip>
          <a:srcRect/>
          <a:stretch>
            <a:fillRect/>
          </a:stretch>
        </p:blipFill>
        <p:spPr bwMode="auto">
          <a:xfrm>
            <a:off x="6480043" y="1556977"/>
            <a:ext cx="5416932" cy="2858655"/>
          </a:xfrm>
          <a:prstGeom prst="rect">
            <a:avLst/>
          </a:prstGeom>
          <a:noFill/>
          <a:ln w="9525">
            <a:noFill/>
            <a:miter lim="800000"/>
            <a:headEnd/>
            <a:tailEnd/>
          </a:ln>
        </p:spPr>
      </p:pic>
    </p:spTree>
    <p:extLst>
      <p:ext uri="{BB962C8B-B14F-4D97-AF65-F5344CB8AC3E}">
        <p14:creationId xmlns:p14="http://schemas.microsoft.com/office/powerpoint/2010/main" val="346658916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ángulo 3"/>
          <p:cNvSpPr/>
          <p:nvPr/>
        </p:nvSpPr>
        <p:spPr>
          <a:xfrm>
            <a:off x="111" y="6050221"/>
            <a:ext cx="3084585" cy="7169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AR" sz="2800" dirty="0">
              <a:solidFill>
                <a:srgbClr val="FFFFFF"/>
              </a:solidFill>
            </a:endParaRPr>
          </a:p>
        </p:txBody>
      </p:sp>
      <p:sp>
        <p:nvSpPr>
          <p:cNvPr id="3" name="2 CuadroTexto"/>
          <p:cNvSpPr txBox="1"/>
          <p:nvPr/>
        </p:nvSpPr>
        <p:spPr>
          <a:xfrm>
            <a:off x="4079776" y="6116319"/>
            <a:ext cx="5212132" cy="584775"/>
          </a:xfrm>
          <a:prstGeom prst="rect">
            <a:avLst/>
          </a:prstGeom>
          <a:noFill/>
        </p:spPr>
        <p:txBody>
          <a:bodyPr wrap="none" rtlCol="0">
            <a:spAutoFit/>
          </a:bodyPr>
          <a:lstStyle/>
          <a:p>
            <a:pPr defTabSz="914400"/>
            <a:r>
              <a:rPr lang="es-ES" sz="3200" dirty="0" smtClean="0">
                <a:solidFill>
                  <a:srgbClr val="FFFFFF"/>
                </a:solidFill>
              </a:rPr>
              <a:t>Hipersensibilidad por </a:t>
            </a:r>
            <a:r>
              <a:rPr lang="es-ES" sz="3200" dirty="0" err="1" smtClean="0">
                <a:solidFill>
                  <a:srgbClr val="FFFFFF"/>
                </a:solidFill>
              </a:rPr>
              <a:t>abacavir</a:t>
            </a:r>
            <a:endParaRPr lang="es-ES" sz="3200" dirty="0">
              <a:solidFill>
                <a:srgbClr val="FFFFFF"/>
              </a:solidFill>
            </a:endParaRPr>
          </a:p>
        </p:txBody>
      </p:sp>
      <p:sp>
        <p:nvSpPr>
          <p:cNvPr id="2" name="1 Rectángulo"/>
          <p:cNvSpPr/>
          <p:nvPr/>
        </p:nvSpPr>
        <p:spPr>
          <a:xfrm>
            <a:off x="1489367" y="692789"/>
            <a:ext cx="9889097" cy="2862322"/>
          </a:xfrm>
          <a:prstGeom prst="rect">
            <a:avLst/>
          </a:prstGeom>
        </p:spPr>
        <p:txBody>
          <a:bodyPr wrap="square">
            <a:spAutoFit/>
          </a:bodyPr>
          <a:lstStyle/>
          <a:p>
            <a:pPr defTabSz="914400" fontAlgn="base">
              <a:spcBef>
                <a:spcPct val="0"/>
              </a:spcBef>
              <a:spcAft>
                <a:spcPct val="0"/>
              </a:spcAft>
              <a:defRPr/>
            </a:pPr>
            <a:r>
              <a:rPr lang="es-ES" sz="1800" dirty="0" smtClean="0">
                <a:solidFill>
                  <a:srgbClr val="000000"/>
                </a:solidFill>
                <a:cs typeface="Tahoma" pitchFamily="34" charset="0"/>
              </a:rPr>
              <a:t>El e</a:t>
            </a:r>
            <a:r>
              <a:rPr lang="es-ES" sz="2000" dirty="0" smtClean="0">
                <a:solidFill>
                  <a:srgbClr val="000000"/>
                </a:solidFill>
                <a:cs typeface="Tahoma" pitchFamily="34" charset="0"/>
              </a:rPr>
              <a:t>studio  </a:t>
            </a:r>
            <a:r>
              <a:rPr lang="es-ES" sz="2000" dirty="0">
                <a:solidFill>
                  <a:srgbClr val="000000"/>
                </a:solidFill>
                <a:cs typeface="Tahoma" pitchFamily="34" charset="0"/>
              </a:rPr>
              <a:t>PREDICT-1 incluyó a 1956 pacientes </a:t>
            </a:r>
            <a:r>
              <a:rPr lang="es-ES" sz="2000" dirty="0" err="1">
                <a:solidFill>
                  <a:srgbClr val="000000"/>
                </a:solidFill>
                <a:cs typeface="Tahoma" pitchFamily="34" charset="0"/>
              </a:rPr>
              <a:t>abacavir-naive</a:t>
            </a:r>
            <a:r>
              <a:rPr lang="es-ES" sz="2000" dirty="0">
                <a:solidFill>
                  <a:srgbClr val="000000"/>
                </a:solidFill>
                <a:cs typeface="Tahoma" pitchFamily="34" charset="0"/>
              </a:rPr>
              <a:t> previo </a:t>
            </a:r>
            <a:r>
              <a:rPr lang="es-ES" sz="2000" dirty="0" err="1">
                <a:solidFill>
                  <a:srgbClr val="000000"/>
                </a:solidFill>
                <a:cs typeface="Tahoma" pitchFamily="34" charset="0"/>
              </a:rPr>
              <a:t>screening</a:t>
            </a:r>
            <a:r>
              <a:rPr lang="es-ES" sz="2000" dirty="0">
                <a:solidFill>
                  <a:srgbClr val="000000"/>
                </a:solidFill>
                <a:cs typeface="Tahoma" pitchFamily="34" charset="0"/>
              </a:rPr>
              <a:t> para la variación genética HLA-B*5701.</a:t>
            </a:r>
          </a:p>
          <a:p>
            <a:pPr defTabSz="914400" fontAlgn="base">
              <a:spcBef>
                <a:spcPct val="0"/>
              </a:spcBef>
              <a:spcAft>
                <a:spcPct val="0"/>
              </a:spcAft>
              <a:defRPr/>
            </a:pPr>
            <a:endParaRPr lang="es-ES" sz="2000" dirty="0">
              <a:solidFill>
                <a:srgbClr val="000000"/>
              </a:solidFill>
              <a:cs typeface="Tahoma" pitchFamily="34" charset="0"/>
            </a:endParaRPr>
          </a:p>
          <a:p>
            <a:pPr defTabSz="914400" fontAlgn="base">
              <a:spcBef>
                <a:spcPct val="0"/>
              </a:spcBef>
              <a:spcAft>
                <a:spcPct val="0"/>
              </a:spcAft>
              <a:defRPr/>
            </a:pPr>
            <a:r>
              <a:rPr lang="es-ES" sz="2000" dirty="0">
                <a:solidFill>
                  <a:srgbClr val="000000"/>
                </a:solidFill>
                <a:cs typeface="Tahoma" pitchFamily="34" charset="0"/>
              </a:rPr>
              <a:t>2.7% de los pacientes que no usaron la guía de tratamiento basado en el test desarrollaron hipersensibilidad confirmada inmunológicamente vs ninguno de la rama guiada por el test.</a:t>
            </a:r>
          </a:p>
          <a:p>
            <a:pPr defTabSz="914400" fontAlgn="base">
              <a:spcBef>
                <a:spcPct val="0"/>
              </a:spcBef>
              <a:spcAft>
                <a:spcPct val="0"/>
              </a:spcAft>
              <a:defRPr/>
            </a:pPr>
            <a:r>
              <a:rPr lang="es-ES" sz="2000" dirty="0">
                <a:solidFill>
                  <a:srgbClr val="000000"/>
                </a:solidFill>
                <a:cs typeface="Tahoma" pitchFamily="34" charset="0"/>
              </a:rPr>
              <a:t/>
            </a:r>
            <a:br>
              <a:rPr lang="es-ES" sz="2000" dirty="0">
                <a:solidFill>
                  <a:srgbClr val="000000"/>
                </a:solidFill>
                <a:cs typeface="Tahoma" pitchFamily="34" charset="0"/>
              </a:rPr>
            </a:br>
            <a:r>
              <a:rPr lang="es-ES" sz="2000" dirty="0">
                <a:solidFill>
                  <a:srgbClr val="C00000"/>
                </a:solidFill>
                <a:cs typeface="Tahoma" pitchFamily="34" charset="0"/>
              </a:rPr>
              <a:t>El valor predictivo positivo del test fue del 100</a:t>
            </a:r>
            <a:r>
              <a:rPr lang="es-ES" sz="2000" dirty="0" smtClean="0">
                <a:solidFill>
                  <a:srgbClr val="C00000"/>
                </a:solidFill>
                <a:cs typeface="Tahoma" pitchFamily="34" charset="0"/>
              </a:rPr>
              <a:t>%.</a:t>
            </a:r>
            <a:r>
              <a:rPr lang="es-ES" sz="2000" dirty="0">
                <a:solidFill>
                  <a:srgbClr val="000000"/>
                </a:solidFill>
                <a:cs typeface="Tahoma" pitchFamily="34" charset="0"/>
              </a:rPr>
              <a:t/>
            </a:r>
            <a:br>
              <a:rPr lang="es-ES" sz="2000" dirty="0">
                <a:solidFill>
                  <a:srgbClr val="000000"/>
                </a:solidFill>
                <a:cs typeface="Tahoma" pitchFamily="34" charset="0"/>
              </a:rPr>
            </a:br>
            <a:endParaRPr lang="es-ES" sz="2000" dirty="0">
              <a:solidFill>
                <a:srgbClr val="000000"/>
              </a:solidFill>
              <a:cs typeface="Tahoma" pitchFamily="34" charset="0"/>
            </a:endParaRPr>
          </a:p>
          <a:p>
            <a:pPr defTabSz="914400" fontAlgn="base">
              <a:spcBef>
                <a:spcPct val="0"/>
              </a:spcBef>
              <a:spcAft>
                <a:spcPct val="0"/>
              </a:spcAft>
              <a:defRPr/>
            </a:pPr>
            <a:r>
              <a:rPr lang="es-ES" sz="2000" dirty="0">
                <a:solidFill>
                  <a:srgbClr val="000000"/>
                </a:solidFill>
                <a:cs typeface="Tahoma" pitchFamily="34" charset="0"/>
              </a:rPr>
              <a:t>El valor predictivo negativo del test fue del 48</a:t>
            </a:r>
            <a:r>
              <a:rPr lang="es-ES" sz="2000" dirty="0" smtClean="0">
                <a:solidFill>
                  <a:srgbClr val="000000"/>
                </a:solidFill>
                <a:cs typeface="Tahoma" pitchFamily="34" charset="0"/>
              </a:rPr>
              <a:t>%.</a:t>
            </a:r>
            <a:endParaRPr lang="es-ES" sz="2000" dirty="0">
              <a:solidFill>
                <a:srgbClr val="000000"/>
              </a:solidFill>
              <a:cs typeface="Tahoma" pitchFamily="34" charset="0"/>
            </a:endParaRPr>
          </a:p>
        </p:txBody>
      </p:sp>
      <p:pic>
        <p:nvPicPr>
          <p:cNvPr id="5" name="Picture 7" descr="Figure2Predict-2"/>
          <p:cNvPicPr>
            <a:picLocks noChangeAspect="1" noChangeArrowheads="1"/>
          </p:cNvPicPr>
          <p:nvPr/>
        </p:nvPicPr>
        <p:blipFill>
          <a:blip r:embed="rId3" cstate="print"/>
          <a:srcRect/>
          <a:stretch>
            <a:fillRect/>
          </a:stretch>
        </p:blipFill>
        <p:spPr bwMode="auto">
          <a:xfrm>
            <a:off x="2324107" y="4203700"/>
            <a:ext cx="7543800" cy="1752600"/>
          </a:xfrm>
          <a:prstGeom prst="rect">
            <a:avLst/>
          </a:prstGeom>
          <a:noFill/>
          <a:ln w="9525">
            <a:noFill/>
            <a:miter lim="800000"/>
            <a:headEnd/>
            <a:tailEnd/>
          </a:ln>
        </p:spPr>
      </p:pic>
    </p:spTree>
    <p:extLst>
      <p:ext uri="{BB962C8B-B14F-4D97-AF65-F5344CB8AC3E}">
        <p14:creationId xmlns:p14="http://schemas.microsoft.com/office/powerpoint/2010/main" val="138199516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ángulo 3"/>
          <p:cNvSpPr/>
          <p:nvPr/>
        </p:nvSpPr>
        <p:spPr>
          <a:xfrm>
            <a:off x="111" y="6050221"/>
            <a:ext cx="3084585" cy="7169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AR" sz="2800" dirty="0">
              <a:solidFill>
                <a:srgbClr val="FFFFFF"/>
              </a:solidFill>
            </a:endParaRPr>
          </a:p>
        </p:txBody>
      </p:sp>
      <p:sp>
        <p:nvSpPr>
          <p:cNvPr id="2" name="Rectángulo 1"/>
          <p:cNvSpPr/>
          <p:nvPr/>
        </p:nvSpPr>
        <p:spPr>
          <a:xfrm>
            <a:off x="915549" y="548680"/>
            <a:ext cx="10753195" cy="707886"/>
          </a:xfrm>
          <a:prstGeom prst="rect">
            <a:avLst/>
          </a:prstGeom>
        </p:spPr>
        <p:txBody>
          <a:bodyPr wrap="square">
            <a:spAutoFit/>
          </a:bodyPr>
          <a:lstStyle/>
          <a:p>
            <a:pPr algn="ctr" defTabSz="914400" fontAlgn="base">
              <a:spcBef>
                <a:spcPct val="0"/>
              </a:spcBef>
              <a:spcAft>
                <a:spcPct val="0"/>
              </a:spcAft>
            </a:pPr>
            <a:r>
              <a:rPr lang="es-ES" altLang="es-CO" sz="4000" dirty="0" smtClean="0">
                <a:solidFill>
                  <a:srgbClr val="000000"/>
                </a:solidFill>
              </a:rPr>
              <a:t>Toxicidades: problemas actuales</a:t>
            </a:r>
            <a:endParaRPr lang="es-ES" altLang="es-CO" sz="4000" dirty="0">
              <a:solidFill>
                <a:srgbClr val="000000"/>
              </a:solidFill>
            </a:endParaRPr>
          </a:p>
        </p:txBody>
      </p:sp>
      <p:sp>
        <p:nvSpPr>
          <p:cNvPr id="3" name="2 CuadroTexto"/>
          <p:cNvSpPr txBox="1"/>
          <p:nvPr/>
        </p:nvSpPr>
        <p:spPr>
          <a:xfrm>
            <a:off x="2255697" y="1556792"/>
            <a:ext cx="7242007" cy="3970318"/>
          </a:xfrm>
          <a:prstGeom prst="rect">
            <a:avLst/>
          </a:prstGeom>
          <a:noFill/>
        </p:spPr>
        <p:txBody>
          <a:bodyPr wrap="square" rtlCol="0">
            <a:spAutoFit/>
          </a:bodyPr>
          <a:lstStyle/>
          <a:p>
            <a:pPr marL="342900" indent="-342900" defTabSz="914400">
              <a:buFont typeface="Wingdings" pitchFamily="2" charset="2"/>
              <a:buChar char="§"/>
            </a:pPr>
            <a:r>
              <a:rPr lang="es-ES" sz="2800" dirty="0" smtClean="0">
                <a:solidFill>
                  <a:srgbClr val="FFFFFF">
                    <a:lumMod val="65000"/>
                  </a:srgbClr>
                </a:solidFill>
                <a:latin typeface="Calibri Light"/>
              </a:rPr>
              <a:t>Hipersensibilidad</a:t>
            </a:r>
          </a:p>
          <a:p>
            <a:pPr marL="342900" indent="-342900" defTabSz="914400">
              <a:buFont typeface="Wingdings" pitchFamily="2" charset="2"/>
              <a:buChar char="§"/>
            </a:pPr>
            <a:endParaRPr lang="es-ES" sz="2800" dirty="0">
              <a:solidFill>
                <a:srgbClr val="000000"/>
              </a:solidFill>
              <a:latin typeface="Calibri Light"/>
            </a:endParaRPr>
          </a:p>
          <a:p>
            <a:pPr marL="342900" indent="-342900" defTabSz="914400">
              <a:buFont typeface="Wingdings" pitchFamily="2" charset="2"/>
              <a:buChar char="§"/>
            </a:pPr>
            <a:r>
              <a:rPr lang="es-ES" sz="2800" dirty="0" smtClean="0">
                <a:solidFill>
                  <a:srgbClr val="000000"/>
                </a:solidFill>
                <a:latin typeface="Calibri Light"/>
              </a:rPr>
              <a:t>Síntomas </a:t>
            </a:r>
            <a:r>
              <a:rPr lang="es-ES" sz="2800" dirty="0" err="1" smtClean="0">
                <a:solidFill>
                  <a:srgbClr val="000000"/>
                </a:solidFill>
                <a:latin typeface="Calibri Light"/>
              </a:rPr>
              <a:t>neuropsiquiátricos</a:t>
            </a:r>
            <a:endParaRPr lang="es-ES" sz="2800" dirty="0" smtClean="0">
              <a:solidFill>
                <a:srgbClr val="000000"/>
              </a:solidFill>
              <a:latin typeface="Calibri Light"/>
            </a:endParaRPr>
          </a:p>
          <a:p>
            <a:pPr marL="342900" indent="-342900" defTabSz="914400">
              <a:buFont typeface="Wingdings" pitchFamily="2" charset="2"/>
              <a:buChar char="§"/>
            </a:pPr>
            <a:endParaRPr lang="es-ES" sz="2800" dirty="0" smtClean="0">
              <a:solidFill>
                <a:srgbClr val="000000"/>
              </a:solidFill>
              <a:latin typeface="Calibri Light"/>
            </a:endParaRPr>
          </a:p>
          <a:p>
            <a:pPr marL="342900" indent="-342900" defTabSz="914400">
              <a:buFont typeface="Wingdings" pitchFamily="2" charset="2"/>
              <a:buChar char="§"/>
            </a:pPr>
            <a:r>
              <a:rPr lang="es-ES" sz="2800" dirty="0" err="1" smtClean="0">
                <a:solidFill>
                  <a:srgbClr val="FFFFFF">
                    <a:lumMod val="65000"/>
                  </a:srgbClr>
                </a:solidFill>
                <a:latin typeface="Calibri Light"/>
              </a:rPr>
              <a:t>Nefrotoxicidad</a:t>
            </a:r>
            <a:endParaRPr lang="es-ES" sz="2800" dirty="0" smtClean="0">
              <a:solidFill>
                <a:srgbClr val="FFFFFF">
                  <a:lumMod val="65000"/>
                </a:srgbClr>
              </a:solidFill>
              <a:latin typeface="Calibri Light"/>
            </a:endParaRPr>
          </a:p>
          <a:p>
            <a:pPr marL="342900" indent="-342900" defTabSz="914400">
              <a:buFont typeface="Wingdings" pitchFamily="2" charset="2"/>
              <a:buChar char="§"/>
            </a:pPr>
            <a:endParaRPr lang="es-ES" sz="2800" dirty="0" smtClean="0">
              <a:solidFill>
                <a:srgbClr val="FFFFFF">
                  <a:lumMod val="65000"/>
                </a:srgbClr>
              </a:solidFill>
              <a:latin typeface="Calibri Light"/>
            </a:endParaRPr>
          </a:p>
          <a:p>
            <a:pPr marL="342900" indent="-342900" defTabSz="914400">
              <a:buFont typeface="Wingdings" pitchFamily="2" charset="2"/>
              <a:buChar char="§"/>
            </a:pPr>
            <a:r>
              <a:rPr lang="es-ES" sz="2800" dirty="0" smtClean="0">
                <a:solidFill>
                  <a:srgbClr val="FFFFFF">
                    <a:lumMod val="65000"/>
                  </a:srgbClr>
                </a:solidFill>
                <a:latin typeface="Calibri Light"/>
              </a:rPr>
              <a:t>Trastornos óseos</a:t>
            </a:r>
          </a:p>
          <a:p>
            <a:pPr marL="342900" indent="-342900" defTabSz="914400">
              <a:buFont typeface="Wingdings" pitchFamily="2" charset="2"/>
              <a:buChar char="§"/>
            </a:pPr>
            <a:endParaRPr lang="es-ES" sz="2800" dirty="0" smtClean="0">
              <a:solidFill>
                <a:srgbClr val="FFFFFF">
                  <a:lumMod val="65000"/>
                </a:srgbClr>
              </a:solidFill>
              <a:latin typeface="Calibri Light"/>
            </a:endParaRPr>
          </a:p>
          <a:p>
            <a:pPr marL="342900" indent="-342900" defTabSz="914400">
              <a:buFont typeface="Wingdings" pitchFamily="2" charset="2"/>
              <a:buChar char="§"/>
            </a:pPr>
            <a:r>
              <a:rPr lang="es-ES" sz="2800" dirty="0" smtClean="0">
                <a:solidFill>
                  <a:srgbClr val="FFFFFF">
                    <a:lumMod val="65000"/>
                  </a:srgbClr>
                </a:solidFill>
                <a:latin typeface="Calibri Light"/>
              </a:rPr>
              <a:t>Trastornos metabólicos</a:t>
            </a:r>
            <a:endParaRPr lang="es-ES" sz="2800" dirty="0">
              <a:solidFill>
                <a:srgbClr val="FFFFFF">
                  <a:lumMod val="65000"/>
                </a:srgbClr>
              </a:solidFill>
              <a:latin typeface="Calibri Light"/>
            </a:endParaRPr>
          </a:p>
        </p:txBody>
      </p:sp>
    </p:spTree>
    <p:extLst>
      <p:ext uri="{BB962C8B-B14F-4D97-AF65-F5344CB8AC3E}">
        <p14:creationId xmlns:p14="http://schemas.microsoft.com/office/powerpoint/2010/main" val="29176668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ángulo 3"/>
          <p:cNvSpPr/>
          <p:nvPr/>
        </p:nvSpPr>
        <p:spPr>
          <a:xfrm>
            <a:off x="111" y="6050221"/>
            <a:ext cx="3084585" cy="7169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AR" sz="2800" dirty="0">
              <a:solidFill>
                <a:srgbClr val="FFFFFF"/>
              </a:solidFill>
            </a:endParaRPr>
          </a:p>
        </p:txBody>
      </p:sp>
      <p:sp>
        <p:nvSpPr>
          <p:cNvPr id="3" name="2 CuadroTexto"/>
          <p:cNvSpPr txBox="1"/>
          <p:nvPr/>
        </p:nvSpPr>
        <p:spPr>
          <a:xfrm>
            <a:off x="4079776" y="6116319"/>
            <a:ext cx="5423536" cy="584775"/>
          </a:xfrm>
          <a:prstGeom prst="rect">
            <a:avLst/>
          </a:prstGeom>
          <a:noFill/>
        </p:spPr>
        <p:txBody>
          <a:bodyPr wrap="none" rtlCol="0">
            <a:spAutoFit/>
          </a:bodyPr>
          <a:lstStyle/>
          <a:p>
            <a:pPr defTabSz="914400"/>
            <a:r>
              <a:rPr lang="es-ES" sz="3200" dirty="0" smtClean="0">
                <a:solidFill>
                  <a:srgbClr val="FFFFFF"/>
                </a:solidFill>
              </a:rPr>
              <a:t>Alteraciones </a:t>
            </a:r>
            <a:r>
              <a:rPr lang="es-ES" sz="3200" dirty="0" err="1" smtClean="0">
                <a:solidFill>
                  <a:srgbClr val="FFFFFF"/>
                </a:solidFill>
              </a:rPr>
              <a:t>neuropsiquiátricas</a:t>
            </a:r>
            <a:endParaRPr lang="es-ES" sz="3200" dirty="0">
              <a:solidFill>
                <a:srgbClr val="FFFFFF"/>
              </a:solidFill>
            </a:endParaRPr>
          </a:p>
        </p:txBody>
      </p:sp>
      <p:sp>
        <p:nvSpPr>
          <p:cNvPr id="5" name="4 Rectángulo"/>
          <p:cNvSpPr/>
          <p:nvPr/>
        </p:nvSpPr>
        <p:spPr>
          <a:xfrm>
            <a:off x="1318132" y="1124929"/>
            <a:ext cx="9985109" cy="2948499"/>
          </a:xfrm>
          <a:prstGeom prst="rect">
            <a:avLst/>
          </a:prstGeom>
        </p:spPr>
        <p:txBody>
          <a:bodyPr wrap="square">
            <a:spAutoFit/>
          </a:bodyPr>
          <a:lstStyle/>
          <a:p>
            <a:pPr marL="342900" indent="-342900" defTabSz="914400" fontAlgn="base">
              <a:spcBef>
                <a:spcPct val="20000"/>
              </a:spcBef>
              <a:spcAft>
                <a:spcPct val="0"/>
              </a:spcAft>
              <a:buFont typeface="Wingdings" pitchFamily="2" charset="2"/>
              <a:buChar char="§"/>
              <a:defRPr/>
            </a:pPr>
            <a:endParaRPr lang="es-ES" sz="3200" kern="0" dirty="0">
              <a:solidFill>
                <a:srgbClr val="000000"/>
              </a:solidFill>
              <a:cs typeface="Times New Roman" pitchFamily="18" charset="0"/>
            </a:endParaRPr>
          </a:p>
          <a:p>
            <a:pPr defTabSz="914400" fontAlgn="base">
              <a:spcBef>
                <a:spcPct val="20000"/>
              </a:spcBef>
              <a:spcAft>
                <a:spcPct val="0"/>
              </a:spcAft>
              <a:defRPr/>
            </a:pPr>
            <a:r>
              <a:rPr lang="es-ES" sz="3600" kern="0" dirty="0">
                <a:solidFill>
                  <a:srgbClr val="000000"/>
                </a:solidFill>
                <a:cs typeface="Arial" charset="0"/>
              </a:rPr>
              <a:t>Producidas por el </a:t>
            </a:r>
            <a:r>
              <a:rPr lang="es-ES" sz="3600" kern="0" dirty="0" err="1">
                <a:solidFill>
                  <a:srgbClr val="000000"/>
                </a:solidFill>
                <a:cs typeface="Arial" charset="0"/>
              </a:rPr>
              <a:t>efavirenz</a:t>
            </a:r>
            <a:r>
              <a:rPr lang="es-ES" sz="3600" kern="0" dirty="0">
                <a:solidFill>
                  <a:srgbClr val="000000"/>
                </a:solidFill>
                <a:cs typeface="Arial" charset="0"/>
              </a:rPr>
              <a:t> y en mucha menor proporción, la </a:t>
            </a:r>
            <a:r>
              <a:rPr lang="es-ES" sz="3600" kern="0" dirty="0" err="1">
                <a:solidFill>
                  <a:srgbClr val="000000"/>
                </a:solidFill>
                <a:cs typeface="Arial" charset="0"/>
              </a:rPr>
              <a:t>zidovudina</a:t>
            </a:r>
            <a:r>
              <a:rPr lang="es-ES" sz="3600" kern="0" dirty="0">
                <a:solidFill>
                  <a:srgbClr val="000000"/>
                </a:solidFill>
                <a:cs typeface="Arial" charset="0"/>
              </a:rPr>
              <a:t> (alta concentración en SNC</a:t>
            </a:r>
            <a:r>
              <a:rPr lang="es-ES" sz="3600" kern="0" dirty="0" smtClean="0">
                <a:solidFill>
                  <a:srgbClr val="000000"/>
                </a:solidFill>
                <a:cs typeface="Arial" charset="0"/>
              </a:rPr>
              <a:t>); </a:t>
            </a:r>
            <a:r>
              <a:rPr lang="es-ES" sz="3600" kern="0" dirty="0" err="1" smtClean="0">
                <a:solidFill>
                  <a:srgbClr val="000000"/>
                </a:solidFill>
                <a:cs typeface="Arial" charset="0"/>
              </a:rPr>
              <a:t>nevirapina</a:t>
            </a:r>
            <a:r>
              <a:rPr lang="es-ES" sz="3600" kern="0" dirty="0" smtClean="0">
                <a:solidFill>
                  <a:srgbClr val="000000"/>
                </a:solidFill>
                <a:cs typeface="Arial" charset="0"/>
              </a:rPr>
              <a:t>; </a:t>
            </a:r>
            <a:r>
              <a:rPr lang="es-ES" sz="3600" kern="0" dirty="0" err="1" smtClean="0">
                <a:solidFill>
                  <a:srgbClr val="000000"/>
                </a:solidFill>
                <a:cs typeface="Arial" charset="0"/>
              </a:rPr>
              <a:t>rilpivirina</a:t>
            </a:r>
            <a:r>
              <a:rPr lang="es-ES" sz="3600" kern="0" dirty="0" smtClean="0">
                <a:solidFill>
                  <a:srgbClr val="000000"/>
                </a:solidFill>
                <a:cs typeface="Arial" charset="0"/>
              </a:rPr>
              <a:t> y </a:t>
            </a:r>
            <a:r>
              <a:rPr lang="es-ES" sz="3600" kern="0" dirty="0" err="1" smtClean="0">
                <a:solidFill>
                  <a:srgbClr val="000000"/>
                </a:solidFill>
                <a:cs typeface="Arial" charset="0"/>
              </a:rPr>
              <a:t>dolutegravir</a:t>
            </a:r>
            <a:r>
              <a:rPr lang="es-ES" sz="3600" kern="0" dirty="0" smtClean="0">
                <a:solidFill>
                  <a:srgbClr val="000000"/>
                </a:solidFill>
                <a:cs typeface="Arial" charset="0"/>
              </a:rPr>
              <a:t>.</a:t>
            </a:r>
            <a:endParaRPr lang="es-ES" sz="3600" kern="0" dirty="0">
              <a:solidFill>
                <a:srgbClr val="000000"/>
              </a:solidFill>
              <a:cs typeface="Arial" charset="0"/>
            </a:endParaRPr>
          </a:p>
          <a:p>
            <a:pPr marL="342900" indent="-342900" defTabSz="914400" fontAlgn="base">
              <a:spcBef>
                <a:spcPct val="20000"/>
              </a:spcBef>
              <a:spcAft>
                <a:spcPct val="0"/>
              </a:spcAft>
              <a:defRPr/>
            </a:pPr>
            <a:endParaRPr lang="es-ES" sz="3200" kern="0" dirty="0">
              <a:solidFill>
                <a:srgbClr val="000000"/>
              </a:solidFill>
              <a:cs typeface="Arial" charset="0"/>
            </a:endParaRPr>
          </a:p>
        </p:txBody>
      </p:sp>
    </p:spTree>
    <p:extLst>
      <p:ext uri="{BB962C8B-B14F-4D97-AF65-F5344CB8AC3E}">
        <p14:creationId xmlns:p14="http://schemas.microsoft.com/office/powerpoint/2010/main" val="261828611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3"/>
          <p:cNvSpPr>
            <a:spLocks noGrp="1"/>
          </p:cNvSpPr>
          <p:nvPr>
            <p:ph type="title"/>
          </p:nvPr>
        </p:nvSpPr>
        <p:spPr/>
        <p:txBody>
          <a:bodyPr>
            <a:noAutofit/>
          </a:bodyPr>
          <a:lstStyle/>
          <a:p>
            <a:pPr eaLnBrk="1" hangingPunct="1"/>
            <a:r>
              <a:rPr lang="en-US" altLang="en-US" sz="3600" dirty="0" smtClean="0"/>
              <a:t>Risk of </a:t>
            </a:r>
            <a:r>
              <a:rPr lang="en-US" altLang="en-US" sz="3600" dirty="0" err="1" smtClean="0"/>
              <a:t>Suicidality</a:t>
            </a:r>
            <a:r>
              <a:rPr lang="en-US" altLang="en-US" sz="3600" dirty="0" smtClean="0"/>
              <a:t> in </a:t>
            </a:r>
            <a:r>
              <a:rPr lang="en-US" altLang="en-US" sz="3600" dirty="0" err="1" smtClean="0"/>
              <a:t>Pts</a:t>
            </a:r>
            <a:r>
              <a:rPr lang="en-US" altLang="en-US" sz="3600" dirty="0" smtClean="0"/>
              <a:t> Treated With EFV-Containing Regimens in ACTG Trials</a:t>
            </a:r>
          </a:p>
        </p:txBody>
      </p:sp>
      <p:sp>
        <p:nvSpPr>
          <p:cNvPr id="14339" name="Content Placeholder 14"/>
          <p:cNvSpPr>
            <a:spLocks noGrp="1"/>
          </p:cNvSpPr>
          <p:nvPr>
            <p:ph sz="half" idx="1"/>
          </p:nvPr>
        </p:nvSpPr>
        <p:spPr>
          <a:xfrm>
            <a:off x="514353" y="1828979"/>
            <a:ext cx="5535083" cy="1000125"/>
          </a:xfrm>
        </p:spPr>
        <p:txBody>
          <a:bodyPr>
            <a:normAutofit/>
          </a:bodyPr>
          <a:lstStyle/>
          <a:p>
            <a:pPr eaLnBrk="1" hangingPunct="1">
              <a:spcAft>
                <a:spcPct val="0"/>
              </a:spcAft>
            </a:pPr>
            <a:r>
              <a:rPr lang="en-US" altLang="en-US" sz="1800" b="1" dirty="0" smtClean="0">
                <a:solidFill>
                  <a:srgbClr val="FF0000"/>
                </a:solidFill>
              </a:rPr>
              <a:t>Treatment with EFV associated with increased risk of </a:t>
            </a:r>
            <a:r>
              <a:rPr lang="en-US" altLang="en-US" sz="1800" b="1" dirty="0" err="1" smtClean="0">
                <a:solidFill>
                  <a:srgbClr val="FF0000"/>
                </a:solidFill>
              </a:rPr>
              <a:t>suicidality</a:t>
            </a:r>
            <a:endParaRPr lang="en-US" altLang="en-US" sz="1800" b="1" dirty="0" smtClean="0">
              <a:solidFill>
                <a:srgbClr val="FF0000"/>
              </a:solidFill>
            </a:endParaRPr>
          </a:p>
          <a:p>
            <a:pPr lvl="1" eaLnBrk="1" hangingPunct="1">
              <a:spcAft>
                <a:spcPct val="0"/>
              </a:spcAft>
            </a:pPr>
            <a:r>
              <a:rPr lang="en-US" altLang="en-US" sz="1600" dirty="0" smtClean="0"/>
              <a:t>Absolute risk is small</a:t>
            </a:r>
          </a:p>
        </p:txBody>
      </p:sp>
      <p:sp>
        <p:nvSpPr>
          <p:cNvPr id="14340" name="Content Placeholder 11"/>
          <p:cNvSpPr>
            <a:spLocks noGrp="1"/>
          </p:cNvSpPr>
          <p:nvPr>
            <p:ph sz="half" idx="2"/>
          </p:nvPr>
        </p:nvSpPr>
        <p:spPr>
          <a:xfrm>
            <a:off x="6252639" y="1828981"/>
            <a:ext cx="5535084" cy="1885951"/>
          </a:xfrm>
        </p:spPr>
        <p:txBody>
          <a:bodyPr>
            <a:normAutofit/>
          </a:bodyPr>
          <a:lstStyle/>
          <a:p>
            <a:pPr eaLnBrk="1" hangingPunct="1">
              <a:spcAft>
                <a:spcPct val="0"/>
              </a:spcAft>
            </a:pPr>
            <a:r>
              <a:rPr lang="en-US" altLang="en-US" sz="1800" smtClean="0"/>
              <a:t>Trend towards higher incidence of attempted or completed suicide with EFV use (HR: 2.58; 95% CI: 0.94-7.06; </a:t>
            </a:r>
            <a:r>
              <a:rPr lang="en-US" altLang="en-US" sz="1800" i="1" smtClean="0"/>
              <a:t>P</a:t>
            </a:r>
            <a:r>
              <a:rPr lang="en-US" altLang="en-US" sz="1800" smtClean="0"/>
              <a:t> = .065)</a:t>
            </a:r>
          </a:p>
          <a:p>
            <a:pPr eaLnBrk="1" hangingPunct="1">
              <a:spcAft>
                <a:spcPct val="0"/>
              </a:spcAft>
            </a:pPr>
            <a:r>
              <a:rPr lang="en-US" altLang="en-US" sz="1800" smtClean="0"/>
              <a:t>EFV also associated with increased risk of death from injury, substance use, or unknown causes</a:t>
            </a:r>
            <a:endParaRPr lang="en-US" altLang="en-US" sz="1600" smtClean="0"/>
          </a:p>
        </p:txBody>
      </p:sp>
      <p:sp>
        <p:nvSpPr>
          <p:cNvPr id="38938" name="TextBox 9"/>
          <p:cNvSpPr txBox="1">
            <a:spLocks noChangeArrowheads="1"/>
          </p:cNvSpPr>
          <p:nvPr/>
        </p:nvSpPr>
        <p:spPr bwMode="auto">
          <a:xfrm>
            <a:off x="1581152" y="3749676"/>
            <a:ext cx="3750733" cy="523220"/>
          </a:xfrm>
          <a:prstGeom prst="rect">
            <a:avLst/>
          </a:prstGeom>
          <a:noFill/>
          <a:ln w="9525">
            <a:noFill/>
            <a:miter lim="800000"/>
            <a:headEnd/>
            <a:tailEnd/>
          </a:ln>
        </p:spPr>
        <p:txBody>
          <a:bodyPr>
            <a:spAutoFit/>
          </a:bodyPr>
          <a:lstStyle/>
          <a:p>
            <a:pPr algn="ctr" defTabSz="914400">
              <a:spcBef>
                <a:spcPct val="35000"/>
              </a:spcBef>
              <a:spcAft>
                <a:spcPct val="25000"/>
              </a:spcAft>
              <a:buClr>
                <a:srgbClr val="800080"/>
              </a:buClr>
              <a:buFont typeface="Arial" panose="020B0604020202020204" pitchFamily="34" charset="0"/>
              <a:buNone/>
              <a:defRPr/>
            </a:pPr>
            <a:r>
              <a:rPr lang="en-US" altLang="en-US" sz="1400" dirty="0">
                <a:solidFill>
                  <a:prstClr val="black"/>
                </a:solidFill>
                <a:ea typeface="Albany AMT"/>
                <a:cs typeface="Albany AMT"/>
              </a:rPr>
              <a:t>HR: 2.28 </a:t>
            </a:r>
            <a:br>
              <a:rPr lang="en-US" altLang="en-US" sz="1400" dirty="0">
                <a:solidFill>
                  <a:prstClr val="black"/>
                </a:solidFill>
                <a:ea typeface="Albany AMT"/>
                <a:cs typeface="Albany AMT"/>
              </a:rPr>
            </a:br>
            <a:r>
              <a:rPr lang="en-US" altLang="en-US" sz="1400" dirty="0">
                <a:solidFill>
                  <a:prstClr val="black"/>
                </a:solidFill>
                <a:ea typeface="Albany AMT"/>
                <a:cs typeface="Albany AMT"/>
              </a:rPr>
              <a:t>(95% CI 1.27-4.10;</a:t>
            </a:r>
            <a:r>
              <a:rPr lang="en-US" altLang="en-US" sz="1400" i="1" dirty="0">
                <a:solidFill>
                  <a:prstClr val="black"/>
                </a:solidFill>
                <a:ea typeface="Albany AMT"/>
                <a:cs typeface="Albany AMT"/>
              </a:rPr>
              <a:t> P </a:t>
            </a:r>
            <a:r>
              <a:rPr lang="en-US" altLang="en-US" sz="1400" dirty="0">
                <a:solidFill>
                  <a:prstClr val="black"/>
                </a:solidFill>
                <a:ea typeface="Albany AMT"/>
                <a:cs typeface="Albany AMT"/>
              </a:rPr>
              <a:t>= .006)</a:t>
            </a:r>
          </a:p>
        </p:txBody>
      </p:sp>
      <p:sp>
        <p:nvSpPr>
          <p:cNvPr id="11" name="TextBox 10"/>
          <p:cNvSpPr txBox="1"/>
          <p:nvPr/>
        </p:nvSpPr>
        <p:spPr bwMode="auto">
          <a:xfrm>
            <a:off x="3778376" y="4588054"/>
            <a:ext cx="2279649" cy="584775"/>
          </a:xfrm>
          <a:prstGeom prst="rect">
            <a:avLst/>
          </a:prstGeom>
          <a:noFill/>
        </p:spPr>
        <p:txBody>
          <a:bodyPr>
            <a:spAutoFit/>
          </a:bodyPr>
          <a:lstStyle/>
          <a:p>
            <a:pPr defTabSz="914400">
              <a:buClr>
                <a:srgbClr val="800080"/>
              </a:buClr>
              <a:buFont typeface="Arial" charset="0"/>
              <a:buNone/>
              <a:defRPr/>
            </a:pPr>
            <a:r>
              <a:rPr lang="en-US" sz="1600" dirty="0">
                <a:solidFill>
                  <a:srgbClr val="FF0000"/>
                </a:solidFill>
                <a:ea typeface="ＭＳ Ｐゴシック" pitchFamily="34" charset="-128"/>
              </a:rPr>
              <a:t>47 events/5817 </a:t>
            </a:r>
            <a:br>
              <a:rPr lang="en-US" sz="1600" dirty="0">
                <a:solidFill>
                  <a:srgbClr val="FF0000"/>
                </a:solidFill>
                <a:ea typeface="ＭＳ Ｐゴシック" pitchFamily="34" charset="-128"/>
              </a:rPr>
            </a:br>
            <a:r>
              <a:rPr lang="en-US" sz="1600" dirty="0">
                <a:solidFill>
                  <a:srgbClr val="FF0000"/>
                </a:solidFill>
                <a:ea typeface="ＭＳ Ｐゴシック" pitchFamily="34" charset="-128"/>
              </a:rPr>
              <a:t>PY (8.08/1000 PY</a:t>
            </a:r>
            <a:r>
              <a:rPr lang="en-US" sz="1400" dirty="0">
                <a:solidFill>
                  <a:srgbClr val="9BBB59"/>
                </a:solidFill>
                <a:ea typeface="ＭＳ Ｐゴシック" pitchFamily="34" charset="-128"/>
              </a:rPr>
              <a:t>)</a:t>
            </a:r>
          </a:p>
        </p:txBody>
      </p:sp>
      <p:sp>
        <p:nvSpPr>
          <p:cNvPr id="13" name="TextBox 12"/>
          <p:cNvSpPr txBox="1"/>
          <p:nvPr/>
        </p:nvSpPr>
        <p:spPr bwMode="auto">
          <a:xfrm>
            <a:off x="3435476" y="5183189"/>
            <a:ext cx="2609849" cy="523220"/>
          </a:xfrm>
          <a:prstGeom prst="rect">
            <a:avLst/>
          </a:prstGeom>
          <a:noFill/>
        </p:spPr>
        <p:txBody>
          <a:bodyPr>
            <a:spAutoFit/>
          </a:bodyPr>
          <a:lstStyle/>
          <a:p>
            <a:pPr defTabSz="914400">
              <a:buClr>
                <a:srgbClr val="800080"/>
              </a:buClr>
              <a:buFont typeface="Arial" charset="0"/>
              <a:buNone/>
              <a:defRPr/>
            </a:pPr>
            <a:r>
              <a:rPr lang="en-US" sz="1400" dirty="0">
                <a:solidFill>
                  <a:srgbClr val="C0504D"/>
                </a:solidFill>
                <a:ea typeface="ＭＳ Ｐゴシック" pitchFamily="34" charset="-128"/>
              </a:rPr>
              <a:t>15 events/4099 </a:t>
            </a:r>
            <a:br>
              <a:rPr lang="en-US" sz="1400" dirty="0">
                <a:solidFill>
                  <a:srgbClr val="C0504D"/>
                </a:solidFill>
                <a:ea typeface="ＭＳ Ｐゴシック" pitchFamily="34" charset="-128"/>
              </a:rPr>
            </a:br>
            <a:r>
              <a:rPr lang="en-US" sz="1400" dirty="0">
                <a:solidFill>
                  <a:srgbClr val="C0504D"/>
                </a:solidFill>
                <a:ea typeface="ＭＳ Ｐゴシック" pitchFamily="34" charset="-128"/>
              </a:rPr>
              <a:t>PY (3.66/1000 PY)</a:t>
            </a:r>
          </a:p>
        </p:txBody>
      </p:sp>
      <p:sp>
        <p:nvSpPr>
          <p:cNvPr id="14344" name="Text Box 11"/>
          <p:cNvSpPr txBox="1">
            <a:spLocks noChangeArrowheads="1"/>
          </p:cNvSpPr>
          <p:nvPr/>
        </p:nvSpPr>
        <p:spPr bwMode="auto">
          <a:xfrm>
            <a:off x="378884" y="6361492"/>
            <a:ext cx="572134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sz="2400">
                <a:solidFill>
                  <a:srgbClr val="FEFDDE"/>
                </a:solidFill>
                <a:latin typeface="Arial" pitchFamily="34" charset="0"/>
                <a:ea typeface="MS PGothic" pitchFamily="34" charset="-128"/>
              </a:defRPr>
            </a:lvl1pPr>
            <a:lvl2pPr>
              <a:defRPr sz="2200">
                <a:solidFill>
                  <a:srgbClr val="FEFDDE"/>
                </a:solidFill>
                <a:latin typeface="Arial" pitchFamily="34" charset="0"/>
                <a:ea typeface="MS PGothic" pitchFamily="34" charset="-128"/>
              </a:defRPr>
            </a:lvl2pPr>
            <a:lvl3pPr>
              <a:defRPr sz="2000">
                <a:solidFill>
                  <a:srgbClr val="FEFDDE"/>
                </a:solidFill>
                <a:latin typeface="Arial" pitchFamily="34" charset="0"/>
                <a:ea typeface="MS PGothic" pitchFamily="34" charset="-128"/>
              </a:defRPr>
            </a:lvl3pPr>
            <a:lvl4pPr>
              <a:defRPr>
                <a:solidFill>
                  <a:srgbClr val="FEFDDE"/>
                </a:solidFill>
                <a:latin typeface="Arial" pitchFamily="34" charset="0"/>
                <a:ea typeface="MS PGothic" pitchFamily="34" charset="-128"/>
              </a:defRPr>
            </a:lvl4pPr>
            <a:lvl5pPr>
              <a:defRPr sz="1600">
                <a:solidFill>
                  <a:srgbClr val="FEFDDE"/>
                </a:solidFill>
                <a:latin typeface="Arial" pitchFamily="34" charset="0"/>
                <a:ea typeface="MS PGothic" pitchFamily="34" charset="-128"/>
              </a:defRPr>
            </a:lvl5pPr>
            <a:lvl6pPr eaLnBrk="0" hangingPunct="0">
              <a:spcBef>
                <a:spcPts val="1000"/>
              </a:spcBef>
              <a:spcAft>
                <a:spcPts val="700"/>
              </a:spcAft>
              <a:buFont typeface="Arial" pitchFamily="34" charset="0"/>
              <a:defRPr sz="1600">
                <a:solidFill>
                  <a:srgbClr val="FEFDDE"/>
                </a:solidFill>
                <a:latin typeface="Arial" pitchFamily="34" charset="0"/>
                <a:ea typeface="MS PGothic" pitchFamily="34" charset="-128"/>
              </a:defRPr>
            </a:lvl6pPr>
            <a:lvl7pPr eaLnBrk="0" hangingPunct="0">
              <a:spcBef>
                <a:spcPts val="1000"/>
              </a:spcBef>
              <a:spcAft>
                <a:spcPts val="700"/>
              </a:spcAft>
              <a:buFont typeface="Arial" pitchFamily="34" charset="0"/>
              <a:defRPr sz="1600">
                <a:solidFill>
                  <a:srgbClr val="FEFDDE"/>
                </a:solidFill>
                <a:latin typeface="Arial" pitchFamily="34" charset="0"/>
                <a:ea typeface="MS PGothic" pitchFamily="34" charset="-128"/>
              </a:defRPr>
            </a:lvl7pPr>
            <a:lvl8pPr eaLnBrk="0" hangingPunct="0">
              <a:spcBef>
                <a:spcPts val="1000"/>
              </a:spcBef>
              <a:spcAft>
                <a:spcPts val="700"/>
              </a:spcAft>
              <a:buFont typeface="Arial" pitchFamily="34" charset="0"/>
              <a:defRPr sz="1600">
                <a:solidFill>
                  <a:srgbClr val="FEFDDE"/>
                </a:solidFill>
                <a:latin typeface="Arial" pitchFamily="34" charset="0"/>
                <a:ea typeface="MS PGothic" pitchFamily="34" charset="-128"/>
              </a:defRPr>
            </a:lvl8pPr>
            <a:lvl9pPr eaLnBrk="0" hangingPunct="0">
              <a:spcBef>
                <a:spcPts val="1000"/>
              </a:spcBef>
              <a:spcAft>
                <a:spcPts val="700"/>
              </a:spcAft>
              <a:buFont typeface="Arial" pitchFamily="34" charset="0"/>
              <a:defRPr sz="1600">
                <a:solidFill>
                  <a:srgbClr val="FEFDDE"/>
                </a:solidFill>
                <a:latin typeface="Arial" pitchFamily="34" charset="0"/>
                <a:ea typeface="MS PGothic" pitchFamily="34" charset="-128"/>
              </a:defRPr>
            </a:lvl9pPr>
          </a:lstStyle>
          <a:p>
            <a:pPr defTabSz="914400"/>
            <a:r>
              <a:rPr lang="en-US" altLang="en-US" sz="1400" dirty="0" err="1">
                <a:solidFill>
                  <a:prstClr val="black"/>
                </a:solidFill>
              </a:rPr>
              <a:t>Mollan</a:t>
            </a:r>
            <a:r>
              <a:rPr lang="en-US" altLang="en-US" sz="1400" dirty="0">
                <a:solidFill>
                  <a:prstClr val="black"/>
                </a:solidFill>
              </a:rPr>
              <a:t> K, et al. Ann Intern Med. 2014;161:1-10</a:t>
            </a:r>
            <a:r>
              <a:rPr lang="en-US" altLang="en-US" sz="1400" dirty="0">
                <a:solidFill>
                  <a:srgbClr val="EEECE1"/>
                </a:solidFill>
              </a:rPr>
              <a:t>.</a:t>
            </a:r>
          </a:p>
        </p:txBody>
      </p:sp>
      <p:graphicFrame>
        <p:nvGraphicFramePr>
          <p:cNvPr id="18" name="Table 17"/>
          <p:cNvGraphicFramePr>
            <a:graphicFrameLocks noGrp="1"/>
          </p:cNvGraphicFramePr>
          <p:nvPr>
            <p:extLst>
              <p:ext uri="{D42A27DB-BD31-4B8C-83A1-F6EECF244321}">
                <p14:modId xmlns:p14="http://schemas.microsoft.com/office/powerpoint/2010/main" val="2679311691"/>
              </p:ext>
            </p:extLst>
          </p:nvPr>
        </p:nvGraphicFramePr>
        <p:xfrm>
          <a:off x="6100358" y="3960992"/>
          <a:ext cx="5695951" cy="2420941"/>
        </p:xfrm>
        <a:graphic>
          <a:graphicData uri="http://schemas.openxmlformats.org/drawingml/2006/table">
            <a:tbl>
              <a:tblPr/>
              <a:tblGrid>
                <a:gridCol w="2650067"/>
                <a:gridCol w="1930400"/>
                <a:gridCol w="1115484"/>
              </a:tblGrid>
              <a:tr h="457200">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Arial" pitchFamily="34" charset="0"/>
                          <a:ea typeface="MS PGothic" pitchFamily="34" charset="-128"/>
                        </a:rPr>
                        <a:t>Multivariate Analysis of Factors Associated With Suicidality in ACTG Clinical Trials</a:t>
                      </a:r>
                    </a:p>
                  </a:txBody>
                  <a:tcPr marL="121920" marR="121920" marT="45711" marB="45711"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2B85B8"/>
                    </a:solidFill>
                  </a:tcPr>
                </a:tc>
                <a:tc hMerge="1">
                  <a:txBody>
                    <a:bodyPr/>
                    <a:lstStyle/>
                    <a:p>
                      <a:endParaRPr lang="en-US"/>
                    </a:p>
                  </a:txBody>
                  <a:tcPr/>
                </a:tc>
                <a:tc hMerge="1">
                  <a:txBody>
                    <a:bodyPr/>
                    <a:lstStyle/>
                    <a:p>
                      <a:endParaRPr lang="en-US"/>
                    </a:p>
                  </a:txBody>
                  <a:tcPr/>
                </a:tc>
              </a:tr>
              <a:tr h="27463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itchFamily="34" charset="0"/>
                          <a:ea typeface="MS PGothic" pitchFamily="34" charset="-128"/>
                        </a:rPr>
                        <a:t>Variable</a:t>
                      </a:r>
                    </a:p>
                  </a:txBody>
                  <a:tcPr marL="121920" marR="121920" marT="45711" marB="45711"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2B85B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itchFamily="34" charset="0"/>
                          <a:ea typeface="MS PGothic" pitchFamily="34" charset="-128"/>
                        </a:rPr>
                        <a:t>HR (95% CI)</a:t>
                      </a:r>
                    </a:p>
                  </a:txBody>
                  <a:tcPr marL="121920" marR="121920" marT="45711" marB="45711"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2B85B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itchFamily="34" charset="0"/>
                          <a:ea typeface="MS PGothic" pitchFamily="34" charset="-128"/>
                        </a:rPr>
                        <a:t> </a:t>
                      </a:r>
                      <a:r>
                        <a:rPr kumimoji="0" lang="en-US" sz="1200" b="1" i="1" u="none" strike="noStrike" cap="none" normalizeH="0" baseline="0" dirty="0" smtClean="0">
                          <a:ln>
                            <a:noFill/>
                          </a:ln>
                          <a:solidFill>
                            <a:schemeClr val="bg1"/>
                          </a:solidFill>
                          <a:effectLst/>
                          <a:latin typeface="Arial" pitchFamily="34" charset="0"/>
                          <a:ea typeface="MS PGothic" pitchFamily="34" charset="-128"/>
                        </a:rPr>
                        <a:t>P</a:t>
                      </a:r>
                      <a:r>
                        <a:rPr kumimoji="0" lang="en-US" sz="1200" b="1" i="0" u="none" strike="noStrike" cap="none" normalizeH="0" baseline="0" dirty="0" smtClean="0">
                          <a:ln>
                            <a:noFill/>
                          </a:ln>
                          <a:solidFill>
                            <a:schemeClr val="bg1"/>
                          </a:solidFill>
                          <a:effectLst/>
                          <a:latin typeface="Arial" pitchFamily="34" charset="0"/>
                          <a:ea typeface="MS PGothic" pitchFamily="34" charset="-128"/>
                        </a:rPr>
                        <a:t> Value</a:t>
                      </a:r>
                    </a:p>
                  </a:txBody>
                  <a:tcPr marL="121920" marR="121920" marT="45711" marB="45711"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2B85B8"/>
                    </a:solidFill>
                  </a:tcPr>
                </a:tc>
              </a:tr>
              <a:tr h="27463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141415"/>
                          </a:solidFill>
                          <a:effectLst/>
                          <a:latin typeface="Arial" pitchFamily="34" charset="0"/>
                          <a:ea typeface="MS PGothic" pitchFamily="34" charset="-128"/>
                        </a:rPr>
                        <a:t>Randomly assigned EFV</a:t>
                      </a:r>
                    </a:p>
                  </a:txBody>
                  <a:tcPr marL="121920" marR="121920" marT="45711" marB="45711" horzOverflow="overflow">
                    <a:lnL>
                      <a:noFill/>
                    </a:lnL>
                    <a:lnR>
                      <a:noFill/>
                    </a:lnR>
                    <a:lnT>
                      <a:noFill/>
                    </a:lnT>
                    <a:lnB>
                      <a:noFill/>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141415"/>
                          </a:solidFill>
                          <a:effectLst/>
                          <a:latin typeface="Arial" pitchFamily="34" charset="0"/>
                          <a:ea typeface="MS PGothic" pitchFamily="34" charset="-128"/>
                        </a:rPr>
                        <a:t>1.94 (1.17-3.23)</a:t>
                      </a:r>
                    </a:p>
                  </a:txBody>
                  <a:tcPr marL="121920" marR="121920" marT="45711" marB="45711" horzOverflow="overflow">
                    <a:lnL>
                      <a:noFill/>
                    </a:lnL>
                    <a:lnR>
                      <a:noFill/>
                    </a:lnR>
                    <a:lnT>
                      <a:noFill/>
                    </a:lnT>
                    <a:lnB>
                      <a:noFill/>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141415"/>
                          </a:solidFill>
                          <a:effectLst/>
                          <a:latin typeface="Arial" pitchFamily="34" charset="0"/>
                          <a:ea typeface="MS PGothic" pitchFamily="34" charset="-128"/>
                        </a:rPr>
                        <a:t>.011</a:t>
                      </a:r>
                    </a:p>
                  </a:txBody>
                  <a:tcPr marL="121920" marR="121920" marT="45711" marB="45711" horzOverflow="overflow">
                    <a:lnL>
                      <a:noFill/>
                    </a:lnL>
                    <a:lnR>
                      <a:noFill/>
                    </a:lnR>
                    <a:lnT>
                      <a:noFill/>
                    </a:lnT>
                    <a:lnB>
                      <a:noFill/>
                    </a:lnB>
                    <a:lnTlToBr>
                      <a:noFill/>
                    </a:lnTlToBr>
                    <a:lnBlToTr>
                      <a:noFill/>
                    </a:lnBlToTr>
                    <a:solidFill>
                      <a:schemeClr val="bg2"/>
                    </a:solidFill>
                  </a:tcPr>
                </a:tc>
              </a:tr>
              <a:tr h="68262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141415"/>
                          </a:solidFill>
                          <a:effectLst/>
                          <a:latin typeface="Arial" pitchFamily="34" charset="0"/>
                          <a:ea typeface="MS PGothic" pitchFamily="34" charset="-128"/>
                        </a:rPr>
                        <a:t>Age category, yrs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141415"/>
                          </a:solidFill>
                          <a:effectLst/>
                          <a:latin typeface="Arial" pitchFamily="34" charset="0"/>
                          <a:ea typeface="MS PGothic" pitchFamily="34" charset="-128"/>
                        </a:rPr>
                        <a:t>      &lt; 30 vs ≥ 45</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141415"/>
                          </a:solidFill>
                          <a:effectLst/>
                          <a:latin typeface="Arial" pitchFamily="34" charset="0"/>
                          <a:ea typeface="MS PGothic" pitchFamily="34" charset="-128"/>
                        </a:rPr>
                        <a:t>      30-44 vs ≥ 45</a:t>
                      </a:r>
                    </a:p>
                  </a:txBody>
                  <a:tcPr marL="121920" marR="121920" marT="45711" marB="45711" horzOverflow="overflow">
                    <a:lnL>
                      <a:noFill/>
                    </a:lnL>
                    <a:lnR>
                      <a:noFill/>
                    </a:lnR>
                    <a:lnT>
                      <a:noFill/>
                    </a:lnT>
                    <a:lnB>
                      <a:noFill/>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141415"/>
                        </a:solidFill>
                        <a:effectLst/>
                        <a:latin typeface="Arial" pitchFamily="34" charset="0"/>
                        <a:ea typeface="MS PGothic" pitchFamily="34"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141415"/>
                          </a:solidFill>
                          <a:effectLst/>
                          <a:latin typeface="Arial" pitchFamily="34" charset="0"/>
                          <a:ea typeface="MS PGothic" pitchFamily="34" charset="-128"/>
                        </a:rPr>
                        <a:t>3.58 (1.71-7.48)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141415"/>
                          </a:solidFill>
                          <a:effectLst/>
                          <a:latin typeface="Arial" pitchFamily="34" charset="0"/>
                          <a:ea typeface="MS PGothic" pitchFamily="34" charset="-128"/>
                        </a:rPr>
                        <a:t>1.81 (0.90-3.63) </a:t>
                      </a:r>
                    </a:p>
                  </a:txBody>
                  <a:tcPr marL="121920" marR="121920" marT="45711" marB="45711" horzOverflow="overflow">
                    <a:lnL>
                      <a:noFill/>
                    </a:lnL>
                    <a:lnR>
                      <a:noFill/>
                    </a:lnR>
                    <a:lnT>
                      <a:noFill/>
                    </a:lnT>
                    <a:lnB>
                      <a:noFill/>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141415"/>
                        </a:solidFill>
                        <a:effectLst/>
                        <a:latin typeface="Arial" pitchFamily="34" charset="0"/>
                        <a:ea typeface="MS PGothic" pitchFamily="34"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141415"/>
                          </a:solidFill>
                          <a:effectLst/>
                          <a:latin typeface="Arial" pitchFamily="34" charset="0"/>
                          <a:ea typeface="MS PGothic" pitchFamily="34" charset="-128"/>
                        </a:rPr>
                        <a:t>.001</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141415"/>
                          </a:solidFill>
                          <a:effectLst/>
                          <a:latin typeface="Arial" pitchFamily="34" charset="0"/>
                          <a:ea typeface="MS PGothic" pitchFamily="34" charset="-128"/>
                        </a:rPr>
                        <a:t>NA</a:t>
                      </a:r>
                    </a:p>
                  </a:txBody>
                  <a:tcPr marL="121920" marR="121920" marT="45711" marB="45711" horzOverflow="overflow">
                    <a:lnL>
                      <a:noFill/>
                    </a:lnL>
                    <a:lnR>
                      <a:noFill/>
                    </a:lnR>
                    <a:lnT>
                      <a:noFill/>
                    </a:lnT>
                    <a:lnB>
                      <a:noFill/>
                    </a:lnB>
                    <a:lnTlToBr>
                      <a:noFill/>
                    </a:lnTlToBr>
                    <a:lnBlToTr>
                      <a:noFill/>
                    </a:lnBlToTr>
                    <a:solidFill>
                      <a:srgbClr val="F2F2F2"/>
                    </a:solidFill>
                  </a:tcPr>
                </a:tc>
              </a:tr>
              <a:tr h="27463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141415"/>
                          </a:solidFill>
                          <a:effectLst/>
                          <a:latin typeface="Arial" pitchFamily="34" charset="0"/>
                          <a:ea typeface="MS PGothic" pitchFamily="34" charset="-128"/>
                        </a:rPr>
                        <a:t>Hx IDU</a:t>
                      </a:r>
                    </a:p>
                  </a:txBody>
                  <a:tcPr marL="121920" marR="121920" marT="45711" marB="45711" horzOverflow="overflow">
                    <a:lnL>
                      <a:noFill/>
                    </a:lnL>
                    <a:lnR>
                      <a:noFill/>
                    </a:lnR>
                    <a:lnT>
                      <a:noFill/>
                    </a:lnT>
                    <a:lnB>
                      <a:noFill/>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141415"/>
                          </a:solidFill>
                          <a:effectLst/>
                          <a:latin typeface="Arial" pitchFamily="34" charset="0"/>
                          <a:ea typeface="MS PGothic" pitchFamily="34" charset="-128"/>
                        </a:rPr>
                        <a:t>2.70 (1.50 -4.88)</a:t>
                      </a:r>
                    </a:p>
                  </a:txBody>
                  <a:tcPr marL="121920" marR="121920" marT="45711" marB="45711" horzOverflow="overflow">
                    <a:lnL>
                      <a:noFill/>
                    </a:lnL>
                    <a:lnR>
                      <a:noFill/>
                    </a:lnR>
                    <a:lnT>
                      <a:noFill/>
                    </a:lnT>
                    <a:lnB>
                      <a:noFill/>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141415"/>
                          </a:solidFill>
                          <a:effectLst/>
                          <a:latin typeface="Arial" pitchFamily="34" charset="0"/>
                          <a:ea typeface="MS PGothic" pitchFamily="34" charset="-128"/>
                        </a:rPr>
                        <a:t>&lt; .001</a:t>
                      </a:r>
                    </a:p>
                  </a:txBody>
                  <a:tcPr marL="121920" marR="121920" marT="45711" marB="45711" horzOverflow="overflow">
                    <a:lnL>
                      <a:noFill/>
                    </a:lnL>
                    <a:lnR>
                      <a:noFill/>
                    </a:lnR>
                    <a:lnT>
                      <a:noFill/>
                    </a:lnT>
                    <a:lnB>
                      <a:noFill/>
                    </a:lnB>
                    <a:lnTlToBr>
                      <a:noFill/>
                    </a:lnTlToBr>
                    <a:lnBlToTr>
                      <a:noFill/>
                    </a:lnBlToTr>
                    <a:solidFill>
                      <a:schemeClr val="bg2"/>
                    </a:solid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141415"/>
                          </a:solidFill>
                          <a:effectLst/>
                          <a:latin typeface="Arial" pitchFamily="34" charset="0"/>
                          <a:ea typeface="MS PGothic" pitchFamily="34" charset="-128"/>
                        </a:rPr>
                        <a:t>Psychiatric hx or psychoactive rx</a:t>
                      </a:r>
                    </a:p>
                  </a:txBody>
                  <a:tcPr marL="121920" marR="121920" marT="45711" marB="45711" horzOverflow="overflow">
                    <a:lnL>
                      <a:noFill/>
                    </a:lnL>
                    <a:lnR>
                      <a:noFill/>
                    </a:lnR>
                    <a:lnT>
                      <a:noFill/>
                    </a:lnT>
                    <a:lnB>
                      <a:noFill/>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141415"/>
                        </a:solidFill>
                        <a:effectLst/>
                        <a:latin typeface="Arial" pitchFamily="34" charset="0"/>
                        <a:ea typeface="MS PGothic" pitchFamily="34"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141415"/>
                          </a:solidFill>
                          <a:effectLst/>
                          <a:latin typeface="Arial" pitchFamily="34" charset="0"/>
                          <a:ea typeface="MS PGothic" pitchFamily="34" charset="-128"/>
                        </a:rPr>
                        <a:t>3.75 (2.33 -6.03)</a:t>
                      </a:r>
                    </a:p>
                  </a:txBody>
                  <a:tcPr marL="121920" marR="121920" marT="45711" marB="45711" horzOverflow="overflow">
                    <a:lnL>
                      <a:noFill/>
                    </a:lnL>
                    <a:lnR>
                      <a:noFill/>
                    </a:lnR>
                    <a:lnT>
                      <a:noFill/>
                    </a:lnT>
                    <a:lnB>
                      <a:noFill/>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141415"/>
                        </a:solidFill>
                        <a:effectLst/>
                        <a:latin typeface="Arial" pitchFamily="34" charset="0"/>
                        <a:ea typeface="MS PGothic" pitchFamily="34"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141415"/>
                          </a:solidFill>
                          <a:effectLst/>
                          <a:latin typeface="Arial" pitchFamily="34" charset="0"/>
                          <a:ea typeface="MS PGothic" pitchFamily="34" charset="-128"/>
                        </a:rPr>
                        <a:t>&lt; .001</a:t>
                      </a:r>
                    </a:p>
                  </a:txBody>
                  <a:tcPr marL="121920" marR="121920" marT="45711" marB="45711" horzOverflow="overflow">
                    <a:lnL>
                      <a:noFill/>
                    </a:lnL>
                    <a:lnR>
                      <a:noFill/>
                    </a:lnR>
                    <a:lnT>
                      <a:noFill/>
                    </a:lnT>
                    <a:lnB>
                      <a:noFill/>
                    </a:lnB>
                    <a:lnTlToBr>
                      <a:noFill/>
                    </a:lnTlToBr>
                    <a:lnBlToTr>
                      <a:noFill/>
                    </a:lnBlToTr>
                    <a:solidFill>
                      <a:srgbClr val="F2F2F2"/>
                    </a:solidFill>
                  </a:tcPr>
                </a:tc>
              </a:tr>
            </a:tbl>
          </a:graphicData>
        </a:graphic>
      </p:graphicFrame>
      <p:sp>
        <p:nvSpPr>
          <p:cNvPr id="12" name="TextBox 9"/>
          <p:cNvSpPr txBox="1">
            <a:spLocks noChangeArrowheads="1"/>
          </p:cNvSpPr>
          <p:nvPr/>
        </p:nvSpPr>
        <p:spPr bwMode="auto">
          <a:xfrm>
            <a:off x="2296584" y="3074989"/>
            <a:ext cx="3748616" cy="523220"/>
          </a:xfrm>
          <a:prstGeom prst="rect">
            <a:avLst/>
          </a:prstGeom>
          <a:noFill/>
          <a:ln w="9525">
            <a:noFill/>
            <a:miter lim="800000"/>
            <a:headEnd/>
            <a:tailEnd/>
          </a:ln>
        </p:spPr>
        <p:txBody>
          <a:bodyPr>
            <a:spAutoFit/>
          </a:bodyPr>
          <a:lstStyle/>
          <a:p>
            <a:pPr defTabSz="914400">
              <a:spcBef>
                <a:spcPct val="35000"/>
              </a:spcBef>
              <a:spcAft>
                <a:spcPct val="25000"/>
              </a:spcAft>
              <a:buClr>
                <a:srgbClr val="800080"/>
              </a:buClr>
              <a:buFont typeface="Arial" panose="020B0604020202020204" pitchFamily="34" charset="0"/>
              <a:buNone/>
              <a:defRPr/>
            </a:pPr>
            <a:r>
              <a:rPr lang="en-US" altLang="en-US" sz="1400" dirty="0">
                <a:solidFill>
                  <a:prstClr val="black"/>
                </a:solidFill>
                <a:ea typeface="Albany AMT"/>
                <a:cs typeface="Albany AMT"/>
              </a:rPr>
              <a:t>EFV</a:t>
            </a:r>
            <a:br>
              <a:rPr lang="en-US" altLang="en-US" sz="1400" dirty="0">
                <a:solidFill>
                  <a:prstClr val="black"/>
                </a:solidFill>
                <a:ea typeface="Albany AMT"/>
                <a:cs typeface="Albany AMT"/>
              </a:rPr>
            </a:br>
            <a:r>
              <a:rPr lang="en-US" altLang="en-US" sz="1400" dirty="0">
                <a:solidFill>
                  <a:prstClr val="black"/>
                </a:solidFill>
                <a:ea typeface="Albany AMT"/>
                <a:cs typeface="Albany AMT"/>
              </a:rPr>
              <a:t>EFV free</a:t>
            </a:r>
          </a:p>
        </p:txBody>
      </p:sp>
      <p:cxnSp>
        <p:nvCxnSpPr>
          <p:cNvPr id="15" name="Straight Connector 14"/>
          <p:cNvCxnSpPr/>
          <p:nvPr/>
        </p:nvCxnSpPr>
        <p:spPr bwMode="auto">
          <a:xfrm flipH="1" flipV="1">
            <a:off x="2006600" y="3222625"/>
            <a:ext cx="332317" cy="0"/>
          </a:xfrm>
          <a:prstGeom prst="line">
            <a:avLst/>
          </a:prstGeom>
          <a:noFill/>
          <a:ln w="28575" cap="flat" cmpd="sng" algn="ctr">
            <a:solidFill>
              <a:schemeClr val="accent3"/>
            </a:solidFill>
            <a:prstDash val="solid"/>
            <a:round/>
            <a:headEnd type="none" w="med" len="med"/>
            <a:tailEnd type="none" w="med" len="med"/>
          </a:ln>
          <a:effectLst/>
        </p:spPr>
      </p:cxnSp>
      <p:cxnSp>
        <p:nvCxnSpPr>
          <p:cNvPr id="14365" name="Straight Connector 16"/>
          <p:cNvCxnSpPr>
            <a:cxnSpLocks noChangeShapeType="1"/>
          </p:cNvCxnSpPr>
          <p:nvPr/>
        </p:nvCxnSpPr>
        <p:spPr bwMode="auto">
          <a:xfrm flipH="1" flipV="1">
            <a:off x="2006600" y="3438525"/>
            <a:ext cx="332317"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cxnSp>
      <p:cxnSp>
        <p:nvCxnSpPr>
          <p:cNvPr id="14366" name="Straight Connector 23"/>
          <p:cNvCxnSpPr>
            <a:cxnSpLocks noChangeShapeType="1"/>
          </p:cNvCxnSpPr>
          <p:nvPr/>
        </p:nvCxnSpPr>
        <p:spPr bwMode="auto">
          <a:xfrm flipH="1">
            <a:off x="1297523" y="2935288"/>
            <a:ext cx="889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4367" name="Straight Connector 24"/>
          <p:cNvCxnSpPr>
            <a:cxnSpLocks noChangeShapeType="1"/>
          </p:cNvCxnSpPr>
          <p:nvPr/>
        </p:nvCxnSpPr>
        <p:spPr bwMode="auto">
          <a:xfrm flipH="1">
            <a:off x="1297523" y="3495675"/>
            <a:ext cx="889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4368" name="Straight Connector 25"/>
          <p:cNvCxnSpPr>
            <a:cxnSpLocks noChangeShapeType="1"/>
          </p:cNvCxnSpPr>
          <p:nvPr/>
        </p:nvCxnSpPr>
        <p:spPr bwMode="auto">
          <a:xfrm flipH="1">
            <a:off x="1297523" y="4056063"/>
            <a:ext cx="889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4369" name="Straight Connector 26"/>
          <p:cNvCxnSpPr>
            <a:cxnSpLocks noChangeShapeType="1"/>
          </p:cNvCxnSpPr>
          <p:nvPr/>
        </p:nvCxnSpPr>
        <p:spPr bwMode="auto">
          <a:xfrm flipH="1">
            <a:off x="1297523" y="4616451"/>
            <a:ext cx="889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4370" name="Straight Connector 27"/>
          <p:cNvCxnSpPr>
            <a:cxnSpLocks noChangeShapeType="1"/>
          </p:cNvCxnSpPr>
          <p:nvPr/>
        </p:nvCxnSpPr>
        <p:spPr bwMode="auto">
          <a:xfrm flipH="1">
            <a:off x="1297523" y="5178425"/>
            <a:ext cx="889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4371" name="Straight Connector 28"/>
          <p:cNvCxnSpPr>
            <a:cxnSpLocks noChangeShapeType="1"/>
          </p:cNvCxnSpPr>
          <p:nvPr/>
        </p:nvCxnSpPr>
        <p:spPr bwMode="auto">
          <a:xfrm flipH="1">
            <a:off x="1297523" y="5738813"/>
            <a:ext cx="889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4372" name="Straight Connector 30"/>
          <p:cNvCxnSpPr>
            <a:cxnSpLocks noChangeShapeType="1"/>
          </p:cNvCxnSpPr>
          <p:nvPr/>
        </p:nvCxnSpPr>
        <p:spPr bwMode="auto">
          <a:xfrm>
            <a:off x="1386417" y="5745344"/>
            <a:ext cx="0" cy="666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4373" name="Straight Connector 31"/>
          <p:cNvCxnSpPr>
            <a:cxnSpLocks noChangeShapeType="1"/>
          </p:cNvCxnSpPr>
          <p:nvPr/>
        </p:nvCxnSpPr>
        <p:spPr bwMode="auto">
          <a:xfrm>
            <a:off x="1830917" y="5745344"/>
            <a:ext cx="0" cy="666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4374" name="Straight Connector 32"/>
          <p:cNvCxnSpPr>
            <a:cxnSpLocks noChangeShapeType="1"/>
          </p:cNvCxnSpPr>
          <p:nvPr/>
        </p:nvCxnSpPr>
        <p:spPr bwMode="auto">
          <a:xfrm>
            <a:off x="2273300" y="5745344"/>
            <a:ext cx="0" cy="666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4375" name="Straight Connector 33"/>
          <p:cNvCxnSpPr>
            <a:cxnSpLocks noChangeShapeType="1"/>
          </p:cNvCxnSpPr>
          <p:nvPr/>
        </p:nvCxnSpPr>
        <p:spPr bwMode="auto">
          <a:xfrm>
            <a:off x="2717800" y="5745344"/>
            <a:ext cx="0" cy="666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4376" name="Straight Connector 34"/>
          <p:cNvCxnSpPr>
            <a:cxnSpLocks noChangeShapeType="1"/>
          </p:cNvCxnSpPr>
          <p:nvPr/>
        </p:nvCxnSpPr>
        <p:spPr bwMode="auto">
          <a:xfrm>
            <a:off x="3160184" y="5745344"/>
            <a:ext cx="0" cy="666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4377" name="Straight Connector 35"/>
          <p:cNvCxnSpPr>
            <a:cxnSpLocks noChangeShapeType="1"/>
          </p:cNvCxnSpPr>
          <p:nvPr/>
        </p:nvCxnSpPr>
        <p:spPr bwMode="auto">
          <a:xfrm>
            <a:off x="3604684" y="5745344"/>
            <a:ext cx="0" cy="666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4378" name="Straight Connector 36"/>
          <p:cNvCxnSpPr>
            <a:cxnSpLocks noChangeShapeType="1"/>
          </p:cNvCxnSpPr>
          <p:nvPr/>
        </p:nvCxnSpPr>
        <p:spPr bwMode="auto">
          <a:xfrm>
            <a:off x="4049184" y="5745344"/>
            <a:ext cx="0" cy="666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4379" name="Straight Connector 37"/>
          <p:cNvCxnSpPr>
            <a:cxnSpLocks noChangeShapeType="1"/>
          </p:cNvCxnSpPr>
          <p:nvPr/>
        </p:nvCxnSpPr>
        <p:spPr bwMode="auto">
          <a:xfrm>
            <a:off x="4491567" y="5745344"/>
            <a:ext cx="0" cy="666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4380" name="Straight Connector 38"/>
          <p:cNvCxnSpPr>
            <a:cxnSpLocks noChangeShapeType="1"/>
          </p:cNvCxnSpPr>
          <p:nvPr/>
        </p:nvCxnSpPr>
        <p:spPr bwMode="auto">
          <a:xfrm>
            <a:off x="4936067" y="5745344"/>
            <a:ext cx="0" cy="666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40" name="TextBox 9"/>
          <p:cNvSpPr txBox="1">
            <a:spLocks noChangeArrowheads="1"/>
          </p:cNvSpPr>
          <p:nvPr/>
        </p:nvSpPr>
        <p:spPr bwMode="auto">
          <a:xfrm>
            <a:off x="656167" y="2798945"/>
            <a:ext cx="711200" cy="307777"/>
          </a:xfrm>
          <a:prstGeom prst="rect">
            <a:avLst/>
          </a:prstGeom>
          <a:noFill/>
          <a:ln w="9525">
            <a:noFill/>
            <a:miter lim="800000"/>
            <a:headEnd/>
            <a:tailEnd/>
          </a:ln>
        </p:spPr>
        <p:txBody>
          <a:bodyPr>
            <a:spAutoFit/>
          </a:bodyPr>
          <a:lstStyle/>
          <a:p>
            <a:pPr algn="r" defTabSz="914400">
              <a:spcBef>
                <a:spcPct val="35000"/>
              </a:spcBef>
              <a:spcAft>
                <a:spcPct val="25000"/>
              </a:spcAft>
              <a:buClr>
                <a:srgbClr val="800080"/>
              </a:buClr>
              <a:buFont typeface="Arial" panose="020B0604020202020204" pitchFamily="34" charset="0"/>
              <a:buNone/>
              <a:defRPr/>
            </a:pPr>
            <a:r>
              <a:rPr lang="en-US" altLang="en-US" sz="1400" dirty="0">
                <a:solidFill>
                  <a:prstClr val="black"/>
                </a:solidFill>
                <a:ea typeface="Albany AMT"/>
                <a:cs typeface="Albany AMT"/>
              </a:rPr>
              <a:t>0.05</a:t>
            </a:r>
          </a:p>
        </p:txBody>
      </p:sp>
      <p:sp>
        <p:nvSpPr>
          <p:cNvPr id="41" name="TextBox 9"/>
          <p:cNvSpPr txBox="1">
            <a:spLocks noChangeArrowheads="1"/>
          </p:cNvSpPr>
          <p:nvPr/>
        </p:nvSpPr>
        <p:spPr bwMode="auto">
          <a:xfrm>
            <a:off x="656167" y="3357569"/>
            <a:ext cx="711200" cy="307777"/>
          </a:xfrm>
          <a:prstGeom prst="rect">
            <a:avLst/>
          </a:prstGeom>
          <a:noFill/>
          <a:ln w="9525">
            <a:noFill/>
            <a:miter lim="800000"/>
            <a:headEnd/>
            <a:tailEnd/>
          </a:ln>
        </p:spPr>
        <p:txBody>
          <a:bodyPr>
            <a:spAutoFit/>
          </a:bodyPr>
          <a:lstStyle/>
          <a:p>
            <a:pPr algn="r" defTabSz="914400">
              <a:spcBef>
                <a:spcPct val="35000"/>
              </a:spcBef>
              <a:spcAft>
                <a:spcPct val="25000"/>
              </a:spcAft>
              <a:buClr>
                <a:srgbClr val="800080"/>
              </a:buClr>
              <a:buFont typeface="Arial" panose="020B0604020202020204" pitchFamily="34" charset="0"/>
              <a:buNone/>
              <a:defRPr/>
            </a:pPr>
            <a:r>
              <a:rPr lang="en-US" altLang="en-US" sz="1400" dirty="0">
                <a:solidFill>
                  <a:prstClr val="black"/>
                </a:solidFill>
                <a:ea typeface="Albany AMT"/>
                <a:cs typeface="Albany AMT"/>
              </a:rPr>
              <a:t>0.04</a:t>
            </a:r>
          </a:p>
        </p:txBody>
      </p:sp>
      <p:sp>
        <p:nvSpPr>
          <p:cNvPr id="42" name="TextBox 9"/>
          <p:cNvSpPr txBox="1">
            <a:spLocks noChangeArrowheads="1"/>
          </p:cNvSpPr>
          <p:nvPr/>
        </p:nvSpPr>
        <p:spPr bwMode="auto">
          <a:xfrm>
            <a:off x="656167" y="3917954"/>
            <a:ext cx="711200" cy="307777"/>
          </a:xfrm>
          <a:prstGeom prst="rect">
            <a:avLst/>
          </a:prstGeom>
          <a:noFill/>
          <a:ln w="9525">
            <a:noFill/>
            <a:miter lim="800000"/>
            <a:headEnd/>
            <a:tailEnd/>
          </a:ln>
        </p:spPr>
        <p:txBody>
          <a:bodyPr>
            <a:spAutoFit/>
          </a:bodyPr>
          <a:lstStyle/>
          <a:p>
            <a:pPr algn="r" defTabSz="914400">
              <a:spcBef>
                <a:spcPct val="35000"/>
              </a:spcBef>
              <a:spcAft>
                <a:spcPct val="25000"/>
              </a:spcAft>
              <a:buClr>
                <a:srgbClr val="800080"/>
              </a:buClr>
              <a:buFont typeface="Arial" panose="020B0604020202020204" pitchFamily="34" charset="0"/>
              <a:buNone/>
              <a:defRPr/>
            </a:pPr>
            <a:r>
              <a:rPr lang="en-US" altLang="en-US" sz="1400" dirty="0">
                <a:solidFill>
                  <a:prstClr val="black"/>
                </a:solidFill>
                <a:ea typeface="Albany AMT"/>
                <a:cs typeface="Albany AMT"/>
              </a:rPr>
              <a:t>0.03</a:t>
            </a:r>
          </a:p>
        </p:txBody>
      </p:sp>
      <p:sp>
        <p:nvSpPr>
          <p:cNvPr id="43" name="TextBox 9"/>
          <p:cNvSpPr txBox="1">
            <a:spLocks noChangeArrowheads="1"/>
          </p:cNvSpPr>
          <p:nvPr/>
        </p:nvSpPr>
        <p:spPr bwMode="auto">
          <a:xfrm>
            <a:off x="656167" y="4478520"/>
            <a:ext cx="711200" cy="307777"/>
          </a:xfrm>
          <a:prstGeom prst="rect">
            <a:avLst/>
          </a:prstGeom>
          <a:noFill/>
          <a:ln w="9525">
            <a:noFill/>
            <a:miter lim="800000"/>
            <a:headEnd/>
            <a:tailEnd/>
          </a:ln>
        </p:spPr>
        <p:txBody>
          <a:bodyPr>
            <a:spAutoFit/>
          </a:bodyPr>
          <a:lstStyle/>
          <a:p>
            <a:pPr algn="r" defTabSz="914400">
              <a:spcBef>
                <a:spcPct val="35000"/>
              </a:spcBef>
              <a:spcAft>
                <a:spcPct val="25000"/>
              </a:spcAft>
              <a:buClr>
                <a:srgbClr val="800080"/>
              </a:buClr>
              <a:buFont typeface="Arial" panose="020B0604020202020204" pitchFamily="34" charset="0"/>
              <a:buNone/>
              <a:defRPr/>
            </a:pPr>
            <a:r>
              <a:rPr lang="en-US" altLang="en-US" sz="1400" dirty="0">
                <a:solidFill>
                  <a:prstClr val="black"/>
                </a:solidFill>
                <a:ea typeface="Albany AMT"/>
                <a:cs typeface="Albany AMT"/>
              </a:rPr>
              <a:t>0.02</a:t>
            </a:r>
          </a:p>
        </p:txBody>
      </p:sp>
      <p:sp>
        <p:nvSpPr>
          <p:cNvPr id="44" name="TextBox 9"/>
          <p:cNvSpPr txBox="1">
            <a:spLocks noChangeArrowheads="1"/>
          </p:cNvSpPr>
          <p:nvPr/>
        </p:nvSpPr>
        <p:spPr bwMode="auto">
          <a:xfrm>
            <a:off x="656167" y="5038907"/>
            <a:ext cx="711200" cy="307777"/>
          </a:xfrm>
          <a:prstGeom prst="rect">
            <a:avLst/>
          </a:prstGeom>
          <a:noFill/>
          <a:ln w="9525">
            <a:noFill/>
            <a:miter lim="800000"/>
            <a:headEnd/>
            <a:tailEnd/>
          </a:ln>
        </p:spPr>
        <p:txBody>
          <a:bodyPr>
            <a:spAutoFit/>
          </a:bodyPr>
          <a:lstStyle/>
          <a:p>
            <a:pPr algn="r" defTabSz="914400">
              <a:spcBef>
                <a:spcPct val="35000"/>
              </a:spcBef>
              <a:spcAft>
                <a:spcPct val="25000"/>
              </a:spcAft>
              <a:buClr>
                <a:srgbClr val="800080"/>
              </a:buClr>
              <a:buFont typeface="Arial" panose="020B0604020202020204" pitchFamily="34" charset="0"/>
              <a:buNone/>
              <a:defRPr/>
            </a:pPr>
            <a:r>
              <a:rPr lang="en-US" altLang="en-US" sz="1400" dirty="0">
                <a:solidFill>
                  <a:prstClr val="black"/>
                </a:solidFill>
                <a:ea typeface="Albany AMT"/>
                <a:cs typeface="Albany AMT"/>
              </a:rPr>
              <a:t>0.01</a:t>
            </a:r>
          </a:p>
        </p:txBody>
      </p:sp>
      <p:sp>
        <p:nvSpPr>
          <p:cNvPr id="45" name="TextBox 9"/>
          <p:cNvSpPr txBox="1">
            <a:spLocks noChangeArrowheads="1"/>
          </p:cNvSpPr>
          <p:nvPr/>
        </p:nvSpPr>
        <p:spPr bwMode="auto">
          <a:xfrm>
            <a:off x="656167" y="5599295"/>
            <a:ext cx="711200" cy="307777"/>
          </a:xfrm>
          <a:prstGeom prst="rect">
            <a:avLst/>
          </a:prstGeom>
          <a:noFill/>
          <a:ln w="9525">
            <a:noFill/>
            <a:miter lim="800000"/>
            <a:headEnd/>
            <a:tailEnd/>
          </a:ln>
        </p:spPr>
        <p:txBody>
          <a:bodyPr>
            <a:spAutoFit/>
          </a:bodyPr>
          <a:lstStyle/>
          <a:p>
            <a:pPr algn="r" defTabSz="914400">
              <a:spcBef>
                <a:spcPct val="35000"/>
              </a:spcBef>
              <a:spcAft>
                <a:spcPct val="25000"/>
              </a:spcAft>
              <a:buClr>
                <a:srgbClr val="800080"/>
              </a:buClr>
              <a:buFont typeface="Arial" panose="020B0604020202020204" pitchFamily="34" charset="0"/>
              <a:buNone/>
              <a:defRPr/>
            </a:pPr>
            <a:r>
              <a:rPr lang="en-US" altLang="en-US" sz="1400" dirty="0">
                <a:solidFill>
                  <a:prstClr val="black"/>
                </a:solidFill>
                <a:ea typeface="Albany AMT"/>
                <a:cs typeface="Albany AMT"/>
              </a:rPr>
              <a:t>0</a:t>
            </a:r>
          </a:p>
        </p:txBody>
      </p:sp>
      <p:sp>
        <p:nvSpPr>
          <p:cNvPr id="46" name="TextBox 9"/>
          <p:cNvSpPr txBox="1">
            <a:spLocks noChangeArrowheads="1"/>
          </p:cNvSpPr>
          <p:nvPr/>
        </p:nvSpPr>
        <p:spPr bwMode="auto">
          <a:xfrm rot="16200000">
            <a:off x="-858836" y="4197631"/>
            <a:ext cx="2797175" cy="307777"/>
          </a:xfrm>
          <a:prstGeom prst="rect">
            <a:avLst/>
          </a:prstGeom>
          <a:noFill/>
          <a:ln w="9525">
            <a:noFill/>
            <a:miter lim="800000"/>
            <a:headEnd/>
            <a:tailEnd/>
          </a:ln>
        </p:spPr>
        <p:txBody>
          <a:bodyPr>
            <a:spAutoFit/>
          </a:bodyPr>
          <a:lstStyle/>
          <a:p>
            <a:pPr algn="ctr" defTabSz="914400">
              <a:spcBef>
                <a:spcPct val="35000"/>
              </a:spcBef>
              <a:spcAft>
                <a:spcPct val="25000"/>
              </a:spcAft>
              <a:buClr>
                <a:srgbClr val="800080"/>
              </a:buClr>
              <a:buFont typeface="Arial" panose="020B0604020202020204" pitchFamily="34" charset="0"/>
              <a:buNone/>
              <a:defRPr/>
            </a:pPr>
            <a:r>
              <a:rPr lang="en-US" altLang="en-US" sz="1400" dirty="0">
                <a:solidFill>
                  <a:prstClr val="black"/>
                </a:solidFill>
                <a:ea typeface="Albany AMT"/>
                <a:cs typeface="Albany AMT"/>
              </a:rPr>
              <a:t>Probability</a:t>
            </a:r>
          </a:p>
        </p:txBody>
      </p:sp>
      <p:sp>
        <p:nvSpPr>
          <p:cNvPr id="47" name="TextBox 9"/>
          <p:cNvSpPr txBox="1">
            <a:spLocks noChangeArrowheads="1"/>
          </p:cNvSpPr>
          <p:nvPr/>
        </p:nvSpPr>
        <p:spPr bwMode="auto">
          <a:xfrm>
            <a:off x="4569884" y="5772151"/>
            <a:ext cx="694267" cy="292388"/>
          </a:xfrm>
          <a:prstGeom prst="rect">
            <a:avLst/>
          </a:prstGeom>
          <a:noFill/>
          <a:ln w="9525">
            <a:noFill/>
            <a:miter lim="800000"/>
            <a:headEnd/>
            <a:tailEnd/>
          </a:ln>
        </p:spPr>
        <p:txBody>
          <a:bodyPr>
            <a:spAutoFit/>
          </a:bodyPr>
          <a:lstStyle/>
          <a:p>
            <a:pPr algn="ctr" defTabSz="914400">
              <a:spcBef>
                <a:spcPct val="35000"/>
              </a:spcBef>
              <a:spcAft>
                <a:spcPct val="25000"/>
              </a:spcAft>
              <a:buClr>
                <a:srgbClr val="800080"/>
              </a:buClr>
              <a:buFont typeface="Arial" panose="020B0604020202020204" pitchFamily="34" charset="0"/>
              <a:buNone/>
              <a:defRPr/>
            </a:pPr>
            <a:r>
              <a:rPr lang="en-US" altLang="en-US" sz="1300" dirty="0">
                <a:solidFill>
                  <a:prstClr val="black"/>
                </a:solidFill>
                <a:ea typeface="Albany AMT"/>
                <a:cs typeface="Albany AMT"/>
              </a:rPr>
              <a:t>192</a:t>
            </a:r>
          </a:p>
        </p:txBody>
      </p:sp>
      <p:sp>
        <p:nvSpPr>
          <p:cNvPr id="48" name="TextBox 9"/>
          <p:cNvSpPr txBox="1">
            <a:spLocks noChangeArrowheads="1"/>
          </p:cNvSpPr>
          <p:nvPr/>
        </p:nvSpPr>
        <p:spPr bwMode="auto">
          <a:xfrm>
            <a:off x="1100667" y="5772151"/>
            <a:ext cx="584200" cy="292388"/>
          </a:xfrm>
          <a:prstGeom prst="rect">
            <a:avLst/>
          </a:prstGeom>
          <a:noFill/>
          <a:ln w="9525">
            <a:noFill/>
            <a:miter lim="800000"/>
            <a:headEnd/>
            <a:tailEnd/>
          </a:ln>
        </p:spPr>
        <p:txBody>
          <a:bodyPr>
            <a:spAutoFit/>
          </a:bodyPr>
          <a:lstStyle/>
          <a:p>
            <a:pPr algn="ctr" defTabSz="914400">
              <a:spcBef>
                <a:spcPct val="35000"/>
              </a:spcBef>
              <a:spcAft>
                <a:spcPct val="25000"/>
              </a:spcAft>
              <a:buClr>
                <a:srgbClr val="800080"/>
              </a:buClr>
              <a:buFont typeface="Arial" panose="020B0604020202020204" pitchFamily="34" charset="0"/>
              <a:buNone/>
              <a:defRPr/>
            </a:pPr>
            <a:r>
              <a:rPr lang="en-US" altLang="en-US" sz="1300" dirty="0">
                <a:solidFill>
                  <a:prstClr val="black"/>
                </a:solidFill>
                <a:ea typeface="Albany AMT"/>
                <a:cs typeface="Albany AMT"/>
              </a:rPr>
              <a:t>0</a:t>
            </a:r>
          </a:p>
        </p:txBody>
      </p:sp>
      <p:sp>
        <p:nvSpPr>
          <p:cNvPr id="49" name="TextBox 9"/>
          <p:cNvSpPr txBox="1">
            <a:spLocks noChangeArrowheads="1"/>
          </p:cNvSpPr>
          <p:nvPr/>
        </p:nvSpPr>
        <p:spPr bwMode="auto">
          <a:xfrm>
            <a:off x="1545167" y="5772151"/>
            <a:ext cx="584200" cy="292388"/>
          </a:xfrm>
          <a:prstGeom prst="rect">
            <a:avLst/>
          </a:prstGeom>
          <a:noFill/>
          <a:ln w="9525">
            <a:noFill/>
            <a:miter lim="800000"/>
            <a:headEnd/>
            <a:tailEnd/>
          </a:ln>
        </p:spPr>
        <p:txBody>
          <a:bodyPr>
            <a:spAutoFit/>
          </a:bodyPr>
          <a:lstStyle/>
          <a:p>
            <a:pPr algn="ctr" defTabSz="914400">
              <a:spcBef>
                <a:spcPct val="35000"/>
              </a:spcBef>
              <a:spcAft>
                <a:spcPct val="25000"/>
              </a:spcAft>
              <a:buClr>
                <a:srgbClr val="800080"/>
              </a:buClr>
              <a:buFont typeface="Arial" panose="020B0604020202020204" pitchFamily="34" charset="0"/>
              <a:buNone/>
              <a:defRPr/>
            </a:pPr>
            <a:r>
              <a:rPr lang="en-US" altLang="en-US" sz="1300" dirty="0">
                <a:solidFill>
                  <a:prstClr val="black"/>
                </a:solidFill>
                <a:ea typeface="Albany AMT"/>
                <a:cs typeface="Albany AMT"/>
              </a:rPr>
              <a:t>24</a:t>
            </a:r>
          </a:p>
        </p:txBody>
      </p:sp>
      <p:sp>
        <p:nvSpPr>
          <p:cNvPr id="50" name="TextBox 9"/>
          <p:cNvSpPr txBox="1">
            <a:spLocks noChangeArrowheads="1"/>
          </p:cNvSpPr>
          <p:nvPr/>
        </p:nvSpPr>
        <p:spPr bwMode="auto">
          <a:xfrm>
            <a:off x="1987551" y="5772151"/>
            <a:ext cx="584200" cy="292388"/>
          </a:xfrm>
          <a:prstGeom prst="rect">
            <a:avLst/>
          </a:prstGeom>
          <a:noFill/>
          <a:ln w="9525">
            <a:noFill/>
            <a:miter lim="800000"/>
            <a:headEnd/>
            <a:tailEnd/>
          </a:ln>
        </p:spPr>
        <p:txBody>
          <a:bodyPr>
            <a:spAutoFit/>
          </a:bodyPr>
          <a:lstStyle/>
          <a:p>
            <a:pPr algn="ctr" defTabSz="914400">
              <a:spcBef>
                <a:spcPct val="35000"/>
              </a:spcBef>
              <a:spcAft>
                <a:spcPct val="25000"/>
              </a:spcAft>
              <a:buClr>
                <a:srgbClr val="800080"/>
              </a:buClr>
              <a:buFont typeface="Arial" panose="020B0604020202020204" pitchFamily="34" charset="0"/>
              <a:buNone/>
              <a:defRPr/>
            </a:pPr>
            <a:r>
              <a:rPr lang="en-US" altLang="en-US" sz="1300" dirty="0">
                <a:solidFill>
                  <a:prstClr val="black"/>
                </a:solidFill>
                <a:ea typeface="Albany AMT"/>
                <a:cs typeface="Albany AMT"/>
              </a:rPr>
              <a:t>48</a:t>
            </a:r>
          </a:p>
        </p:txBody>
      </p:sp>
      <p:sp>
        <p:nvSpPr>
          <p:cNvPr id="51" name="TextBox 9"/>
          <p:cNvSpPr txBox="1">
            <a:spLocks noChangeArrowheads="1"/>
          </p:cNvSpPr>
          <p:nvPr/>
        </p:nvSpPr>
        <p:spPr bwMode="auto">
          <a:xfrm>
            <a:off x="2429933" y="5772151"/>
            <a:ext cx="584200" cy="292388"/>
          </a:xfrm>
          <a:prstGeom prst="rect">
            <a:avLst/>
          </a:prstGeom>
          <a:noFill/>
          <a:ln w="9525">
            <a:noFill/>
            <a:miter lim="800000"/>
            <a:headEnd/>
            <a:tailEnd/>
          </a:ln>
        </p:spPr>
        <p:txBody>
          <a:bodyPr>
            <a:spAutoFit/>
          </a:bodyPr>
          <a:lstStyle/>
          <a:p>
            <a:pPr algn="ctr" defTabSz="914400">
              <a:spcBef>
                <a:spcPct val="35000"/>
              </a:spcBef>
              <a:spcAft>
                <a:spcPct val="25000"/>
              </a:spcAft>
              <a:buClr>
                <a:srgbClr val="800080"/>
              </a:buClr>
              <a:buFont typeface="Arial" panose="020B0604020202020204" pitchFamily="34" charset="0"/>
              <a:buNone/>
              <a:defRPr/>
            </a:pPr>
            <a:r>
              <a:rPr lang="en-US" altLang="en-US" sz="1300" dirty="0">
                <a:solidFill>
                  <a:prstClr val="black"/>
                </a:solidFill>
                <a:ea typeface="Albany AMT"/>
                <a:cs typeface="Albany AMT"/>
              </a:rPr>
              <a:t>72</a:t>
            </a:r>
          </a:p>
        </p:txBody>
      </p:sp>
      <p:sp>
        <p:nvSpPr>
          <p:cNvPr id="52" name="TextBox 9"/>
          <p:cNvSpPr txBox="1">
            <a:spLocks noChangeArrowheads="1"/>
          </p:cNvSpPr>
          <p:nvPr/>
        </p:nvSpPr>
        <p:spPr bwMode="auto">
          <a:xfrm>
            <a:off x="2872317" y="5772151"/>
            <a:ext cx="584200" cy="292388"/>
          </a:xfrm>
          <a:prstGeom prst="rect">
            <a:avLst/>
          </a:prstGeom>
          <a:noFill/>
          <a:ln w="9525">
            <a:noFill/>
            <a:miter lim="800000"/>
            <a:headEnd/>
            <a:tailEnd/>
          </a:ln>
        </p:spPr>
        <p:txBody>
          <a:bodyPr>
            <a:spAutoFit/>
          </a:bodyPr>
          <a:lstStyle/>
          <a:p>
            <a:pPr algn="ctr" defTabSz="914400">
              <a:spcBef>
                <a:spcPct val="35000"/>
              </a:spcBef>
              <a:spcAft>
                <a:spcPct val="25000"/>
              </a:spcAft>
              <a:buClr>
                <a:srgbClr val="800080"/>
              </a:buClr>
              <a:buFont typeface="Arial" panose="020B0604020202020204" pitchFamily="34" charset="0"/>
              <a:buNone/>
              <a:defRPr/>
            </a:pPr>
            <a:r>
              <a:rPr lang="en-US" altLang="en-US" sz="1300" dirty="0">
                <a:solidFill>
                  <a:prstClr val="black"/>
                </a:solidFill>
                <a:ea typeface="Albany AMT"/>
                <a:cs typeface="Albany AMT"/>
              </a:rPr>
              <a:t>96</a:t>
            </a:r>
          </a:p>
        </p:txBody>
      </p:sp>
      <p:sp>
        <p:nvSpPr>
          <p:cNvPr id="53" name="TextBox 9"/>
          <p:cNvSpPr txBox="1">
            <a:spLocks noChangeArrowheads="1"/>
          </p:cNvSpPr>
          <p:nvPr/>
        </p:nvSpPr>
        <p:spPr bwMode="auto">
          <a:xfrm>
            <a:off x="3240620" y="5772151"/>
            <a:ext cx="728133" cy="292388"/>
          </a:xfrm>
          <a:prstGeom prst="rect">
            <a:avLst/>
          </a:prstGeom>
          <a:noFill/>
          <a:ln w="9525">
            <a:noFill/>
            <a:miter lim="800000"/>
            <a:headEnd/>
            <a:tailEnd/>
          </a:ln>
        </p:spPr>
        <p:txBody>
          <a:bodyPr>
            <a:spAutoFit/>
          </a:bodyPr>
          <a:lstStyle/>
          <a:p>
            <a:pPr algn="ctr" defTabSz="914400">
              <a:spcBef>
                <a:spcPct val="35000"/>
              </a:spcBef>
              <a:spcAft>
                <a:spcPct val="25000"/>
              </a:spcAft>
              <a:buClr>
                <a:srgbClr val="800080"/>
              </a:buClr>
              <a:buFont typeface="Arial" panose="020B0604020202020204" pitchFamily="34" charset="0"/>
              <a:buNone/>
              <a:defRPr/>
            </a:pPr>
            <a:r>
              <a:rPr lang="en-US" altLang="en-US" sz="1300" dirty="0">
                <a:solidFill>
                  <a:prstClr val="black"/>
                </a:solidFill>
                <a:ea typeface="Albany AMT"/>
                <a:cs typeface="Albany AMT"/>
              </a:rPr>
              <a:t>120</a:t>
            </a:r>
          </a:p>
        </p:txBody>
      </p:sp>
      <p:sp>
        <p:nvSpPr>
          <p:cNvPr id="54" name="TextBox 9"/>
          <p:cNvSpPr txBox="1">
            <a:spLocks noChangeArrowheads="1"/>
          </p:cNvSpPr>
          <p:nvPr/>
        </p:nvSpPr>
        <p:spPr bwMode="auto">
          <a:xfrm>
            <a:off x="3683001" y="5772151"/>
            <a:ext cx="730251" cy="292388"/>
          </a:xfrm>
          <a:prstGeom prst="rect">
            <a:avLst/>
          </a:prstGeom>
          <a:noFill/>
          <a:ln w="9525">
            <a:noFill/>
            <a:miter lim="800000"/>
            <a:headEnd/>
            <a:tailEnd/>
          </a:ln>
        </p:spPr>
        <p:txBody>
          <a:bodyPr>
            <a:spAutoFit/>
          </a:bodyPr>
          <a:lstStyle/>
          <a:p>
            <a:pPr algn="ctr" defTabSz="914400">
              <a:spcBef>
                <a:spcPct val="35000"/>
              </a:spcBef>
              <a:spcAft>
                <a:spcPct val="25000"/>
              </a:spcAft>
              <a:buClr>
                <a:srgbClr val="800080"/>
              </a:buClr>
              <a:buFont typeface="Arial" panose="020B0604020202020204" pitchFamily="34" charset="0"/>
              <a:buNone/>
              <a:defRPr/>
            </a:pPr>
            <a:r>
              <a:rPr lang="en-US" altLang="en-US" sz="1300" dirty="0">
                <a:solidFill>
                  <a:prstClr val="black"/>
                </a:solidFill>
                <a:ea typeface="Albany AMT"/>
                <a:cs typeface="Albany AMT"/>
              </a:rPr>
              <a:t>144</a:t>
            </a:r>
          </a:p>
        </p:txBody>
      </p:sp>
      <p:sp>
        <p:nvSpPr>
          <p:cNvPr id="55" name="TextBox 9"/>
          <p:cNvSpPr txBox="1">
            <a:spLocks noChangeArrowheads="1"/>
          </p:cNvSpPr>
          <p:nvPr/>
        </p:nvSpPr>
        <p:spPr bwMode="auto">
          <a:xfrm>
            <a:off x="4125509" y="5772151"/>
            <a:ext cx="696383" cy="292388"/>
          </a:xfrm>
          <a:prstGeom prst="rect">
            <a:avLst/>
          </a:prstGeom>
          <a:noFill/>
          <a:ln w="9525">
            <a:noFill/>
            <a:miter lim="800000"/>
            <a:headEnd/>
            <a:tailEnd/>
          </a:ln>
        </p:spPr>
        <p:txBody>
          <a:bodyPr>
            <a:spAutoFit/>
          </a:bodyPr>
          <a:lstStyle/>
          <a:p>
            <a:pPr algn="ctr" defTabSz="914400">
              <a:spcBef>
                <a:spcPct val="35000"/>
              </a:spcBef>
              <a:spcAft>
                <a:spcPct val="25000"/>
              </a:spcAft>
              <a:buClr>
                <a:srgbClr val="800080"/>
              </a:buClr>
              <a:buFont typeface="Arial" panose="020B0604020202020204" pitchFamily="34" charset="0"/>
              <a:buNone/>
              <a:defRPr/>
            </a:pPr>
            <a:r>
              <a:rPr lang="en-US" altLang="en-US" sz="1300" dirty="0">
                <a:solidFill>
                  <a:prstClr val="black"/>
                </a:solidFill>
                <a:ea typeface="Albany AMT"/>
                <a:cs typeface="Albany AMT"/>
              </a:rPr>
              <a:t>168</a:t>
            </a:r>
          </a:p>
        </p:txBody>
      </p:sp>
      <p:sp>
        <p:nvSpPr>
          <p:cNvPr id="57" name="Freeform 56"/>
          <p:cNvSpPr/>
          <p:nvPr/>
        </p:nvSpPr>
        <p:spPr bwMode="auto">
          <a:xfrm>
            <a:off x="1416053" y="4502151"/>
            <a:ext cx="3640667" cy="1220788"/>
          </a:xfrm>
          <a:custGeom>
            <a:avLst/>
            <a:gdLst>
              <a:gd name="connsiteX0" fmla="*/ 2731294 w 2731294"/>
              <a:gd name="connsiteY0" fmla="*/ 2381 h 1221581"/>
              <a:gd name="connsiteX1" fmla="*/ 1919287 w 2731294"/>
              <a:gd name="connsiteY1" fmla="*/ 0 h 1221581"/>
              <a:gd name="connsiteX2" fmla="*/ 1926431 w 2731294"/>
              <a:gd name="connsiteY2" fmla="*/ 85725 h 1221581"/>
              <a:gd name="connsiteX3" fmla="*/ 1816894 w 2731294"/>
              <a:gd name="connsiteY3" fmla="*/ 88106 h 1221581"/>
              <a:gd name="connsiteX4" fmla="*/ 1819275 w 2731294"/>
              <a:gd name="connsiteY4" fmla="*/ 166687 h 1221581"/>
              <a:gd name="connsiteX5" fmla="*/ 1719262 w 2731294"/>
              <a:gd name="connsiteY5" fmla="*/ 166687 h 1221581"/>
              <a:gd name="connsiteX6" fmla="*/ 1724025 w 2731294"/>
              <a:gd name="connsiteY6" fmla="*/ 226218 h 1221581"/>
              <a:gd name="connsiteX7" fmla="*/ 1709737 w 2731294"/>
              <a:gd name="connsiteY7" fmla="*/ 226218 h 1221581"/>
              <a:gd name="connsiteX8" fmla="*/ 1712119 w 2731294"/>
              <a:gd name="connsiteY8" fmla="*/ 290512 h 1221581"/>
              <a:gd name="connsiteX9" fmla="*/ 1690687 w 2731294"/>
              <a:gd name="connsiteY9" fmla="*/ 290512 h 1221581"/>
              <a:gd name="connsiteX10" fmla="*/ 1690687 w 2731294"/>
              <a:gd name="connsiteY10" fmla="*/ 354806 h 1221581"/>
              <a:gd name="connsiteX11" fmla="*/ 1440656 w 2731294"/>
              <a:gd name="connsiteY11" fmla="*/ 357187 h 1221581"/>
              <a:gd name="connsiteX12" fmla="*/ 1443037 w 2731294"/>
              <a:gd name="connsiteY12" fmla="*/ 397668 h 1221581"/>
              <a:gd name="connsiteX13" fmla="*/ 1283494 w 2731294"/>
              <a:gd name="connsiteY13" fmla="*/ 397668 h 1221581"/>
              <a:gd name="connsiteX14" fmla="*/ 1283494 w 2731294"/>
              <a:gd name="connsiteY14" fmla="*/ 426243 h 1221581"/>
              <a:gd name="connsiteX15" fmla="*/ 1238250 w 2731294"/>
              <a:gd name="connsiteY15" fmla="*/ 428625 h 1221581"/>
              <a:gd name="connsiteX16" fmla="*/ 1243012 w 2731294"/>
              <a:gd name="connsiteY16" fmla="*/ 461962 h 1221581"/>
              <a:gd name="connsiteX17" fmla="*/ 1190625 w 2731294"/>
              <a:gd name="connsiteY17" fmla="*/ 461962 h 1221581"/>
              <a:gd name="connsiteX18" fmla="*/ 1185862 w 2731294"/>
              <a:gd name="connsiteY18" fmla="*/ 492918 h 1221581"/>
              <a:gd name="connsiteX19" fmla="*/ 1133475 w 2731294"/>
              <a:gd name="connsiteY19" fmla="*/ 495300 h 1221581"/>
              <a:gd name="connsiteX20" fmla="*/ 1133475 w 2731294"/>
              <a:gd name="connsiteY20" fmla="*/ 523875 h 1221581"/>
              <a:gd name="connsiteX21" fmla="*/ 1078706 w 2731294"/>
              <a:gd name="connsiteY21" fmla="*/ 526256 h 1221581"/>
              <a:gd name="connsiteX22" fmla="*/ 1081087 w 2731294"/>
              <a:gd name="connsiteY22" fmla="*/ 547687 h 1221581"/>
              <a:gd name="connsiteX23" fmla="*/ 1073944 w 2731294"/>
              <a:gd name="connsiteY23" fmla="*/ 547687 h 1221581"/>
              <a:gd name="connsiteX24" fmla="*/ 1076325 w 2731294"/>
              <a:gd name="connsiteY24" fmla="*/ 573881 h 1221581"/>
              <a:gd name="connsiteX25" fmla="*/ 871537 w 2731294"/>
              <a:gd name="connsiteY25" fmla="*/ 576262 h 1221581"/>
              <a:gd name="connsiteX26" fmla="*/ 869156 w 2731294"/>
              <a:gd name="connsiteY26" fmla="*/ 602456 h 1221581"/>
              <a:gd name="connsiteX27" fmla="*/ 826294 w 2731294"/>
              <a:gd name="connsiteY27" fmla="*/ 604837 h 1221581"/>
              <a:gd name="connsiteX28" fmla="*/ 821531 w 2731294"/>
              <a:gd name="connsiteY28" fmla="*/ 626268 h 1221581"/>
              <a:gd name="connsiteX29" fmla="*/ 771525 w 2731294"/>
              <a:gd name="connsiteY29" fmla="*/ 626268 h 1221581"/>
              <a:gd name="connsiteX30" fmla="*/ 771525 w 2731294"/>
              <a:gd name="connsiteY30" fmla="*/ 645318 h 1221581"/>
              <a:gd name="connsiteX31" fmla="*/ 738187 w 2731294"/>
              <a:gd name="connsiteY31" fmla="*/ 645318 h 1221581"/>
              <a:gd name="connsiteX32" fmla="*/ 735806 w 2731294"/>
              <a:gd name="connsiteY32" fmla="*/ 669131 h 1221581"/>
              <a:gd name="connsiteX33" fmla="*/ 583406 w 2731294"/>
              <a:gd name="connsiteY33" fmla="*/ 664368 h 1221581"/>
              <a:gd name="connsiteX34" fmla="*/ 583406 w 2731294"/>
              <a:gd name="connsiteY34" fmla="*/ 683418 h 1221581"/>
              <a:gd name="connsiteX35" fmla="*/ 397669 w 2731294"/>
              <a:gd name="connsiteY35" fmla="*/ 681037 h 1221581"/>
              <a:gd name="connsiteX36" fmla="*/ 395287 w 2731294"/>
              <a:gd name="connsiteY36" fmla="*/ 709612 h 1221581"/>
              <a:gd name="connsiteX37" fmla="*/ 323850 w 2731294"/>
              <a:gd name="connsiteY37" fmla="*/ 709612 h 1221581"/>
              <a:gd name="connsiteX38" fmla="*/ 323850 w 2731294"/>
              <a:gd name="connsiteY38" fmla="*/ 731043 h 1221581"/>
              <a:gd name="connsiteX39" fmla="*/ 309562 w 2731294"/>
              <a:gd name="connsiteY39" fmla="*/ 731043 h 1221581"/>
              <a:gd name="connsiteX40" fmla="*/ 309562 w 2731294"/>
              <a:gd name="connsiteY40" fmla="*/ 762000 h 1221581"/>
              <a:gd name="connsiteX41" fmla="*/ 271462 w 2731294"/>
              <a:gd name="connsiteY41" fmla="*/ 762000 h 1221581"/>
              <a:gd name="connsiteX42" fmla="*/ 271462 w 2731294"/>
              <a:gd name="connsiteY42" fmla="*/ 778668 h 1221581"/>
              <a:gd name="connsiteX43" fmla="*/ 219075 w 2731294"/>
              <a:gd name="connsiteY43" fmla="*/ 778668 h 1221581"/>
              <a:gd name="connsiteX44" fmla="*/ 219075 w 2731294"/>
              <a:gd name="connsiteY44" fmla="*/ 804862 h 1221581"/>
              <a:gd name="connsiteX45" fmla="*/ 214312 w 2731294"/>
              <a:gd name="connsiteY45" fmla="*/ 804862 h 1221581"/>
              <a:gd name="connsiteX46" fmla="*/ 214312 w 2731294"/>
              <a:gd name="connsiteY46" fmla="*/ 833437 h 1221581"/>
              <a:gd name="connsiteX47" fmla="*/ 197644 w 2731294"/>
              <a:gd name="connsiteY47" fmla="*/ 831056 h 1221581"/>
              <a:gd name="connsiteX48" fmla="*/ 200025 w 2731294"/>
              <a:gd name="connsiteY48" fmla="*/ 850106 h 1221581"/>
              <a:gd name="connsiteX49" fmla="*/ 164306 w 2731294"/>
              <a:gd name="connsiteY49" fmla="*/ 852487 h 1221581"/>
              <a:gd name="connsiteX50" fmla="*/ 159544 w 2731294"/>
              <a:gd name="connsiteY50" fmla="*/ 871537 h 1221581"/>
              <a:gd name="connsiteX51" fmla="*/ 128587 w 2731294"/>
              <a:gd name="connsiteY51" fmla="*/ 871537 h 1221581"/>
              <a:gd name="connsiteX52" fmla="*/ 126206 w 2731294"/>
              <a:gd name="connsiteY52" fmla="*/ 892968 h 1221581"/>
              <a:gd name="connsiteX53" fmla="*/ 119062 w 2731294"/>
              <a:gd name="connsiteY53" fmla="*/ 897731 h 1221581"/>
              <a:gd name="connsiteX54" fmla="*/ 119062 w 2731294"/>
              <a:gd name="connsiteY54" fmla="*/ 916781 h 1221581"/>
              <a:gd name="connsiteX55" fmla="*/ 80962 w 2731294"/>
              <a:gd name="connsiteY55" fmla="*/ 916781 h 1221581"/>
              <a:gd name="connsiteX56" fmla="*/ 83344 w 2731294"/>
              <a:gd name="connsiteY56" fmla="*/ 971550 h 1221581"/>
              <a:gd name="connsiteX57" fmla="*/ 78581 w 2731294"/>
              <a:gd name="connsiteY57" fmla="*/ 971550 h 1221581"/>
              <a:gd name="connsiteX58" fmla="*/ 76200 w 2731294"/>
              <a:gd name="connsiteY58" fmla="*/ 1028700 h 1221581"/>
              <a:gd name="connsiteX59" fmla="*/ 61912 w 2731294"/>
              <a:gd name="connsiteY59" fmla="*/ 1035843 h 1221581"/>
              <a:gd name="connsiteX60" fmla="*/ 61912 w 2731294"/>
              <a:gd name="connsiteY60" fmla="*/ 1059656 h 1221581"/>
              <a:gd name="connsiteX61" fmla="*/ 52387 w 2731294"/>
              <a:gd name="connsiteY61" fmla="*/ 1062037 h 1221581"/>
              <a:gd name="connsiteX62" fmla="*/ 50006 w 2731294"/>
              <a:gd name="connsiteY62" fmla="*/ 1071562 h 1221581"/>
              <a:gd name="connsiteX63" fmla="*/ 30956 w 2731294"/>
              <a:gd name="connsiteY63" fmla="*/ 1076325 h 1221581"/>
              <a:gd name="connsiteX64" fmla="*/ 30956 w 2731294"/>
              <a:gd name="connsiteY64" fmla="*/ 1097756 h 1221581"/>
              <a:gd name="connsiteX65" fmla="*/ 19050 w 2731294"/>
              <a:gd name="connsiteY65" fmla="*/ 1104900 h 1221581"/>
              <a:gd name="connsiteX66" fmla="*/ 19050 w 2731294"/>
              <a:gd name="connsiteY66" fmla="*/ 1104900 h 1221581"/>
              <a:gd name="connsiteX67" fmla="*/ 11906 w 2731294"/>
              <a:gd name="connsiteY67" fmla="*/ 1126331 h 1221581"/>
              <a:gd name="connsiteX68" fmla="*/ 16669 w 2731294"/>
              <a:gd name="connsiteY68" fmla="*/ 1176337 h 1221581"/>
              <a:gd name="connsiteX69" fmla="*/ 0 w 2731294"/>
              <a:gd name="connsiteY69" fmla="*/ 1176337 h 1221581"/>
              <a:gd name="connsiteX70" fmla="*/ 0 w 2731294"/>
              <a:gd name="connsiteY70" fmla="*/ 1221581 h 1221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731294" h="1221581">
                <a:moveTo>
                  <a:pt x="2731294" y="2381"/>
                </a:moveTo>
                <a:lnTo>
                  <a:pt x="1919287" y="0"/>
                </a:lnTo>
                <a:lnTo>
                  <a:pt x="1926431" y="85725"/>
                </a:lnTo>
                <a:lnTo>
                  <a:pt x="1816894" y="88106"/>
                </a:lnTo>
                <a:cubicBezTo>
                  <a:pt x="1817688" y="114300"/>
                  <a:pt x="1818481" y="140493"/>
                  <a:pt x="1819275" y="166687"/>
                </a:cubicBezTo>
                <a:lnTo>
                  <a:pt x="1719262" y="166687"/>
                </a:lnTo>
                <a:lnTo>
                  <a:pt x="1724025" y="226218"/>
                </a:lnTo>
                <a:lnTo>
                  <a:pt x="1709737" y="226218"/>
                </a:lnTo>
                <a:lnTo>
                  <a:pt x="1712119" y="290512"/>
                </a:lnTo>
                <a:lnTo>
                  <a:pt x="1690687" y="290512"/>
                </a:lnTo>
                <a:lnTo>
                  <a:pt x="1690687" y="354806"/>
                </a:lnTo>
                <a:lnTo>
                  <a:pt x="1440656" y="357187"/>
                </a:lnTo>
                <a:lnTo>
                  <a:pt x="1443037" y="397668"/>
                </a:lnTo>
                <a:lnTo>
                  <a:pt x="1283494" y="397668"/>
                </a:lnTo>
                <a:lnTo>
                  <a:pt x="1283494" y="426243"/>
                </a:lnTo>
                <a:lnTo>
                  <a:pt x="1238250" y="428625"/>
                </a:lnTo>
                <a:lnTo>
                  <a:pt x="1243012" y="461962"/>
                </a:lnTo>
                <a:lnTo>
                  <a:pt x="1190625" y="461962"/>
                </a:lnTo>
                <a:lnTo>
                  <a:pt x="1185862" y="492918"/>
                </a:lnTo>
                <a:lnTo>
                  <a:pt x="1133475" y="495300"/>
                </a:lnTo>
                <a:lnTo>
                  <a:pt x="1133475" y="523875"/>
                </a:lnTo>
                <a:lnTo>
                  <a:pt x="1078706" y="526256"/>
                </a:lnTo>
                <a:lnTo>
                  <a:pt x="1081087" y="547687"/>
                </a:lnTo>
                <a:lnTo>
                  <a:pt x="1073944" y="547687"/>
                </a:lnTo>
                <a:lnTo>
                  <a:pt x="1076325" y="573881"/>
                </a:lnTo>
                <a:lnTo>
                  <a:pt x="871537" y="576262"/>
                </a:lnTo>
                <a:lnTo>
                  <a:pt x="869156" y="602456"/>
                </a:lnTo>
                <a:lnTo>
                  <a:pt x="826294" y="604837"/>
                </a:lnTo>
                <a:lnTo>
                  <a:pt x="821531" y="626268"/>
                </a:lnTo>
                <a:lnTo>
                  <a:pt x="771525" y="626268"/>
                </a:lnTo>
                <a:lnTo>
                  <a:pt x="771525" y="645318"/>
                </a:lnTo>
                <a:lnTo>
                  <a:pt x="738187" y="645318"/>
                </a:lnTo>
                <a:lnTo>
                  <a:pt x="735806" y="669131"/>
                </a:lnTo>
                <a:lnTo>
                  <a:pt x="583406" y="664368"/>
                </a:lnTo>
                <a:lnTo>
                  <a:pt x="583406" y="683418"/>
                </a:lnTo>
                <a:lnTo>
                  <a:pt x="397669" y="681037"/>
                </a:lnTo>
                <a:lnTo>
                  <a:pt x="395287" y="709612"/>
                </a:lnTo>
                <a:lnTo>
                  <a:pt x="323850" y="709612"/>
                </a:lnTo>
                <a:lnTo>
                  <a:pt x="323850" y="731043"/>
                </a:lnTo>
                <a:lnTo>
                  <a:pt x="309562" y="731043"/>
                </a:lnTo>
                <a:lnTo>
                  <a:pt x="309562" y="762000"/>
                </a:lnTo>
                <a:lnTo>
                  <a:pt x="271462" y="762000"/>
                </a:lnTo>
                <a:lnTo>
                  <a:pt x="271462" y="778668"/>
                </a:lnTo>
                <a:lnTo>
                  <a:pt x="219075" y="778668"/>
                </a:lnTo>
                <a:lnTo>
                  <a:pt x="219075" y="804862"/>
                </a:lnTo>
                <a:lnTo>
                  <a:pt x="214312" y="804862"/>
                </a:lnTo>
                <a:lnTo>
                  <a:pt x="214312" y="833437"/>
                </a:lnTo>
                <a:lnTo>
                  <a:pt x="197644" y="831056"/>
                </a:lnTo>
                <a:lnTo>
                  <a:pt x="200025" y="850106"/>
                </a:lnTo>
                <a:lnTo>
                  <a:pt x="164306" y="852487"/>
                </a:lnTo>
                <a:lnTo>
                  <a:pt x="159544" y="871537"/>
                </a:lnTo>
                <a:lnTo>
                  <a:pt x="128587" y="871537"/>
                </a:lnTo>
                <a:lnTo>
                  <a:pt x="126206" y="892968"/>
                </a:lnTo>
                <a:lnTo>
                  <a:pt x="119062" y="897731"/>
                </a:lnTo>
                <a:lnTo>
                  <a:pt x="119062" y="916781"/>
                </a:lnTo>
                <a:lnTo>
                  <a:pt x="80962" y="916781"/>
                </a:lnTo>
                <a:lnTo>
                  <a:pt x="83344" y="971550"/>
                </a:lnTo>
                <a:lnTo>
                  <a:pt x="78581" y="971550"/>
                </a:lnTo>
                <a:cubicBezTo>
                  <a:pt x="77787" y="990600"/>
                  <a:pt x="76994" y="1009650"/>
                  <a:pt x="76200" y="1028700"/>
                </a:cubicBezTo>
                <a:lnTo>
                  <a:pt x="61912" y="1035843"/>
                </a:lnTo>
                <a:lnTo>
                  <a:pt x="61912" y="1059656"/>
                </a:lnTo>
                <a:lnTo>
                  <a:pt x="52387" y="1062037"/>
                </a:lnTo>
                <a:lnTo>
                  <a:pt x="50006" y="1071562"/>
                </a:lnTo>
                <a:lnTo>
                  <a:pt x="30956" y="1076325"/>
                </a:lnTo>
                <a:lnTo>
                  <a:pt x="30956" y="1097756"/>
                </a:lnTo>
                <a:lnTo>
                  <a:pt x="19050" y="1104900"/>
                </a:lnTo>
                <a:lnTo>
                  <a:pt x="19050" y="1104900"/>
                </a:lnTo>
                <a:lnTo>
                  <a:pt x="11906" y="1126331"/>
                </a:lnTo>
                <a:lnTo>
                  <a:pt x="16669" y="1176337"/>
                </a:lnTo>
                <a:lnTo>
                  <a:pt x="0" y="1176337"/>
                </a:lnTo>
                <a:lnTo>
                  <a:pt x="0" y="1221581"/>
                </a:lnTo>
              </a:path>
            </a:pathLst>
          </a:custGeom>
          <a:noFill/>
          <a:ln w="28575" cap="flat" cmpd="sng" algn="ctr">
            <a:solidFill>
              <a:schemeClr val="accent3"/>
            </a:solidFill>
            <a:prstDash val="solid"/>
            <a:round/>
            <a:headEnd type="none" w="med" len="med"/>
            <a:tailEnd type="none" w="med" len="med"/>
          </a:ln>
          <a:effectLst/>
        </p:spPr>
        <p:txBody>
          <a:bodyPr anchor="ctr"/>
          <a:lstStyle/>
          <a:p>
            <a:pPr algn="ctr" defTabSz="914400">
              <a:lnSpc>
                <a:spcPct val="90000"/>
              </a:lnSpc>
              <a:spcBef>
                <a:spcPct val="35000"/>
              </a:spcBef>
              <a:spcAft>
                <a:spcPct val="25000"/>
              </a:spcAft>
              <a:buClr>
                <a:srgbClr val="800080"/>
              </a:buClr>
              <a:buFont typeface="Arial" panose="020B0604020202020204" pitchFamily="34" charset="0"/>
              <a:buChar char="•"/>
              <a:defRPr/>
            </a:pPr>
            <a:endParaRPr lang="en-US" sz="1400" dirty="0">
              <a:solidFill>
                <a:prstClr val="black"/>
              </a:solidFill>
              <a:ea typeface="ＭＳ Ｐゴシック" pitchFamily="34" charset="-128"/>
            </a:endParaRPr>
          </a:p>
        </p:txBody>
      </p:sp>
      <p:sp>
        <p:nvSpPr>
          <p:cNvPr id="14398" name="Freeform 57"/>
          <p:cNvSpPr>
            <a:spLocks/>
          </p:cNvSpPr>
          <p:nvPr/>
        </p:nvSpPr>
        <p:spPr bwMode="auto">
          <a:xfrm>
            <a:off x="1416053" y="5178604"/>
            <a:ext cx="3640667" cy="538163"/>
          </a:xfrm>
          <a:custGeom>
            <a:avLst/>
            <a:gdLst>
              <a:gd name="T0" fmla="*/ 2655336 w 2731294"/>
              <a:gd name="T1" fmla="*/ 0 h 538162"/>
              <a:gd name="T2" fmla="*/ 1460782 w 2731294"/>
              <a:gd name="T3" fmla="*/ 0 h 538162"/>
              <a:gd name="T4" fmla="*/ 1463099 w 2731294"/>
              <a:gd name="T5" fmla="*/ 59531 h 538162"/>
              <a:gd name="T6" fmla="*/ 1421428 w 2731294"/>
              <a:gd name="T7" fmla="*/ 59531 h 538162"/>
              <a:gd name="T8" fmla="*/ 1421428 w 2731294"/>
              <a:gd name="T9" fmla="*/ 119062 h 538162"/>
              <a:gd name="T10" fmla="*/ 1342718 w 2731294"/>
              <a:gd name="T11" fmla="*/ 119062 h 538162"/>
              <a:gd name="T12" fmla="*/ 1345033 w 2731294"/>
              <a:gd name="T13" fmla="*/ 171450 h 538162"/>
              <a:gd name="T14" fmla="*/ 1317252 w 2731294"/>
              <a:gd name="T15" fmla="*/ 171450 h 538162"/>
              <a:gd name="T16" fmla="*/ 1317252 w 2731294"/>
              <a:gd name="T17" fmla="*/ 221456 h 538162"/>
              <a:gd name="T18" fmla="*/ 643580 w 2731294"/>
              <a:gd name="T19" fmla="*/ 221456 h 538162"/>
              <a:gd name="T20" fmla="*/ 648208 w 2731294"/>
              <a:gd name="T21" fmla="*/ 250031 h 538162"/>
              <a:gd name="T22" fmla="*/ 636635 w 2731294"/>
              <a:gd name="T23" fmla="*/ 250031 h 538162"/>
              <a:gd name="T24" fmla="*/ 636635 w 2731294"/>
              <a:gd name="T25" fmla="*/ 288228 h 538162"/>
              <a:gd name="T26" fmla="*/ 377350 w 2731294"/>
              <a:gd name="T27" fmla="*/ 283465 h 538162"/>
              <a:gd name="T28" fmla="*/ 372721 w 2731294"/>
              <a:gd name="T29" fmla="*/ 340615 h 538162"/>
              <a:gd name="T30" fmla="*/ 351884 w 2731294"/>
              <a:gd name="T31" fmla="*/ 340615 h 538162"/>
              <a:gd name="T32" fmla="*/ 351884 w 2731294"/>
              <a:gd name="T33" fmla="*/ 369190 h 538162"/>
              <a:gd name="T34" fmla="*/ 337993 w 2731294"/>
              <a:gd name="T35" fmla="*/ 369190 h 538162"/>
              <a:gd name="T36" fmla="*/ 340311 w 2731294"/>
              <a:gd name="T37" fmla="*/ 402528 h 538162"/>
              <a:gd name="T38" fmla="*/ 275492 w 2731294"/>
              <a:gd name="T39" fmla="*/ 400147 h 538162"/>
              <a:gd name="T40" fmla="*/ 275492 w 2731294"/>
              <a:gd name="T41" fmla="*/ 431103 h 538162"/>
              <a:gd name="T42" fmla="*/ 222245 w 2731294"/>
              <a:gd name="T43" fmla="*/ 426340 h 538162"/>
              <a:gd name="T44" fmla="*/ 226873 w 2731294"/>
              <a:gd name="T45" fmla="*/ 447772 h 538162"/>
              <a:gd name="T46" fmla="*/ 162059 w 2731294"/>
              <a:gd name="T47" fmla="*/ 447772 h 538162"/>
              <a:gd name="T48" fmla="*/ 164367 w 2731294"/>
              <a:gd name="T49" fmla="*/ 483490 h 538162"/>
              <a:gd name="T50" fmla="*/ 131960 w 2731294"/>
              <a:gd name="T51" fmla="*/ 483490 h 538162"/>
              <a:gd name="T52" fmla="*/ 134273 w 2731294"/>
              <a:gd name="T53" fmla="*/ 504922 h 538162"/>
              <a:gd name="T54" fmla="*/ 118066 w 2731294"/>
              <a:gd name="T55" fmla="*/ 504922 h 538162"/>
              <a:gd name="T56" fmla="*/ 118066 w 2731294"/>
              <a:gd name="T57" fmla="*/ 531115 h 538162"/>
              <a:gd name="T58" fmla="*/ 0 w 2731294"/>
              <a:gd name="T59" fmla="*/ 538259 h 53816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731294"/>
              <a:gd name="T91" fmla="*/ 0 h 538162"/>
              <a:gd name="T92" fmla="*/ 2731294 w 2731294"/>
              <a:gd name="T93" fmla="*/ 538162 h 53816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731294" h="538162">
                <a:moveTo>
                  <a:pt x="2731294" y="0"/>
                </a:moveTo>
                <a:lnTo>
                  <a:pt x="1502569" y="0"/>
                </a:lnTo>
                <a:cubicBezTo>
                  <a:pt x="1503363" y="19844"/>
                  <a:pt x="1504156" y="39687"/>
                  <a:pt x="1504950" y="59531"/>
                </a:cubicBezTo>
                <a:lnTo>
                  <a:pt x="1462087" y="59531"/>
                </a:lnTo>
                <a:lnTo>
                  <a:pt x="1462087" y="119062"/>
                </a:lnTo>
                <a:lnTo>
                  <a:pt x="1381125" y="119062"/>
                </a:lnTo>
                <a:lnTo>
                  <a:pt x="1383506" y="171450"/>
                </a:lnTo>
                <a:lnTo>
                  <a:pt x="1354931" y="171450"/>
                </a:lnTo>
                <a:lnTo>
                  <a:pt x="1354931" y="221456"/>
                </a:lnTo>
                <a:lnTo>
                  <a:pt x="661987" y="221456"/>
                </a:lnTo>
                <a:lnTo>
                  <a:pt x="666750" y="250031"/>
                </a:lnTo>
                <a:lnTo>
                  <a:pt x="654844" y="250031"/>
                </a:lnTo>
                <a:lnTo>
                  <a:pt x="654844" y="288131"/>
                </a:lnTo>
                <a:lnTo>
                  <a:pt x="388144" y="283368"/>
                </a:lnTo>
                <a:lnTo>
                  <a:pt x="383381" y="340518"/>
                </a:lnTo>
                <a:lnTo>
                  <a:pt x="361950" y="340518"/>
                </a:lnTo>
                <a:lnTo>
                  <a:pt x="361950" y="369093"/>
                </a:lnTo>
                <a:lnTo>
                  <a:pt x="347662" y="369093"/>
                </a:lnTo>
                <a:lnTo>
                  <a:pt x="350044" y="402431"/>
                </a:lnTo>
                <a:lnTo>
                  <a:pt x="283369" y="400050"/>
                </a:lnTo>
                <a:lnTo>
                  <a:pt x="283369" y="431006"/>
                </a:lnTo>
                <a:lnTo>
                  <a:pt x="228600" y="426243"/>
                </a:lnTo>
                <a:lnTo>
                  <a:pt x="233362" y="447675"/>
                </a:lnTo>
                <a:lnTo>
                  <a:pt x="166687" y="447675"/>
                </a:lnTo>
                <a:lnTo>
                  <a:pt x="169069" y="483393"/>
                </a:lnTo>
                <a:lnTo>
                  <a:pt x="135731" y="483393"/>
                </a:lnTo>
                <a:lnTo>
                  <a:pt x="138112" y="504825"/>
                </a:lnTo>
                <a:lnTo>
                  <a:pt x="121444" y="504825"/>
                </a:lnTo>
                <a:lnTo>
                  <a:pt x="121444" y="531018"/>
                </a:lnTo>
                <a:lnTo>
                  <a:pt x="0" y="538162"/>
                </a:lnTo>
              </a:path>
            </a:pathLst>
          </a:custGeom>
          <a:noFill/>
          <a:ln w="2857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p>
            <a:pPr defTabSz="914400"/>
            <a:endParaRPr lang="es-ES" sz="1800">
              <a:solidFill>
                <a:prstClr val="black"/>
              </a:solidFill>
            </a:endParaRPr>
          </a:p>
        </p:txBody>
      </p:sp>
      <p:sp>
        <p:nvSpPr>
          <p:cNvPr id="59" name="TextBox 9"/>
          <p:cNvSpPr txBox="1">
            <a:spLocks noChangeArrowheads="1"/>
          </p:cNvSpPr>
          <p:nvPr/>
        </p:nvSpPr>
        <p:spPr bwMode="auto">
          <a:xfrm>
            <a:off x="1392843" y="5986645"/>
            <a:ext cx="3570817" cy="307777"/>
          </a:xfrm>
          <a:prstGeom prst="rect">
            <a:avLst/>
          </a:prstGeom>
          <a:noFill/>
          <a:ln w="9525">
            <a:noFill/>
            <a:miter lim="800000"/>
            <a:headEnd/>
            <a:tailEnd/>
          </a:ln>
        </p:spPr>
        <p:txBody>
          <a:bodyPr>
            <a:spAutoFit/>
          </a:bodyPr>
          <a:lstStyle/>
          <a:p>
            <a:pPr algn="ctr" defTabSz="914400">
              <a:spcBef>
                <a:spcPct val="35000"/>
              </a:spcBef>
              <a:spcAft>
                <a:spcPct val="25000"/>
              </a:spcAft>
              <a:buClr>
                <a:srgbClr val="800080"/>
              </a:buClr>
              <a:buFont typeface="Arial" panose="020B0604020202020204" pitchFamily="34" charset="0"/>
              <a:buNone/>
              <a:defRPr/>
            </a:pPr>
            <a:r>
              <a:rPr lang="en-US" altLang="en-US" sz="1400" dirty="0">
                <a:solidFill>
                  <a:prstClr val="black"/>
                </a:solidFill>
                <a:ea typeface="Albany AMT"/>
                <a:cs typeface="Albany AMT"/>
              </a:rPr>
              <a:t>Wks to Suicidality</a:t>
            </a:r>
          </a:p>
        </p:txBody>
      </p:sp>
      <p:cxnSp>
        <p:nvCxnSpPr>
          <p:cNvPr id="14400" name="Straight Connector 19"/>
          <p:cNvCxnSpPr>
            <a:cxnSpLocks noChangeShapeType="1"/>
          </p:cNvCxnSpPr>
          <p:nvPr/>
        </p:nvCxnSpPr>
        <p:spPr bwMode="auto">
          <a:xfrm>
            <a:off x="1380068" y="5738813"/>
            <a:ext cx="357293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4401" name="Straight Connector 21"/>
          <p:cNvCxnSpPr>
            <a:cxnSpLocks noChangeShapeType="1"/>
          </p:cNvCxnSpPr>
          <p:nvPr/>
        </p:nvCxnSpPr>
        <p:spPr bwMode="auto">
          <a:xfrm flipV="1">
            <a:off x="1386417" y="2922768"/>
            <a:ext cx="0" cy="28241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62634307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ángulo 3"/>
          <p:cNvSpPr/>
          <p:nvPr/>
        </p:nvSpPr>
        <p:spPr>
          <a:xfrm>
            <a:off x="111" y="6050217"/>
            <a:ext cx="3084585" cy="7169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AR" sz="2800" dirty="0">
              <a:solidFill>
                <a:srgbClr val="FFFFFF"/>
              </a:solidFill>
            </a:endParaRPr>
          </a:p>
        </p:txBody>
      </p:sp>
      <p:sp>
        <p:nvSpPr>
          <p:cNvPr id="2" name="Rectángulo 1"/>
          <p:cNvSpPr/>
          <p:nvPr/>
        </p:nvSpPr>
        <p:spPr>
          <a:xfrm>
            <a:off x="915549" y="548680"/>
            <a:ext cx="10753195" cy="707886"/>
          </a:xfrm>
          <a:prstGeom prst="rect">
            <a:avLst/>
          </a:prstGeom>
        </p:spPr>
        <p:txBody>
          <a:bodyPr wrap="square">
            <a:spAutoFit/>
          </a:bodyPr>
          <a:lstStyle/>
          <a:p>
            <a:pPr algn="ctr" defTabSz="914400" fontAlgn="base">
              <a:spcBef>
                <a:spcPct val="0"/>
              </a:spcBef>
              <a:spcAft>
                <a:spcPct val="0"/>
              </a:spcAft>
            </a:pPr>
            <a:r>
              <a:rPr lang="es-ES" altLang="es-CO" sz="4000" dirty="0" smtClean="0">
                <a:solidFill>
                  <a:srgbClr val="000000"/>
                </a:solidFill>
              </a:rPr>
              <a:t>Toxicidades: problemas actuales</a:t>
            </a:r>
            <a:endParaRPr lang="es-ES" altLang="es-CO" sz="4000" dirty="0">
              <a:solidFill>
                <a:srgbClr val="000000"/>
              </a:solidFill>
            </a:endParaRPr>
          </a:p>
        </p:txBody>
      </p:sp>
      <p:sp>
        <p:nvSpPr>
          <p:cNvPr id="3" name="2 CuadroTexto"/>
          <p:cNvSpPr txBox="1"/>
          <p:nvPr/>
        </p:nvSpPr>
        <p:spPr>
          <a:xfrm>
            <a:off x="2255694" y="1556792"/>
            <a:ext cx="7242007" cy="3970318"/>
          </a:xfrm>
          <a:prstGeom prst="rect">
            <a:avLst/>
          </a:prstGeom>
          <a:noFill/>
        </p:spPr>
        <p:txBody>
          <a:bodyPr wrap="square" rtlCol="0">
            <a:spAutoFit/>
          </a:bodyPr>
          <a:lstStyle/>
          <a:p>
            <a:pPr marL="342900" indent="-342900" defTabSz="914400">
              <a:buFont typeface="Wingdings" pitchFamily="2" charset="2"/>
              <a:buChar char="§"/>
            </a:pPr>
            <a:r>
              <a:rPr lang="es-ES" sz="2800" dirty="0" smtClean="0">
                <a:solidFill>
                  <a:srgbClr val="FFFFFF">
                    <a:lumMod val="65000"/>
                  </a:srgbClr>
                </a:solidFill>
                <a:latin typeface="Calibri Light"/>
              </a:rPr>
              <a:t>Hipersensibilidad</a:t>
            </a:r>
          </a:p>
          <a:p>
            <a:pPr marL="342900" indent="-342900" defTabSz="914400">
              <a:buFont typeface="Wingdings" pitchFamily="2" charset="2"/>
              <a:buChar char="§"/>
            </a:pPr>
            <a:endParaRPr lang="es-ES" sz="2800" dirty="0">
              <a:solidFill>
                <a:srgbClr val="FFFFFF">
                  <a:lumMod val="65000"/>
                </a:srgbClr>
              </a:solidFill>
              <a:latin typeface="Calibri Light"/>
            </a:endParaRPr>
          </a:p>
          <a:p>
            <a:pPr marL="342900" indent="-342900" defTabSz="914400">
              <a:buFont typeface="Wingdings" pitchFamily="2" charset="2"/>
              <a:buChar char="§"/>
            </a:pPr>
            <a:r>
              <a:rPr lang="es-ES" sz="2800" dirty="0" smtClean="0">
                <a:solidFill>
                  <a:srgbClr val="FFFFFF">
                    <a:lumMod val="65000"/>
                  </a:srgbClr>
                </a:solidFill>
                <a:latin typeface="Calibri Light"/>
              </a:rPr>
              <a:t>Síntomas </a:t>
            </a:r>
            <a:r>
              <a:rPr lang="es-ES" sz="2800" dirty="0" err="1" smtClean="0">
                <a:solidFill>
                  <a:srgbClr val="FFFFFF">
                    <a:lumMod val="65000"/>
                  </a:srgbClr>
                </a:solidFill>
                <a:latin typeface="Calibri Light"/>
              </a:rPr>
              <a:t>neuropsiquiátricos</a:t>
            </a:r>
            <a:endParaRPr lang="es-ES" sz="2800" dirty="0" smtClean="0">
              <a:solidFill>
                <a:srgbClr val="FFFFFF">
                  <a:lumMod val="65000"/>
                </a:srgbClr>
              </a:solidFill>
              <a:latin typeface="Calibri Light"/>
            </a:endParaRPr>
          </a:p>
          <a:p>
            <a:pPr marL="342900" indent="-342900" defTabSz="914400">
              <a:buFont typeface="Wingdings" pitchFamily="2" charset="2"/>
              <a:buChar char="§"/>
            </a:pPr>
            <a:endParaRPr lang="es-ES" sz="2800" dirty="0" smtClean="0">
              <a:solidFill>
                <a:srgbClr val="000000"/>
              </a:solidFill>
              <a:latin typeface="Calibri Light"/>
            </a:endParaRPr>
          </a:p>
          <a:p>
            <a:pPr marL="342900" indent="-342900" defTabSz="914400">
              <a:buFont typeface="Wingdings" pitchFamily="2" charset="2"/>
              <a:buChar char="§"/>
            </a:pPr>
            <a:r>
              <a:rPr lang="es-ES" sz="2800" dirty="0" err="1" smtClean="0">
                <a:solidFill>
                  <a:srgbClr val="000000"/>
                </a:solidFill>
                <a:latin typeface="Calibri Light"/>
              </a:rPr>
              <a:t>Nefrotoxicidad</a:t>
            </a:r>
            <a:endParaRPr lang="es-ES" sz="2800" dirty="0" smtClean="0">
              <a:solidFill>
                <a:srgbClr val="000000"/>
              </a:solidFill>
              <a:latin typeface="Calibri Light"/>
            </a:endParaRPr>
          </a:p>
          <a:p>
            <a:pPr marL="342900" indent="-342900" defTabSz="914400">
              <a:buFont typeface="Wingdings" pitchFamily="2" charset="2"/>
              <a:buChar char="§"/>
            </a:pPr>
            <a:endParaRPr lang="es-ES" sz="2800" dirty="0" smtClean="0">
              <a:solidFill>
                <a:srgbClr val="000000"/>
              </a:solidFill>
              <a:latin typeface="Calibri Light"/>
            </a:endParaRPr>
          </a:p>
          <a:p>
            <a:pPr marL="342900" indent="-342900" defTabSz="914400">
              <a:buFont typeface="Wingdings" pitchFamily="2" charset="2"/>
              <a:buChar char="§"/>
            </a:pPr>
            <a:r>
              <a:rPr lang="es-ES" sz="2800" dirty="0" smtClean="0">
                <a:solidFill>
                  <a:srgbClr val="FFFFFF">
                    <a:lumMod val="65000"/>
                  </a:srgbClr>
                </a:solidFill>
                <a:latin typeface="Calibri Light"/>
              </a:rPr>
              <a:t>Trastornos óseos</a:t>
            </a:r>
          </a:p>
          <a:p>
            <a:pPr marL="342900" indent="-342900" defTabSz="914400">
              <a:buFont typeface="Wingdings" pitchFamily="2" charset="2"/>
              <a:buChar char="§"/>
            </a:pPr>
            <a:endParaRPr lang="es-ES" sz="2800" dirty="0" smtClean="0">
              <a:solidFill>
                <a:srgbClr val="FFFFFF">
                  <a:lumMod val="65000"/>
                </a:srgbClr>
              </a:solidFill>
              <a:latin typeface="Calibri Light"/>
            </a:endParaRPr>
          </a:p>
          <a:p>
            <a:pPr marL="342900" indent="-342900" defTabSz="914400">
              <a:buFont typeface="Wingdings" pitchFamily="2" charset="2"/>
              <a:buChar char="§"/>
            </a:pPr>
            <a:r>
              <a:rPr lang="es-ES" sz="2800" dirty="0" smtClean="0">
                <a:solidFill>
                  <a:srgbClr val="FFFFFF">
                    <a:lumMod val="65000"/>
                  </a:srgbClr>
                </a:solidFill>
                <a:latin typeface="Calibri Light"/>
              </a:rPr>
              <a:t>Trastornos metabólicos</a:t>
            </a:r>
            <a:endParaRPr lang="es-ES" sz="2800" dirty="0">
              <a:solidFill>
                <a:srgbClr val="FFFFFF">
                  <a:lumMod val="65000"/>
                </a:srgbClr>
              </a:solidFill>
              <a:latin typeface="Calibri Light"/>
            </a:endParaRPr>
          </a:p>
        </p:txBody>
      </p:sp>
    </p:spTree>
    <p:extLst>
      <p:ext uri="{BB962C8B-B14F-4D97-AF65-F5344CB8AC3E}">
        <p14:creationId xmlns:p14="http://schemas.microsoft.com/office/powerpoint/2010/main" val="381639682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ltLang="en-US" sz="3200" dirty="0" smtClean="0">
                <a:solidFill>
                  <a:schemeClr val="tx1"/>
                </a:solidFill>
                <a:latin typeface="Calibri Light"/>
              </a:rPr>
              <a:t>D:A:D: </a:t>
            </a:r>
            <a:r>
              <a:rPr lang="en-US" altLang="en-US" sz="3200" dirty="0" err="1" smtClean="0">
                <a:solidFill>
                  <a:schemeClr val="tx1"/>
                </a:solidFill>
                <a:latin typeface="Calibri Light"/>
              </a:rPr>
              <a:t>riesgo</a:t>
            </a:r>
            <a:r>
              <a:rPr lang="en-US" altLang="en-US" sz="3200" dirty="0" smtClean="0">
                <a:solidFill>
                  <a:schemeClr val="tx1"/>
                </a:solidFill>
                <a:latin typeface="Calibri Light"/>
              </a:rPr>
              <a:t> de </a:t>
            </a:r>
            <a:r>
              <a:rPr lang="en-US" altLang="en-US" sz="3200" dirty="0" err="1" smtClean="0">
                <a:solidFill>
                  <a:schemeClr val="tx1"/>
                </a:solidFill>
                <a:latin typeface="Calibri Light"/>
              </a:rPr>
              <a:t>nefrotoxicidad</a:t>
            </a:r>
            <a:r>
              <a:rPr lang="en-US" altLang="en-US" sz="3200" dirty="0" smtClean="0">
                <a:solidFill>
                  <a:schemeClr val="tx1"/>
                </a:solidFill>
                <a:latin typeface="Calibri Light"/>
              </a:rPr>
              <a:t> </a:t>
            </a:r>
            <a:r>
              <a:rPr lang="en-US" altLang="en-US" sz="3200" dirty="0" err="1" smtClean="0">
                <a:solidFill>
                  <a:schemeClr val="tx1"/>
                </a:solidFill>
                <a:latin typeface="Calibri Light"/>
              </a:rPr>
              <a:t>por</a:t>
            </a:r>
            <a:r>
              <a:rPr lang="en-US" altLang="en-US" sz="3200" dirty="0" smtClean="0">
                <a:solidFill>
                  <a:schemeClr val="tx1"/>
                </a:solidFill>
                <a:latin typeface="Calibri Light"/>
              </a:rPr>
              <a:t> TAR</a:t>
            </a:r>
          </a:p>
        </p:txBody>
      </p:sp>
      <p:sp>
        <p:nvSpPr>
          <p:cNvPr id="32771" name="Content Placeholder 2"/>
          <p:cNvSpPr>
            <a:spLocks noGrp="1"/>
          </p:cNvSpPr>
          <p:nvPr>
            <p:ph sz="half" idx="1"/>
          </p:nvPr>
        </p:nvSpPr>
        <p:spPr/>
        <p:txBody>
          <a:bodyPr/>
          <a:lstStyle/>
          <a:p>
            <a:pPr>
              <a:spcAft>
                <a:spcPct val="0"/>
              </a:spcAft>
            </a:pPr>
            <a:r>
              <a:rPr lang="en-US" altLang="en-US" sz="1600" dirty="0" smtClean="0"/>
              <a:t>Retrospective analysis of </a:t>
            </a:r>
            <a:r>
              <a:rPr lang="en-US" altLang="en-US" sz="1600" dirty="0" err="1" smtClean="0"/>
              <a:t>pts</a:t>
            </a:r>
            <a:r>
              <a:rPr lang="en-US" altLang="en-US" sz="1600" dirty="0" smtClean="0"/>
              <a:t> with BL </a:t>
            </a:r>
            <a:r>
              <a:rPr lang="en-US" altLang="en-US" sz="1600" dirty="0" err="1" smtClean="0"/>
              <a:t>eGFR</a:t>
            </a:r>
            <a:r>
              <a:rPr lang="en-US" altLang="en-US" sz="1600" dirty="0" smtClean="0"/>
              <a:t> &gt; 90/mL/min </a:t>
            </a:r>
            <a:r>
              <a:rPr lang="en-US" altLang="en-US" sz="1600" dirty="0" smtClean="0">
                <a:solidFill>
                  <a:srgbClr val="C00000"/>
                </a:solidFill>
              </a:rPr>
              <a:t>(N = 23,560)</a:t>
            </a:r>
          </a:p>
          <a:p>
            <a:pPr lvl="1">
              <a:spcAft>
                <a:spcPct val="0"/>
              </a:spcAft>
            </a:pPr>
            <a:r>
              <a:rPr lang="en-US" altLang="en-US" sz="1400" dirty="0" smtClean="0"/>
              <a:t>Evaluated cumulative exposure to TDF, ABC, ATV/RTV, LPV/RTV, other PIs and risk of CKD </a:t>
            </a:r>
          </a:p>
          <a:p>
            <a:pPr lvl="1">
              <a:spcAft>
                <a:spcPct val="0"/>
              </a:spcAft>
            </a:pPr>
            <a:r>
              <a:rPr lang="en-US" altLang="en-US" sz="1400" dirty="0" smtClean="0"/>
              <a:t>210 </a:t>
            </a:r>
            <a:r>
              <a:rPr lang="en-US" altLang="en-US" sz="1400" dirty="0" err="1" smtClean="0"/>
              <a:t>pts</a:t>
            </a:r>
            <a:r>
              <a:rPr lang="en-US" altLang="en-US" sz="1400" dirty="0" smtClean="0"/>
              <a:t> developed CKD</a:t>
            </a:r>
          </a:p>
          <a:p>
            <a:pPr>
              <a:spcAft>
                <a:spcPct val="0"/>
              </a:spcAft>
            </a:pPr>
            <a:r>
              <a:rPr lang="en-US" altLang="en-US" sz="1600" dirty="0" smtClean="0"/>
              <a:t>Multivariate analysis: exposure to TDF, ATV/RTV, and LPV/RTV significantly associated with CKD development </a:t>
            </a:r>
          </a:p>
          <a:p>
            <a:pPr lvl="1">
              <a:spcAft>
                <a:spcPct val="0"/>
              </a:spcAft>
            </a:pPr>
            <a:r>
              <a:rPr lang="en-US" altLang="en-US" sz="1600" dirty="0" smtClean="0">
                <a:solidFill>
                  <a:srgbClr val="C00000"/>
                </a:solidFill>
              </a:rPr>
              <a:t>Risk  </a:t>
            </a:r>
            <a:r>
              <a:rPr lang="en-US" altLang="en-US" sz="1600" dirty="0" smtClean="0">
                <a:solidFill>
                  <a:srgbClr val="C00000"/>
                </a:solidFill>
                <a:sym typeface="Symbol" pitchFamily="18" charset="2"/>
              </a:rPr>
              <a:t> greatly</a:t>
            </a:r>
            <a:r>
              <a:rPr lang="en-US" altLang="en-US" sz="1600" dirty="0" smtClean="0">
                <a:solidFill>
                  <a:srgbClr val="C00000"/>
                </a:solidFill>
              </a:rPr>
              <a:t> over 5 </a:t>
            </a:r>
            <a:r>
              <a:rPr lang="en-US" altLang="en-US" sz="1600" dirty="0" err="1" smtClean="0">
                <a:solidFill>
                  <a:srgbClr val="C00000"/>
                </a:solidFill>
              </a:rPr>
              <a:t>yrs</a:t>
            </a:r>
            <a:endParaRPr lang="en-US" altLang="en-US" sz="1600" dirty="0" smtClean="0">
              <a:solidFill>
                <a:srgbClr val="C00000"/>
              </a:solidFill>
            </a:endParaRPr>
          </a:p>
          <a:p>
            <a:pPr>
              <a:spcAft>
                <a:spcPct val="0"/>
              </a:spcAft>
            </a:pPr>
            <a:endParaRPr lang="en-US" altLang="en-US" sz="1400" dirty="0" smtClean="0"/>
          </a:p>
        </p:txBody>
      </p:sp>
      <p:sp>
        <p:nvSpPr>
          <p:cNvPr id="32772" name="Content Placeholder 3"/>
          <p:cNvSpPr>
            <a:spLocks noGrp="1"/>
          </p:cNvSpPr>
          <p:nvPr>
            <p:ph sz="half" idx="2"/>
          </p:nvPr>
        </p:nvSpPr>
        <p:spPr/>
        <p:txBody>
          <a:bodyPr/>
          <a:lstStyle/>
          <a:p>
            <a:r>
              <a:rPr lang="en-US" altLang="en-US" sz="1600" smtClean="0"/>
              <a:t>Association with TDF or LPV/RTV and CKD remains when excluding those who stopped drugs during or before study entry</a:t>
            </a:r>
          </a:p>
          <a:p>
            <a:r>
              <a:rPr lang="en-US" altLang="en-US" sz="1600" smtClean="0"/>
              <a:t>When TDF exposure censored, CKD risk per yr of ATV/RTV or LPV/RTV exposure </a:t>
            </a:r>
            <a:r>
              <a:rPr lang="en-US" altLang="en-US" sz="1600" smtClean="0">
                <a:sym typeface="Symbol" pitchFamily="18" charset="2"/>
              </a:rPr>
              <a:t>increased </a:t>
            </a:r>
            <a:r>
              <a:rPr lang="en-US" altLang="en-US" sz="1600" smtClean="0"/>
              <a:t>substantially</a:t>
            </a:r>
          </a:p>
          <a:p>
            <a:r>
              <a:rPr lang="en-US" altLang="en-US" sz="1600" smtClean="0"/>
              <a:t>CKD risk </a:t>
            </a:r>
            <a:r>
              <a:rPr lang="en-US" altLang="en-US" sz="1600" smtClean="0">
                <a:sym typeface="Symbol" pitchFamily="18" charset="2"/>
              </a:rPr>
              <a:t> with time after stopping TDF</a:t>
            </a:r>
            <a:endParaRPr lang="en-US" altLang="en-US" sz="1600" smtClean="0"/>
          </a:p>
        </p:txBody>
      </p:sp>
      <p:graphicFrame>
        <p:nvGraphicFramePr>
          <p:cNvPr id="9" name="Table 8"/>
          <p:cNvGraphicFramePr>
            <a:graphicFrameLocks noGrp="1"/>
          </p:cNvGraphicFramePr>
          <p:nvPr>
            <p:extLst>
              <p:ext uri="{D42A27DB-BD31-4B8C-83A1-F6EECF244321}">
                <p14:modId xmlns:p14="http://schemas.microsoft.com/office/powerpoint/2010/main" val="2261570108"/>
              </p:ext>
            </p:extLst>
          </p:nvPr>
        </p:nvGraphicFramePr>
        <p:xfrm>
          <a:off x="512236" y="4688061"/>
          <a:ext cx="5583765" cy="2087589"/>
        </p:xfrm>
        <a:graphic>
          <a:graphicData uri="http://schemas.openxmlformats.org/drawingml/2006/table">
            <a:tbl>
              <a:tblPr firstRow="1" firstCol="1" bandRow="1" bandCol="1">
                <a:tableStyleId>{7DF18680-E054-41AD-8BC1-D1AEF772440D}</a:tableStyleId>
              </a:tblPr>
              <a:tblGrid>
                <a:gridCol w="1109188"/>
                <a:gridCol w="1339593"/>
                <a:gridCol w="1381845"/>
                <a:gridCol w="1753139"/>
              </a:tblGrid>
              <a:tr h="332296">
                <a:tc gridSpan="4">
                  <a:txBody>
                    <a:bodyPr/>
                    <a:lstStyle/>
                    <a:p>
                      <a:pPr marL="0" marR="0" algn="ctr">
                        <a:lnSpc>
                          <a:spcPts val="1300"/>
                        </a:lnSpc>
                        <a:spcBef>
                          <a:spcPts val="100"/>
                        </a:spcBef>
                        <a:spcAft>
                          <a:spcPts val="100"/>
                        </a:spcAft>
                      </a:pPr>
                      <a:r>
                        <a:rPr lang="en-US" sz="1500" dirty="0" smtClean="0">
                          <a:solidFill>
                            <a:schemeClr val="tx1"/>
                          </a:solidFill>
                          <a:effectLst/>
                          <a:latin typeface="+mn-lt"/>
                          <a:ea typeface="Times New Roman" panose="02020603050405020304" pitchFamily="18" charset="0"/>
                          <a:cs typeface="Times New Roman" panose="02020603050405020304" pitchFamily="18" charset="0"/>
                        </a:rPr>
                        <a:t>CKD Risk by</a:t>
                      </a:r>
                      <a:r>
                        <a:rPr lang="en-US" sz="1500" baseline="0" dirty="0" smtClean="0">
                          <a:solidFill>
                            <a:schemeClr val="tx1"/>
                          </a:solidFill>
                          <a:effectLst/>
                          <a:latin typeface="+mn-lt"/>
                          <a:ea typeface="Times New Roman" panose="02020603050405020304" pitchFamily="18" charset="0"/>
                          <a:cs typeface="Times New Roman" panose="02020603050405020304" pitchFamily="18" charset="0"/>
                        </a:rPr>
                        <a:t> Yrs of ARV Exposure, IRR (95% CI)</a:t>
                      </a:r>
                      <a:endParaRPr lang="en-US" sz="1500" dirty="0">
                        <a:solidFill>
                          <a:schemeClr val="tx1"/>
                        </a:solidFill>
                        <a:effectLst/>
                        <a:latin typeface="+mn-lt"/>
                        <a:ea typeface="Times New Roman" panose="02020603050405020304" pitchFamily="18" charset="0"/>
                        <a:cs typeface="Times New Roman" panose="02020603050405020304" pitchFamily="18" charset="0"/>
                      </a:endParaRPr>
                    </a:p>
                  </a:txBody>
                  <a:tcPr marL="91436" marR="91436"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solidFill>
                  </a:tcPr>
                </a:tc>
                <a:tc hMerge="1">
                  <a:txBody>
                    <a:bodyPr/>
                    <a:lstStyle/>
                    <a:p>
                      <a:pPr marL="0" marR="0" algn="ctr">
                        <a:lnSpc>
                          <a:spcPts val="1300"/>
                        </a:lnSpc>
                        <a:spcBef>
                          <a:spcPts val="100"/>
                        </a:spcBef>
                        <a:spcAft>
                          <a:spcPts val="100"/>
                        </a:spcAft>
                      </a:pPr>
                      <a:endParaRPr lang="en-US" sz="1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solidFill>
                  </a:tcPr>
                </a:tc>
                <a:tc hMerge="1">
                  <a:txBody>
                    <a:bodyPr/>
                    <a:lstStyle/>
                    <a:p>
                      <a:pPr marL="0" marR="0" algn="ctr">
                        <a:lnSpc>
                          <a:spcPts val="1300"/>
                        </a:lnSpc>
                        <a:spcBef>
                          <a:spcPts val="100"/>
                        </a:spcBef>
                        <a:spcAft>
                          <a:spcPts val="100"/>
                        </a:spcAft>
                      </a:pPr>
                      <a:endParaRPr lang="en-US" sz="1000" dirty="0">
                        <a:solidFill>
                          <a:schemeClr val="bg1"/>
                        </a:solidFill>
                        <a:effectLst/>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solidFill>
                  </a:tcPr>
                </a:tc>
                <a:tc hMerge="1">
                  <a:txBody>
                    <a:bodyPr/>
                    <a:lstStyle/>
                    <a:p>
                      <a:pPr marL="0" marR="0" algn="ctr">
                        <a:lnSpc>
                          <a:spcPts val="1300"/>
                        </a:lnSpc>
                        <a:spcBef>
                          <a:spcPts val="100"/>
                        </a:spcBef>
                        <a:spcAft>
                          <a:spcPts val="100"/>
                        </a:spcAft>
                      </a:pPr>
                      <a:endParaRPr lang="en-US" sz="1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solidFill>
                  </a:tcPr>
                </a:tc>
              </a:tr>
              <a:tr h="263105">
                <a:tc>
                  <a:txBody>
                    <a:bodyPr/>
                    <a:lstStyle/>
                    <a:p>
                      <a:pPr marL="0" marR="0">
                        <a:lnSpc>
                          <a:spcPts val="1300"/>
                        </a:lnSpc>
                        <a:spcBef>
                          <a:spcPts val="100"/>
                        </a:spcBef>
                        <a:spcAft>
                          <a:spcPts val="100"/>
                        </a:spcAft>
                      </a:pPr>
                      <a:r>
                        <a:rPr lang="en-US" sz="1500" b="1" dirty="0" smtClean="0">
                          <a:solidFill>
                            <a:schemeClr val="tx1"/>
                          </a:solidFill>
                          <a:effectLst/>
                          <a:latin typeface="+mn-lt"/>
                          <a:ea typeface="Times New Roman" panose="02020603050405020304" pitchFamily="18" charset="0"/>
                          <a:cs typeface="Times New Roman" panose="02020603050405020304" pitchFamily="18" charset="0"/>
                        </a:rPr>
                        <a:t>Drug</a:t>
                      </a:r>
                      <a:endParaRPr lang="en-US" sz="1500" b="1" dirty="0">
                        <a:solidFill>
                          <a:schemeClr val="tx1"/>
                        </a:solidFill>
                        <a:effectLst/>
                        <a:latin typeface="+mn-lt"/>
                        <a:ea typeface="Times New Roman" panose="02020603050405020304" pitchFamily="18" charset="0"/>
                        <a:cs typeface="Times New Roman" panose="02020603050405020304" pitchFamily="18" charset="0"/>
                      </a:endParaRPr>
                    </a:p>
                  </a:txBody>
                  <a:tcPr marL="91436" marR="91436"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solidFill>
                  </a:tcPr>
                </a:tc>
                <a:tc>
                  <a:txBody>
                    <a:bodyPr/>
                    <a:lstStyle/>
                    <a:p>
                      <a:pPr marL="0" marR="0" algn="ctr">
                        <a:lnSpc>
                          <a:spcPts val="1300"/>
                        </a:lnSpc>
                        <a:spcBef>
                          <a:spcPts val="100"/>
                        </a:spcBef>
                        <a:spcAft>
                          <a:spcPts val="100"/>
                        </a:spcAft>
                      </a:pPr>
                      <a:r>
                        <a:rPr lang="en-US" sz="1500" b="1" dirty="0">
                          <a:solidFill>
                            <a:schemeClr val="tx1"/>
                          </a:solidFill>
                          <a:effectLst/>
                          <a:latin typeface="+mn-lt"/>
                        </a:rPr>
                        <a:t>1 </a:t>
                      </a:r>
                      <a:r>
                        <a:rPr lang="en-US" sz="1500" b="1" dirty="0" smtClean="0">
                          <a:solidFill>
                            <a:schemeClr val="tx1"/>
                          </a:solidFill>
                          <a:effectLst/>
                          <a:latin typeface="+mn-lt"/>
                        </a:rPr>
                        <a:t>Yr</a:t>
                      </a:r>
                      <a:r>
                        <a:rPr lang="en-US" sz="1500" b="1" dirty="0">
                          <a:solidFill>
                            <a:schemeClr val="tx1"/>
                          </a:solidFill>
                          <a:effectLst/>
                          <a:latin typeface="+mn-lt"/>
                        </a:rPr>
                        <a:t> </a:t>
                      </a:r>
                      <a:endParaRPr lang="en-US" sz="1500" b="1" dirty="0">
                        <a:solidFill>
                          <a:schemeClr val="tx1"/>
                        </a:solidFill>
                        <a:effectLst/>
                        <a:latin typeface="+mn-lt"/>
                        <a:ea typeface="Times New Roman" panose="02020603050405020304" pitchFamily="18" charset="0"/>
                        <a:cs typeface="Times New Roman" panose="02020603050405020304" pitchFamily="18" charset="0"/>
                      </a:endParaRPr>
                    </a:p>
                  </a:txBody>
                  <a:tcPr marL="91436" marR="91436"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solidFill>
                  </a:tcPr>
                </a:tc>
                <a:tc>
                  <a:txBody>
                    <a:bodyPr/>
                    <a:lstStyle/>
                    <a:p>
                      <a:pPr marL="0" marR="0" algn="ctr">
                        <a:lnSpc>
                          <a:spcPts val="1300"/>
                        </a:lnSpc>
                        <a:spcBef>
                          <a:spcPts val="100"/>
                        </a:spcBef>
                        <a:spcAft>
                          <a:spcPts val="100"/>
                        </a:spcAft>
                      </a:pPr>
                      <a:r>
                        <a:rPr lang="en-US" sz="1500" b="1" dirty="0">
                          <a:solidFill>
                            <a:schemeClr val="tx1"/>
                          </a:solidFill>
                          <a:effectLst/>
                          <a:latin typeface="+mn-lt"/>
                        </a:rPr>
                        <a:t>2 </a:t>
                      </a:r>
                      <a:r>
                        <a:rPr lang="en-US" sz="1500" b="1" dirty="0" smtClean="0">
                          <a:solidFill>
                            <a:schemeClr val="tx1"/>
                          </a:solidFill>
                          <a:effectLst/>
                          <a:latin typeface="+mn-lt"/>
                        </a:rPr>
                        <a:t>Yrs</a:t>
                      </a:r>
                      <a:endParaRPr lang="en-US" sz="1500" b="1" dirty="0">
                        <a:solidFill>
                          <a:schemeClr val="tx1"/>
                        </a:solidFill>
                        <a:effectLst/>
                        <a:latin typeface="+mn-lt"/>
                      </a:endParaRPr>
                    </a:p>
                  </a:txBody>
                  <a:tcPr marL="91436" marR="91436"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solidFill>
                  </a:tcPr>
                </a:tc>
                <a:tc>
                  <a:txBody>
                    <a:bodyPr/>
                    <a:lstStyle/>
                    <a:p>
                      <a:pPr marL="0" marR="0" algn="ctr">
                        <a:lnSpc>
                          <a:spcPts val="1300"/>
                        </a:lnSpc>
                        <a:spcBef>
                          <a:spcPts val="100"/>
                        </a:spcBef>
                        <a:spcAft>
                          <a:spcPts val="100"/>
                        </a:spcAft>
                      </a:pPr>
                      <a:r>
                        <a:rPr lang="en-US" sz="1500" b="1" dirty="0">
                          <a:solidFill>
                            <a:schemeClr val="tx1"/>
                          </a:solidFill>
                          <a:effectLst/>
                          <a:latin typeface="+mn-lt"/>
                        </a:rPr>
                        <a:t>5 </a:t>
                      </a:r>
                      <a:r>
                        <a:rPr lang="en-US" sz="1500" b="1" dirty="0" smtClean="0">
                          <a:solidFill>
                            <a:schemeClr val="tx1"/>
                          </a:solidFill>
                          <a:effectLst/>
                          <a:latin typeface="+mn-lt"/>
                        </a:rPr>
                        <a:t>Yrs</a:t>
                      </a:r>
                      <a:endParaRPr lang="en-US" sz="1500" b="1" dirty="0">
                        <a:solidFill>
                          <a:schemeClr val="tx1"/>
                        </a:solidFill>
                        <a:effectLst/>
                        <a:latin typeface="+mn-lt"/>
                        <a:ea typeface="Times New Roman" panose="02020603050405020304" pitchFamily="18" charset="0"/>
                        <a:cs typeface="Times New Roman" panose="02020603050405020304" pitchFamily="18" charset="0"/>
                      </a:endParaRPr>
                    </a:p>
                  </a:txBody>
                  <a:tcPr marL="91436" marR="91436"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solidFill>
                  </a:tcPr>
                </a:tc>
              </a:tr>
              <a:tr h="497396">
                <a:tc>
                  <a:txBody>
                    <a:bodyPr/>
                    <a:lstStyle/>
                    <a:p>
                      <a:pPr marL="0" marR="0">
                        <a:lnSpc>
                          <a:spcPts val="1300"/>
                        </a:lnSpc>
                        <a:spcBef>
                          <a:spcPts val="100"/>
                        </a:spcBef>
                        <a:spcAft>
                          <a:spcPts val="100"/>
                        </a:spcAft>
                      </a:pPr>
                      <a:r>
                        <a:rPr lang="en-US" sz="1500" b="0" dirty="0" smtClean="0">
                          <a:solidFill>
                            <a:schemeClr val="bg1"/>
                          </a:solidFill>
                          <a:effectLst/>
                          <a:latin typeface="+mn-lt"/>
                          <a:ea typeface="+mn-ea"/>
                          <a:cs typeface="+mn-cs"/>
                        </a:rPr>
                        <a:t>TDF</a:t>
                      </a:r>
                      <a:endParaRPr lang="en-US" sz="1500" b="0" dirty="0">
                        <a:solidFill>
                          <a:schemeClr val="bg1"/>
                        </a:solidFill>
                        <a:effectLst/>
                        <a:latin typeface="+mn-lt"/>
                        <a:ea typeface="Times New Roman" panose="02020603050405020304" pitchFamily="18" charset="0"/>
                        <a:cs typeface="Times New Roman" panose="02020603050405020304" pitchFamily="18" charset="0"/>
                      </a:endParaRPr>
                    </a:p>
                  </a:txBody>
                  <a:tcPr marL="91436" marR="91436"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pPr marL="0" marR="0" algn="ctr">
                        <a:lnSpc>
                          <a:spcPts val="1300"/>
                        </a:lnSpc>
                        <a:spcBef>
                          <a:spcPts val="100"/>
                        </a:spcBef>
                        <a:spcAft>
                          <a:spcPts val="100"/>
                        </a:spcAft>
                      </a:pPr>
                      <a:r>
                        <a:rPr lang="en-US" sz="1500" dirty="0">
                          <a:solidFill>
                            <a:schemeClr val="bg1"/>
                          </a:solidFill>
                          <a:effectLst/>
                          <a:latin typeface="+mn-lt"/>
                        </a:rPr>
                        <a:t>1.12 </a:t>
                      </a:r>
                      <a:r>
                        <a:rPr lang="en-US" sz="1500" dirty="0" smtClean="0">
                          <a:solidFill>
                            <a:schemeClr val="bg1"/>
                          </a:solidFill>
                          <a:effectLst/>
                          <a:latin typeface="+mn-lt"/>
                        </a:rPr>
                        <a:t/>
                      </a:r>
                      <a:br>
                        <a:rPr lang="en-US" sz="1500" dirty="0" smtClean="0">
                          <a:solidFill>
                            <a:schemeClr val="bg1"/>
                          </a:solidFill>
                          <a:effectLst/>
                          <a:latin typeface="+mn-lt"/>
                        </a:rPr>
                      </a:br>
                      <a:r>
                        <a:rPr lang="en-US" sz="1500" dirty="0" smtClean="0">
                          <a:solidFill>
                            <a:schemeClr val="bg1"/>
                          </a:solidFill>
                          <a:effectLst/>
                          <a:latin typeface="+mn-lt"/>
                        </a:rPr>
                        <a:t>(</a:t>
                      </a:r>
                      <a:r>
                        <a:rPr lang="en-US" sz="1500" dirty="0">
                          <a:solidFill>
                            <a:schemeClr val="bg1"/>
                          </a:solidFill>
                          <a:effectLst/>
                          <a:latin typeface="+mn-lt"/>
                        </a:rPr>
                        <a:t>1.06-1.18)</a:t>
                      </a:r>
                      <a:endParaRPr lang="en-US" sz="1500" dirty="0">
                        <a:solidFill>
                          <a:schemeClr val="bg1"/>
                        </a:solidFill>
                        <a:effectLst/>
                        <a:latin typeface="+mn-lt"/>
                        <a:ea typeface="Times New Roman" panose="02020603050405020304" pitchFamily="18" charset="0"/>
                        <a:cs typeface="Times New Roman" panose="02020603050405020304" pitchFamily="18" charset="0"/>
                      </a:endParaRPr>
                    </a:p>
                  </a:txBody>
                  <a:tcPr marL="91436" marR="91436"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pPr marL="0" marR="0" algn="ctr">
                        <a:lnSpc>
                          <a:spcPts val="1300"/>
                        </a:lnSpc>
                        <a:spcBef>
                          <a:spcPts val="100"/>
                        </a:spcBef>
                        <a:spcAft>
                          <a:spcPts val="100"/>
                        </a:spcAft>
                      </a:pPr>
                      <a:r>
                        <a:rPr lang="en-US" sz="1500" dirty="0">
                          <a:solidFill>
                            <a:schemeClr val="bg1"/>
                          </a:solidFill>
                          <a:effectLst/>
                          <a:latin typeface="+mn-lt"/>
                        </a:rPr>
                        <a:t>1.25 </a:t>
                      </a:r>
                      <a:r>
                        <a:rPr lang="en-US" sz="1500" dirty="0" smtClean="0">
                          <a:solidFill>
                            <a:schemeClr val="bg1"/>
                          </a:solidFill>
                          <a:effectLst/>
                          <a:latin typeface="+mn-lt"/>
                        </a:rPr>
                        <a:t/>
                      </a:r>
                      <a:br>
                        <a:rPr lang="en-US" sz="1500" dirty="0" smtClean="0">
                          <a:solidFill>
                            <a:schemeClr val="bg1"/>
                          </a:solidFill>
                          <a:effectLst/>
                          <a:latin typeface="+mn-lt"/>
                        </a:rPr>
                      </a:br>
                      <a:r>
                        <a:rPr lang="en-US" sz="1500" dirty="0" smtClean="0">
                          <a:solidFill>
                            <a:schemeClr val="bg1"/>
                          </a:solidFill>
                          <a:effectLst/>
                          <a:latin typeface="+mn-lt"/>
                        </a:rPr>
                        <a:t>(</a:t>
                      </a:r>
                      <a:r>
                        <a:rPr lang="en-US" sz="1500" dirty="0">
                          <a:solidFill>
                            <a:schemeClr val="bg1"/>
                          </a:solidFill>
                          <a:effectLst/>
                          <a:latin typeface="+mn-lt"/>
                        </a:rPr>
                        <a:t>1.12-1.39)</a:t>
                      </a:r>
                      <a:endParaRPr lang="en-US" sz="1500" dirty="0">
                        <a:solidFill>
                          <a:schemeClr val="bg1"/>
                        </a:solidFill>
                        <a:effectLst/>
                        <a:latin typeface="+mn-lt"/>
                        <a:ea typeface="Times New Roman" panose="02020603050405020304" pitchFamily="18" charset="0"/>
                        <a:cs typeface="Times New Roman" panose="02020603050405020304" pitchFamily="18" charset="0"/>
                      </a:endParaRPr>
                    </a:p>
                  </a:txBody>
                  <a:tcPr marL="91436" marR="91436"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pPr marL="0" marR="0" algn="ctr">
                        <a:lnSpc>
                          <a:spcPts val="1300"/>
                        </a:lnSpc>
                        <a:spcBef>
                          <a:spcPts val="100"/>
                        </a:spcBef>
                        <a:spcAft>
                          <a:spcPts val="100"/>
                        </a:spcAft>
                      </a:pPr>
                      <a:r>
                        <a:rPr lang="en-US" sz="1500" dirty="0">
                          <a:solidFill>
                            <a:schemeClr val="bg1"/>
                          </a:solidFill>
                          <a:effectLst/>
                          <a:latin typeface="+mn-lt"/>
                        </a:rPr>
                        <a:t>1.74 </a:t>
                      </a:r>
                      <a:r>
                        <a:rPr lang="en-US" sz="1500" dirty="0" smtClean="0">
                          <a:solidFill>
                            <a:schemeClr val="bg1"/>
                          </a:solidFill>
                          <a:effectLst/>
                          <a:latin typeface="+mn-lt"/>
                        </a:rPr>
                        <a:t/>
                      </a:r>
                      <a:br>
                        <a:rPr lang="en-US" sz="1500" dirty="0" smtClean="0">
                          <a:solidFill>
                            <a:schemeClr val="bg1"/>
                          </a:solidFill>
                          <a:effectLst/>
                          <a:latin typeface="+mn-lt"/>
                        </a:rPr>
                      </a:br>
                      <a:r>
                        <a:rPr lang="en-US" sz="1500" dirty="0" smtClean="0">
                          <a:solidFill>
                            <a:schemeClr val="bg1"/>
                          </a:solidFill>
                          <a:effectLst/>
                          <a:latin typeface="+mn-lt"/>
                        </a:rPr>
                        <a:t>(</a:t>
                      </a:r>
                      <a:r>
                        <a:rPr lang="en-US" sz="1500" dirty="0">
                          <a:solidFill>
                            <a:schemeClr val="bg1"/>
                          </a:solidFill>
                          <a:effectLst/>
                          <a:latin typeface="+mn-lt"/>
                        </a:rPr>
                        <a:t>1.33-2.27)</a:t>
                      </a:r>
                      <a:endParaRPr lang="en-US" sz="1500" dirty="0">
                        <a:solidFill>
                          <a:schemeClr val="bg1"/>
                        </a:solidFill>
                        <a:effectLst/>
                        <a:latin typeface="+mn-lt"/>
                        <a:ea typeface="Times New Roman" panose="02020603050405020304" pitchFamily="18" charset="0"/>
                        <a:cs typeface="Times New Roman" panose="02020603050405020304" pitchFamily="18" charset="0"/>
                      </a:endParaRPr>
                    </a:p>
                  </a:txBody>
                  <a:tcPr marL="91436" marR="91436"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lumMod val="95000"/>
                      </a:schemeClr>
                    </a:solidFill>
                  </a:tcPr>
                </a:tc>
              </a:tr>
              <a:tr h="497396">
                <a:tc>
                  <a:txBody>
                    <a:bodyPr/>
                    <a:lstStyle/>
                    <a:p>
                      <a:pPr marL="0" marR="0">
                        <a:lnSpc>
                          <a:spcPts val="1300"/>
                        </a:lnSpc>
                        <a:spcBef>
                          <a:spcPts val="100"/>
                        </a:spcBef>
                        <a:spcAft>
                          <a:spcPts val="100"/>
                        </a:spcAft>
                      </a:pPr>
                      <a:r>
                        <a:rPr lang="en-US" sz="1500" b="0" dirty="0" smtClean="0">
                          <a:solidFill>
                            <a:schemeClr val="bg1"/>
                          </a:solidFill>
                          <a:effectLst/>
                          <a:latin typeface="+mn-lt"/>
                        </a:rPr>
                        <a:t>ATV/</a:t>
                      </a:r>
                      <a:br>
                        <a:rPr lang="en-US" sz="1500" b="0" dirty="0" smtClean="0">
                          <a:solidFill>
                            <a:schemeClr val="bg1"/>
                          </a:solidFill>
                          <a:effectLst/>
                          <a:latin typeface="+mn-lt"/>
                        </a:rPr>
                      </a:br>
                      <a:r>
                        <a:rPr lang="en-US" sz="1500" b="0" dirty="0" smtClean="0">
                          <a:solidFill>
                            <a:schemeClr val="bg1"/>
                          </a:solidFill>
                          <a:effectLst/>
                          <a:latin typeface="+mn-lt"/>
                        </a:rPr>
                        <a:t>RTV</a:t>
                      </a:r>
                      <a:endParaRPr lang="en-US" sz="1500" b="0" dirty="0">
                        <a:solidFill>
                          <a:schemeClr val="bg1"/>
                        </a:solidFill>
                        <a:effectLst/>
                        <a:latin typeface="+mn-lt"/>
                        <a:ea typeface="Times New Roman" panose="02020603050405020304" pitchFamily="18" charset="0"/>
                        <a:cs typeface="Times New Roman" panose="02020603050405020304" pitchFamily="18" charset="0"/>
                      </a:endParaRPr>
                    </a:p>
                  </a:txBody>
                  <a:tcPr marL="91436" marR="9143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85000"/>
                      </a:schemeClr>
                    </a:solidFill>
                  </a:tcPr>
                </a:tc>
                <a:tc>
                  <a:txBody>
                    <a:bodyPr/>
                    <a:lstStyle/>
                    <a:p>
                      <a:pPr marL="0" marR="0" algn="ctr">
                        <a:lnSpc>
                          <a:spcPts val="1300"/>
                        </a:lnSpc>
                        <a:spcBef>
                          <a:spcPts val="100"/>
                        </a:spcBef>
                        <a:spcAft>
                          <a:spcPts val="100"/>
                        </a:spcAft>
                      </a:pPr>
                      <a:r>
                        <a:rPr lang="en-US" sz="1500" dirty="0">
                          <a:solidFill>
                            <a:schemeClr val="bg1"/>
                          </a:solidFill>
                          <a:effectLst/>
                          <a:latin typeface="+mn-lt"/>
                        </a:rPr>
                        <a:t>1.27 </a:t>
                      </a:r>
                      <a:r>
                        <a:rPr lang="en-US" sz="1500" dirty="0" smtClean="0">
                          <a:solidFill>
                            <a:schemeClr val="bg1"/>
                          </a:solidFill>
                          <a:effectLst/>
                          <a:latin typeface="+mn-lt"/>
                        </a:rPr>
                        <a:t/>
                      </a:r>
                      <a:br>
                        <a:rPr lang="en-US" sz="1500" dirty="0" smtClean="0">
                          <a:solidFill>
                            <a:schemeClr val="bg1"/>
                          </a:solidFill>
                          <a:effectLst/>
                          <a:latin typeface="+mn-lt"/>
                        </a:rPr>
                      </a:br>
                      <a:r>
                        <a:rPr lang="en-US" sz="1500" dirty="0" smtClean="0">
                          <a:solidFill>
                            <a:schemeClr val="bg1"/>
                          </a:solidFill>
                          <a:effectLst/>
                          <a:latin typeface="+mn-lt"/>
                        </a:rPr>
                        <a:t>(</a:t>
                      </a:r>
                      <a:r>
                        <a:rPr lang="en-US" sz="1500" dirty="0">
                          <a:solidFill>
                            <a:schemeClr val="bg1"/>
                          </a:solidFill>
                          <a:effectLst/>
                          <a:latin typeface="+mn-lt"/>
                        </a:rPr>
                        <a:t>1.18-1.36)</a:t>
                      </a:r>
                      <a:endParaRPr lang="en-US" sz="1500" dirty="0">
                        <a:solidFill>
                          <a:schemeClr val="bg1"/>
                        </a:solidFill>
                        <a:effectLst/>
                        <a:latin typeface="+mn-lt"/>
                        <a:ea typeface="Times New Roman" panose="02020603050405020304" pitchFamily="18" charset="0"/>
                        <a:cs typeface="Times New Roman" panose="02020603050405020304" pitchFamily="18" charset="0"/>
                      </a:endParaRPr>
                    </a:p>
                  </a:txBody>
                  <a:tcPr marL="91436" marR="9143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85000"/>
                      </a:schemeClr>
                    </a:solidFill>
                  </a:tcPr>
                </a:tc>
                <a:tc>
                  <a:txBody>
                    <a:bodyPr/>
                    <a:lstStyle/>
                    <a:p>
                      <a:pPr marL="0" marR="0" algn="ctr">
                        <a:lnSpc>
                          <a:spcPts val="1300"/>
                        </a:lnSpc>
                        <a:spcBef>
                          <a:spcPts val="100"/>
                        </a:spcBef>
                        <a:spcAft>
                          <a:spcPts val="100"/>
                        </a:spcAft>
                      </a:pPr>
                      <a:r>
                        <a:rPr lang="en-US" sz="1500" dirty="0">
                          <a:solidFill>
                            <a:schemeClr val="bg1"/>
                          </a:solidFill>
                          <a:effectLst/>
                          <a:latin typeface="+mn-lt"/>
                        </a:rPr>
                        <a:t>1.61 </a:t>
                      </a:r>
                      <a:r>
                        <a:rPr lang="en-US" sz="1500" dirty="0" smtClean="0">
                          <a:solidFill>
                            <a:schemeClr val="bg1"/>
                          </a:solidFill>
                          <a:effectLst/>
                          <a:latin typeface="+mn-lt"/>
                        </a:rPr>
                        <a:t/>
                      </a:r>
                      <a:br>
                        <a:rPr lang="en-US" sz="1500" dirty="0" smtClean="0">
                          <a:solidFill>
                            <a:schemeClr val="bg1"/>
                          </a:solidFill>
                          <a:effectLst/>
                          <a:latin typeface="+mn-lt"/>
                        </a:rPr>
                      </a:br>
                      <a:r>
                        <a:rPr lang="en-US" sz="1500" dirty="0" smtClean="0">
                          <a:solidFill>
                            <a:schemeClr val="bg1"/>
                          </a:solidFill>
                          <a:effectLst/>
                          <a:latin typeface="+mn-lt"/>
                        </a:rPr>
                        <a:t>(</a:t>
                      </a:r>
                      <a:r>
                        <a:rPr lang="en-US" sz="1500" dirty="0">
                          <a:solidFill>
                            <a:schemeClr val="bg1"/>
                          </a:solidFill>
                          <a:effectLst/>
                          <a:latin typeface="+mn-lt"/>
                        </a:rPr>
                        <a:t>1.40-1.84)</a:t>
                      </a:r>
                      <a:endParaRPr lang="en-US" sz="1500" dirty="0">
                        <a:solidFill>
                          <a:schemeClr val="bg1"/>
                        </a:solidFill>
                        <a:effectLst/>
                        <a:latin typeface="+mn-lt"/>
                        <a:ea typeface="Times New Roman" panose="02020603050405020304" pitchFamily="18" charset="0"/>
                        <a:cs typeface="Times New Roman" panose="02020603050405020304" pitchFamily="18" charset="0"/>
                      </a:endParaRPr>
                    </a:p>
                  </a:txBody>
                  <a:tcPr marL="91436" marR="9143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85000"/>
                      </a:schemeClr>
                    </a:solidFill>
                  </a:tcPr>
                </a:tc>
                <a:tc>
                  <a:txBody>
                    <a:bodyPr/>
                    <a:lstStyle/>
                    <a:p>
                      <a:pPr marL="0" marR="0" algn="ctr">
                        <a:lnSpc>
                          <a:spcPts val="1300"/>
                        </a:lnSpc>
                        <a:spcBef>
                          <a:spcPts val="100"/>
                        </a:spcBef>
                        <a:spcAft>
                          <a:spcPts val="100"/>
                        </a:spcAft>
                      </a:pPr>
                      <a:r>
                        <a:rPr lang="en-US" sz="1500" dirty="0" smtClean="0">
                          <a:solidFill>
                            <a:schemeClr val="bg1"/>
                          </a:solidFill>
                          <a:effectLst/>
                          <a:latin typeface="+mn-lt"/>
                        </a:rPr>
                        <a:t>3.27</a:t>
                      </a:r>
                      <a:br>
                        <a:rPr lang="en-US" sz="1500" dirty="0" smtClean="0">
                          <a:solidFill>
                            <a:schemeClr val="bg1"/>
                          </a:solidFill>
                          <a:effectLst/>
                          <a:latin typeface="+mn-lt"/>
                        </a:rPr>
                      </a:br>
                      <a:r>
                        <a:rPr lang="en-US" sz="1500" dirty="0" smtClean="0">
                          <a:solidFill>
                            <a:schemeClr val="bg1"/>
                          </a:solidFill>
                          <a:effectLst/>
                          <a:latin typeface="+mn-lt"/>
                        </a:rPr>
                        <a:t>(2.32-4.61</a:t>
                      </a:r>
                      <a:r>
                        <a:rPr lang="en-US" sz="1500" dirty="0">
                          <a:solidFill>
                            <a:schemeClr val="bg1"/>
                          </a:solidFill>
                          <a:effectLst/>
                          <a:latin typeface="+mn-lt"/>
                        </a:rPr>
                        <a:t>)</a:t>
                      </a:r>
                      <a:endParaRPr lang="en-US" sz="1500" dirty="0">
                        <a:solidFill>
                          <a:schemeClr val="bg1"/>
                        </a:solidFill>
                        <a:effectLst/>
                        <a:latin typeface="+mn-lt"/>
                        <a:ea typeface="Times New Roman" panose="02020603050405020304" pitchFamily="18" charset="0"/>
                        <a:cs typeface="Times New Roman" panose="02020603050405020304" pitchFamily="18" charset="0"/>
                      </a:endParaRPr>
                    </a:p>
                  </a:txBody>
                  <a:tcPr marL="91436" marR="9143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85000"/>
                      </a:schemeClr>
                    </a:solidFill>
                  </a:tcPr>
                </a:tc>
              </a:tr>
              <a:tr h="497396">
                <a:tc>
                  <a:txBody>
                    <a:bodyPr/>
                    <a:lstStyle/>
                    <a:p>
                      <a:pPr marL="0" marR="0">
                        <a:lnSpc>
                          <a:spcPts val="1300"/>
                        </a:lnSpc>
                        <a:spcBef>
                          <a:spcPts val="100"/>
                        </a:spcBef>
                        <a:spcAft>
                          <a:spcPts val="100"/>
                        </a:spcAft>
                      </a:pPr>
                      <a:r>
                        <a:rPr lang="en-US" sz="1500" b="0" dirty="0" smtClean="0">
                          <a:solidFill>
                            <a:schemeClr val="bg1"/>
                          </a:solidFill>
                          <a:effectLst/>
                          <a:latin typeface="+mn-lt"/>
                        </a:rPr>
                        <a:t>LPV/</a:t>
                      </a:r>
                      <a:br>
                        <a:rPr lang="en-US" sz="1500" b="0" dirty="0" smtClean="0">
                          <a:solidFill>
                            <a:schemeClr val="bg1"/>
                          </a:solidFill>
                          <a:effectLst/>
                          <a:latin typeface="+mn-lt"/>
                        </a:rPr>
                      </a:br>
                      <a:r>
                        <a:rPr lang="en-US" sz="1500" b="0" dirty="0" smtClean="0">
                          <a:solidFill>
                            <a:schemeClr val="bg1"/>
                          </a:solidFill>
                          <a:effectLst/>
                          <a:latin typeface="+mn-lt"/>
                        </a:rPr>
                        <a:t>RTV</a:t>
                      </a:r>
                      <a:endParaRPr lang="en-US" sz="1500" b="0" dirty="0">
                        <a:solidFill>
                          <a:schemeClr val="bg1"/>
                        </a:solidFill>
                        <a:effectLst/>
                        <a:latin typeface="+mn-lt"/>
                        <a:ea typeface="Times New Roman" panose="02020603050405020304" pitchFamily="18" charset="0"/>
                        <a:cs typeface="Times New Roman" panose="02020603050405020304" pitchFamily="18" charset="0"/>
                      </a:endParaRPr>
                    </a:p>
                  </a:txBody>
                  <a:tcPr marL="91436" marR="9143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pPr marL="0" marR="0" algn="ctr">
                        <a:lnSpc>
                          <a:spcPts val="1300"/>
                        </a:lnSpc>
                        <a:spcBef>
                          <a:spcPts val="100"/>
                        </a:spcBef>
                        <a:spcAft>
                          <a:spcPts val="100"/>
                        </a:spcAft>
                      </a:pPr>
                      <a:r>
                        <a:rPr lang="en-US" sz="1500" dirty="0">
                          <a:solidFill>
                            <a:schemeClr val="bg1"/>
                          </a:solidFill>
                          <a:effectLst/>
                          <a:latin typeface="+mn-lt"/>
                        </a:rPr>
                        <a:t>1.16 </a:t>
                      </a:r>
                      <a:r>
                        <a:rPr lang="en-US" sz="1500" dirty="0" smtClean="0">
                          <a:solidFill>
                            <a:schemeClr val="bg1"/>
                          </a:solidFill>
                          <a:effectLst/>
                          <a:latin typeface="+mn-lt"/>
                        </a:rPr>
                        <a:t/>
                      </a:r>
                      <a:br>
                        <a:rPr lang="en-US" sz="1500" dirty="0" smtClean="0">
                          <a:solidFill>
                            <a:schemeClr val="bg1"/>
                          </a:solidFill>
                          <a:effectLst/>
                          <a:latin typeface="+mn-lt"/>
                        </a:rPr>
                      </a:br>
                      <a:r>
                        <a:rPr lang="en-US" sz="1500" dirty="0" smtClean="0">
                          <a:solidFill>
                            <a:schemeClr val="bg1"/>
                          </a:solidFill>
                          <a:effectLst/>
                          <a:latin typeface="+mn-lt"/>
                        </a:rPr>
                        <a:t>(</a:t>
                      </a:r>
                      <a:r>
                        <a:rPr lang="en-US" sz="1500" dirty="0">
                          <a:solidFill>
                            <a:schemeClr val="bg1"/>
                          </a:solidFill>
                          <a:effectLst/>
                          <a:latin typeface="+mn-lt"/>
                        </a:rPr>
                        <a:t>1.10-1.22)</a:t>
                      </a:r>
                      <a:endParaRPr lang="en-US" sz="1500" dirty="0">
                        <a:solidFill>
                          <a:schemeClr val="bg1"/>
                        </a:solidFill>
                        <a:effectLst/>
                        <a:latin typeface="+mn-lt"/>
                        <a:ea typeface="Times New Roman" panose="02020603050405020304" pitchFamily="18" charset="0"/>
                        <a:cs typeface="Times New Roman" panose="02020603050405020304" pitchFamily="18" charset="0"/>
                      </a:endParaRPr>
                    </a:p>
                  </a:txBody>
                  <a:tcPr marL="91436" marR="9143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pPr marL="0" marR="0" algn="ctr">
                        <a:lnSpc>
                          <a:spcPts val="1300"/>
                        </a:lnSpc>
                        <a:spcBef>
                          <a:spcPts val="100"/>
                        </a:spcBef>
                        <a:spcAft>
                          <a:spcPts val="100"/>
                        </a:spcAft>
                      </a:pPr>
                      <a:r>
                        <a:rPr lang="en-US" sz="1500" dirty="0">
                          <a:solidFill>
                            <a:schemeClr val="bg1"/>
                          </a:solidFill>
                          <a:effectLst/>
                          <a:latin typeface="+mn-lt"/>
                        </a:rPr>
                        <a:t>1.35 </a:t>
                      </a:r>
                      <a:r>
                        <a:rPr lang="en-US" sz="1500" dirty="0" smtClean="0">
                          <a:solidFill>
                            <a:schemeClr val="bg1"/>
                          </a:solidFill>
                          <a:effectLst/>
                          <a:latin typeface="+mn-lt"/>
                        </a:rPr>
                        <a:t/>
                      </a:r>
                      <a:br>
                        <a:rPr lang="en-US" sz="1500" dirty="0" smtClean="0">
                          <a:solidFill>
                            <a:schemeClr val="bg1"/>
                          </a:solidFill>
                          <a:effectLst/>
                          <a:latin typeface="+mn-lt"/>
                        </a:rPr>
                      </a:br>
                      <a:r>
                        <a:rPr lang="en-US" sz="1500" dirty="0" smtClean="0">
                          <a:solidFill>
                            <a:schemeClr val="bg1"/>
                          </a:solidFill>
                          <a:effectLst/>
                          <a:latin typeface="+mn-lt"/>
                        </a:rPr>
                        <a:t>(</a:t>
                      </a:r>
                      <a:r>
                        <a:rPr lang="en-US" sz="1500" dirty="0">
                          <a:solidFill>
                            <a:schemeClr val="bg1"/>
                          </a:solidFill>
                          <a:effectLst/>
                          <a:latin typeface="+mn-lt"/>
                        </a:rPr>
                        <a:t>1.21-1.50)</a:t>
                      </a:r>
                      <a:endParaRPr lang="en-US" sz="1500" dirty="0">
                        <a:solidFill>
                          <a:schemeClr val="bg1"/>
                        </a:solidFill>
                        <a:effectLst/>
                        <a:latin typeface="+mn-lt"/>
                        <a:ea typeface="Times New Roman" panose="02020603050405020304" pitchFamily="18" charset="0"/>
                        <a:cs typeface="Times New Roman" panose="02020603050405020304" pitchFamily="18" charset="0"/>
                      </a:endParaRPr>
                    </a:p>
                  </a:txBody>
                  <a:tcPr marL="91436" marR="9143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pPr marL="0" marR="0" algn="ctr">
                        <a:lnSpc>
                          <a:spcPts val="1300"/>
                        </a:lnSpc>
                        <a:spcBef>
                          <a:spcPts val="100"/>
                        </a:spcBef>
                        <a:spcAft>
                          <a:spcPts val="100"/>
                        </a:spcAft>
                      </a:pPr>
                      <a:r>
                        <a:rPr lang="en-US" sz="1500" dirty="0" smtClean="0">
                          <a:solidFill>
                            <a:schemeClr val="bg1"/>
                          </a:solidFill>
                          <a:effectLst/>
                          <a:latin typeface="+mn-lt"/>
                        </a:rPr>
                        <a:t>2.11</a:t>
                      </a:r>
                      <a:br>
                        <a:rPr lang="en-US" sz="1500" dirty="0" smtClean="0">
                          <a:solidFill>
                            <a:schemeClr val="bg1"/>
                          </a:solidFill>
                          <a:effectLst/>
                          <a:latin typeface="+mn-lt"/>
                        </a:rPr>
                      </a:br>
                      <a:r>
                        <a:rPr lang="en-US" sz="1500" dirty="0" smtClean="0">
                          <a:solidFill>
                            <a:schemeClr val="bg1"/>
                          </a:solidFill>
                          <a:effectLst/>
                          <a:latin typeface="+mn-lt"/>
                        </a:rPr>
                        <a:t>(1.62-2.75</a:t>
                      </a:r>
                      <a:r>
                        <a:rPr lang="en-US" sz="1500" dirty="0">
                          <a:solidFill>
                            <a:schemeClr val="bg1"/>
                          </a:solidFill>
                          <a:effectLst/>
                          <a:latin typeface="+mn-lt"/>
                        </a:rPr>
                        <a:t>)</a:t>
                      </a:r>
                      <a:endParaRPr lang="en-US" sz="1500" dirty="0">
                        <a:solidFill>
                          <a:schemeClr val="bg1"/>
                        </a:solidFill>
                        <a:effectLst/>
                        <a:latin typeface="+mn-lt"/>
                        <a:ea typeface="Times New Roman" panose="02020603050405020304" pitchFamily="18" charset="0"/>
                        <a:cs typeface="Times New Roman" panose="02020603050405020304" pitchFamily="18" charset="0"/>
                      </a:endParaRPr>
                    </a:p>
                  </a:txBody>
                  <a:tcPr marL="91436" marR="9143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r>
            </a:tbl>
          </a:graphicData>
        </a:graphic>
      </p:graphicFrame>
      <p:sp>
        <p:nvSpPr>
          <p:cNvPr id="32791" name="Text Box 11"/>
          <p:cNvSpPr txBox="1">
            <a:spLocks noChangeArrowheads="1"/>
          </p:cNvSpPr>
          <p:nvPr/>
        </p:nvSpPr>
        <p:spPr bwMode="auto">
          <a:xfrm>
            <a:off x="406416" y="6479453"/>
            <a:ext cx="114151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defTabSz="914400">
              <a:buFont typeface="Wingdings" pitchFamily="2" charset="2"/>
              <a:buNone/>
            </a:pPr>
            <a:r>
              <a:rPr lang="en-US" altLang="en-US" sz="1200" b="0" dirty="0" err="1">
                <a:solidFill>
                  <a:srgbClr val="000000"/>
                </a:solidFill>
                <a:latin typeface="Calibri Light"/>
                <a:ea typeface="MS PGothic" pitchFamily="34" charset="-128"/>
                <a:cs typeface="Arial" pitchFamily="34" charset="0"/>
              </a:rPr>
              <a:t>Mocroft</a:t>
            </a:r>
            <a:r>
              <a:rPr lang="en-US" altLang="en-US" sz="1200" b="0" dirty="0">
                <a:solidFill>
                  <a:srgbClr val="000000"/>
                </a:solidFill>
                <a:latin typeface="Calibri Light"/>
                <a:ea typeface="MS PGothic" pitchFamily="34" charset="-128"/>
                <a:cs typeface="Arial" pitchFamily="34" charset="0"/>
              </a:rPr>
              <a:t> A, et al. CROI 2015. Abstract 142. CCO HIV</a:t>
            </a:r>
          </a:p>
        </p:txBody>
      </p:sp>
      <p:sp>
        <p:nvSpPr>
          <p:cNvPr id="32792" name="Freeform 7"/>
          <p:cNvSpPr>
            <a:spLocks/>
          </p:cNvSpPr>
          <p:nvPr/>
        </p:nvSpPr>
        <p:spPr bwMode="auto">
          <a:xfrm>
            <a:off x="7033798" y="4753149"/>
            <a:ext cx="4938183" cy="1389063"/>
          </a:xfrm>
          <a:custGeom>
            <a:avLst/>
            <a:gdLst>
              <a:gd name="T0" fmla="*/ 0 w 3702868"/>
              <a:gd name="T1" fmla="*/ 0 h 1389706"/>
              <a:gd name="T2" fmla="*/ 0 w 3702868"/>
              <a:gd name="T3" fmla="*/ 1370542 h 1389706"/>
              <a:gd name="T4" fmla="*/ 3726004 w 3702868"/>
              <a:gd name="T5" fmla="*/ 1370542 h 1389706"/>
              <a:gd name="T6" fmla="*/ 0 60000 65536"/>
              <a:gd name="T7" fmla="*/ 0 60000 65536"/>
              <a:gd name="T8" fmla="*/ 0 60000 65536"/>
              <a:gd name="T9" fmla="*/ 0 w 3702868"/>
              <a:gd name="T10" fmla="*/ 0 h 1389706"/>
              <a:gd name="T11" fmla="*/ 3702868 w 3702868"/>
              <a:gd name="T12" fmla="*/ 1389706 h 1389706"/>
            </a:gdLst>
            <a:ahLst/>
            <a:cxnLst>
              <a:cxn ang="T6">
                <a:pos x="T0" y="T1"/>
              </a:cxn>
              <a:cxn ang="T7">
                <a:pos x="T2" y="T3"/>
              </a:cxn>
              <a:cxn ang="T8">
                <a:pos x="T4" y="T5"/>
              </a:cxn>
            </a:cxnLst>
            <a:rect l="T9" t="T10" r="T11" b="T12"/>
            <a:pathLst>
              <a:path w="3702868" h="1389706">
                <a:moveTo>
                  <a:pt x="0" y="0"/>
                </a:moveTo>
                <a:lnTo>
                  <a:pt x="0" y="1389706"/>
                </a:lnTo>
                <a:lnTo>
                  <a:pt x="3702868" y="1389706"/>
                </a:lnTo>
              </a:path>
            </a:pathLst>
          </a:custGeom>
          <a:noFill/>
          <a:ln w="28575" cap="flat" cmpd="sng" algn="ctr">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p>
            <a:pPr defTabSz="914400"/>
            <a:endParaRPr lang="es-ES" sz="1800">
              <a:solidFill>
                <a:srgbClr val="000000"/>
              </a:solidFill>
            </a:endParaRPr>
          </a:p>
        </p:txBody>
      </p:sp>
      <p:grpSp>
        <p:nvGrpSpPr>
          <p:cNvPr id="32793" name="Group 11"/>
          <p:cNvGrpSpPr>
            <a:grpSpLocks/>
          </p:cNvGrpSpPr>
          <p:nvPr/>
        </p:nvGrpSpPr>
        <p:grpSpPr bwMode="auto">
          <a:xfrm>
            <a:off x="6932085" y="4767437"/>
            <a:ext cx="84667" cy="1374775"/>
            <a:chOff x="5064919" y="2495552"/>
            <a:chExt cx="64293" cy="1374804"/>
          </a:xfrm>
        </p:grpSpPr>
        <p:cxnSp>
          <p:nvCxnSpPr>
            <p:cNvPr id="32839" name="Straight Connector 10"/>
            <p:cNvCxnSpPr>
              <a:cxnSpLocks noChangeShapeType="1"/>
            </p:cNvCxnSpPr>
            <p:nvPr/>
          </p:nvCxnSpPr>
          <p:spPr bwMode="auto">
            <a:xfrm>
              <a:off x="5064919" y="2495552"/>
              <a:ext cx="64293"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32840" name="Straight Connector 16"/>
            <p:cNvCxnSpPr>
              <a:cxnSpLocks noChangeShapeType="1"/>
            </p:cNvCxnSpPr>
            <p:nvPr/>
          </p:nvCxnSpPr>
          <p:spPr bwMode="auto">
            <a:xfrm>
              <a:off x="5064919" y="2757490"/>
              <a:ext cx="64293"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32841" name="Straight Connector 17"/>
            <p:cNvCxnSpPr>
              <a:cxnSpLocks noChangeShapeType="1"/>
            </p:cNvCxnSpPr>
            <p:nvPr/>
          </p:nvCxnSpPr>
          <p:spPr bwMode="auto">
            <a:xfrm>
              <a:off x="5064919" y="3043240"/>
              <a:ext cx="64293"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32842" name="Straight Connector 18"/>
            <p:cNvCxnSpPr>
              <a:cxnSpLocks noChangeShapeType="1"/>
            </p:cNvCxnSpPr>
            <p:nvPr/>
          </p:nvCxnSpPr>
          <p:spPr bwMode="auto">
            <a:xfrm>
              <a:off x="5064919" y="3309940"/>
              <a:ext cx="64293"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32843" name="Straight Connector 19"/>
            <p:cNvCxnSpPr>
              <a:cxnSpLocks noChangeShapeType="1"/>
            </p:cNvCxnSpPr>
            <p:nvPr/>
          </p:nvCxnSpPr>
          <p:spPr bwMode="auto">
            <a:xfrm>
              <a:off x="5064919" y="3593309"/>
              <a:ext cx="64293"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32844" name="Straight Connector 20"/>
            <p:cNvCxnSpPr>
              <a:cxnSpLocks noChangeShapeType="1"/>
            </p:cNvCxnSpPr>
            <p:nvPr/>
          </p:nvCxnSpPr>
          <p:spPr bwMode="auto">
            <a:xfrm>
              <a:off x="5064919" y="3870356"/>
              <a:ext cx="64293"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grpSp>
      <p:cxnSp>
        <p:nvCxnSpPr>
          <p:cNvPr id="32794" name="Straight Connector 14"/>
          <p:cNvCxnSpPr>
            <a:cxnSpLocks noChangeShapeType="1"/>
          </p:cNvCxnSpPr>
          <p:nvPr/>
        </p:nvCxnSpPr>
        <p:spPr bwMode="auto">
          <a:xfrm>
            <a:off x="7232651" y="5486402"/>
            <a:ext cx="0" cy="165100"/>
          </a:xfrm>
          <a:prstGeom prst="line">
            <a:avLst/>
          </a:prstGeom>
          <a:noFill/>
          <a:ln w="15875" algn="ctr">
            <a:solidFill>
              <a:schemeClr val="accent2"/>
            </a:solidFill>
            <a:round/>
            <a:headEnd/>
            <a:tailEnd/>
          </a:ln>
          <a:extLst>
            <a:ext uri="{909E8E84-426E-40DD-AFC4-6F175D3DCCD1}">
              <a14:hiddenFill xmlns:a14="http://schemas.microsoft.com/office/drawing/2010/main">
                <a:noFill/>
              </a14:hiddenFill>
            </a:ext>
          </a:extLst>
        </p:spPr>
      </p:cxnSp>
      <p:cxnSp>
        <p:nvCxnSpPr>
          <p:cNvPr id="32795" name="Straight Connector 21"/>
          <p:cNvCxnSpPr>
            <a:cxnSpLocks noChangeShapeType="1"/>
          </p:cNvCxnSpPr>
          <p:nvPr/>
        </p:nvCxnSpPr>
        <p:spPr bwMode="auto">
          <a:xfrm>
            <a:off x="7620000" y="5600874"/>
            <a:ext cx="0" cy="180975"/>
          </a:xfrm>
          <a:prstGeom prst="line">
            <a:avLst/>
          </a:prstGeom>
          <a:noFill/>
          <a:ln w="15875" algn="ctr">
            <a:solidFill>
              <a:schemeClr val="accent2"/>
            </a:solidFill>
            <a:round/>
            <a:headEnd/>
            <a:tailEnd/>
          </a:ln>
          <a:extLst>
            <a:ext uri="{909E8E84-426E-40DD-AFC4-6F175D3DCCD1}">
              <a14:hiddenFill xmlns:a14="http://schemas.microsoft.com/office/drawing/2010/main">
                <a:noFill/>
              </a14:hiddenFill>
            </a:ext>
          </a:extLst>
        </p:spPr>
      </p:cxnSp>
      <p:cxnSp>
        <p:nvCxnSpPr>
          <p:cNvPr id="32796" name="Straight Connector 23"/>
          <p:cNvCxnSpPr>
            <a:cxnSpLocks noChangeShapeType="1"/>
          </p:cNvCxnSpPr>
          <p:nvPr/>
        </p:nvCxnSpPr>
        <p:spPr bwMode="auto">
          <a:xfrm>
            <a:off x="8007351" y="5581822"/>
            <a:ext cx="0" cy="263525"/>
          </a:xfrm>
          <a:prstGeom prst="line">
            <a:avLst/>
          </a:prstGeom>
          <a:noFill/>
          <a:ln w="15875" algn="ctr">
            <a:solidFill>
              <a:schemeClr val="accent2"/>
            </a:solidFill>
            <a:round/>
            <a:headEnd/>
            <a:tailEnd/>
          </a:ln>
          <a:extLst>
            <a:ext uri="{909E8E84-426E-40DD-AFC4-6F175D3DCCD1}">
              <a14:hiddenFill xmlns:a14="http://schemas.microsoft.com/office/drawing/2010/main">
                <a:noFill/>
              </a14:hiddenFill>
            </a:ext>
          </a:extLst>
        </p:spPr>
      </p:cxnSp>
      <p:cxnSp>
        <p:nvCxnSpPr>
          <p:cNvPr id="32797" name="Straight Connector 25"/>
          <p:cNvCxnSpPr>
            <a:cxnSpLocks noChangeShapeType="1"/>
          </p:cNvCxnSpPr>
          <p:nvPr/>
        </p:nvCxnSpPr>
        <p:spPr bwMode="auto">
          <a:xfrm>
            <a:off x="9539817" y="5424660"/>
            <a:ext cx="0" cy="509587"/>
          </a:xfrm>
          <a:prstGeom prst="line">
            <a:avLst/>
          </a:prstGeom>
          <a:noFill/>
          <a:ln w="15875" algn="ctr">
            <a:solidFill>
              <a:schemeClr val="tx2"/>
            </a:solidFill>
            <a:round/>
            <a:headEnd/>
            <a:tailEnd/>
          </a:ln>
          <a:extLst>
            <a:ext uri="{909E8E84-426E-40DD-AFC4-6F175D3DCCD1}">
              <a14:hiddenFill xmlns:a14="http://schemas.microsoft.com/office/drawing/2010/main">
                <a:noFill/>
              </a14:hiddenFill>
            </a:ext>
          </a:extLst>
        </p:spPr>
      </p:cxnSp>
      <p:cxnSp>
        <p:nvCxnSpPr>
          <p:cNvPr id="32798" name="Straight Connector 27"/>
          <p:cNvCxnSpPr>
            <a:cxnSpLocks noChangeShapeType="1"/>
          </p:cNvCxnSpPr>
          <p:nvPr/>
        </p:nvCxnSpPr>
        <p:spPr bwMode="auto">
          <a:xfrm>
            <a:off x="9931400" y="4943649"/>
            <a:ext cx="0" cy="638175"/>
          </a:xfrm>
          <a:prstGeom prst="line">
            <a:avLst/>
          </a:prstGeom>
          <a:noFill/>
          <a:ln w="15875" algn="ctr">
            <a:solidFill>
              <a:schemeClr val="tx2"/>
            </a:solidFill>
            <a:round/>
            <a:headEnd/>
            <a:tailEnd/>
          </a:ln>
          <a:extLst>
            <a:ext uri="{909E8E84-426E-40DD-AFC4-6F175D3DCCD1}">
              <a14:hiddenFill xmlns:a14="http://schemas.microsoft.com/office/drawing/2010/main">
                <a:noFill/>
              </a14:hiddenFill>
            </a:ext>
          </a:extLst>
        </p:spPr>
      </p:cxnSp>
      <p:cxnSp>
        <p:nvCxnSpPr>
          <p:cNvPr id="32799" name="Straight Connector 29"/>
          <p:cNvCxnSpPr>
            <a:cxnSpLocks noChangeShapeType="1"/>
          </p:cNvCxnSpPr>
          <p:nvPr/>
        </p:nvCxnSpPr>
        <p:spPr bwMode="auto">
          <a:xfrm>
            <a:off x="9163051" y="5359402"/>
            <a:ext cx="0" cy="241300"/>
          </a:xfrm>
          <a:prstGeom prst="line">
            <a:avLst/>
          </a:prstGeom>
          <a:noFill/>
          <a:ln w="15875" algn="ctr">
            <a:solidFill>
              <a:schemeClr val="tx2"/>
            </a:solidFill>
            <a:round/>
            <a:headEnd/>
            <a:tailEnd/>
          </a:ln>
          <a:extLst>
            <a:ext uri="{909E8E84-426E-40DD-AFC4-6F175D3DCCD1}">
              <a14:hiddenFill xmlns:a14="http://schemas.microsoft.com/office/drawing/2010/main">
                <a:noFill/>
              </a14:hiddenFill>
            </a:ext>
          </a:extLst>
        </p:spPr>
      </p:cxnSp>
      <p:cxnSp>
        <p:nvCxnSpPr>
          <p:cNvPr id="32800" name="Straight Connector 40959"/>
          <p:cNvCxnSpPr>
            <a:cxnSpLocks noChangeShapeType="1"/>
          </p:cNvCxnSpPr>
          <p:nvPr/>
        </p:nvCxnSpPr>
        <p:spPr bwMode="auto">
          <a:xfrm>
            <a:off x="8777817" y="5262736"/>
            <a:ext cx="0" cy="246063"/>
          </a:xfrm>
          <a:prstGeom prst="line">
            <a:avLst/>
          </a:prstGeom>
          <a:noFill/>
          <a:ln w="15875" algn="ctr">
            <a:solidFill>
              <a:schemeClr val="tx2"/>
            </a:solidFill>
            <a:round/>
            <a:headEnd/>
            <a:tailEnd/>
          </a:ln>
          <a:extLst>
            <a:ext uri="{909E8E84-426E-40DD-AFC4-6F175D3DCCD1}">
              <a14:hiddenFill xmlns:a14="http://schemas.microsoft.com/office/drawing/2010/main">
                <a:noFill/>
              </a14:hiddenFill>
            </a:ext>
          </a:extLst>
        </p:spPr>
      </p:cxnSp>
      <p:cxnSp>
        <p:nvCxnSpPr>
          <p:cNvPr id="32801" name="Straight Connector 40964"/>
          <p:cNvCxnSpPr>
            <a:cxnSpLocks noChangeShapeType="1"/>
          </p:cNvCxnSpPr>
          <p:nvPr/>
        </p:nvCxnSpPr>
        <p:spPr bwMode="auto">
          <a:xfrm>
            <a:off x="11851217" y="5424660"/>
            <a:ext cx="0" cy="357187"/>
          </a:xfrm>
          <a:prstGeom prst="line">
            <a:avLst/>
          </a:prstGeom>
          <a:noFill/>
          <a:ln w="15875" algn="ctr">
            <a:solidFill>
              <a:schemeClr val="accent1"/>
            </a:solidFill>
            <a:round/>
            <a:headEnd/>
            <a:tailEnd/>
          </a:ln>
          <a:extLst>
            <a:ext uri="{909E8E84-426E-40DD-AFC4-6F175D3DCCD1}">
              <a14:hiddenFill xmlns:a14="http://schemas.microsoft.com/office/drawing/2010/main">
                <a:noFill/>
              </a14:hiddenFill>
            </a:ext>
          </a:extLst>
        </p:spPr>
      </p:cxnSp>
      <p:cxnSp>
        <p:nvCxnSpPr>
          <p:cNvPr id="32802" name="Straight Connector 40966"/>
          <p:cNvCxnSpPr>
            <a:cxnSpLocks noChangeShapeType="1"/>
          </p:cNvCxnSpPr>
          <p:nvPr/>
        </p:nvCxnSpPr>
        <p:spPr bwMode="auto">
          <a:xfrm>
            <a:off x="11468100" y="5486571"/>
            <a:ext cx="0" cy="379413"/>
          </a:xfrm>
          <a:prstGeom prst="line">
            <a:avLst/>
          </a:prstGeom>
          <a:noFill/>
          <a:ln w="15875" algn="ctr">
            <a:solidFill>
              <a:schemeClr val="accent1"/>
            </a:solidFill>
            <a:round/>
            <a:headEnd/>
            <a:tailEnd/>
          </a:ln>
          <a:extLst>
            <a:ext uri="{909E8E84-426E-40DD-AFC4-6F175D3DCCD1}">
              <a14:hiddenFill xmlns:a14="http://schemas.microsoft.com/office/drawing/2010/main">
                <a:noFill/>
              </a14:hiddenFill>
            </a:ext>
          </a:extLst>
        </p:spPr>
      </p:cxnSp>
      <p:cxnSp>
        <p:nvCxnSpPr>
          <p:cNvPr id="32803" name="Straight Connector 40968"/>
          <p:cNvCxnSpPr>
            <a:cxnSpLocks noChangeShapeType="1"/>
          </p:cNvCxnSpPr>
          <p:nvPr/>
        </p:nvCxnSpPr>
        <p:spPr bwMode="auto">
          <a:xfrm>
            <a:off x="11087100" y="5550074"/>
            <a:ext cx="0" cy="180975"/>
          </a:xfrm>
          <a:prstGeom prst="line">
            <a:avLst/>
          </a:prstGeom>
          <a:noFill/>
          <a:ln w="15875" algn="ctr">
            <a:solidFill>
              <a:schemeClr val="accent1"/>
            </a:solidFill>
            <a:round/>
            <a:headEnd/>
            <a:tailEnd/>
          </a:ln>
          <a:extLst>
            <a:ext uri="{909E8E84-426E-40DD-AFC4-6F175D3DCCD1}">
              <a14:hiddenFill xmlns:a14="http://schemas.microsoft.com/office/drawing/2010/main">
                <a:noFill/>
              </a14:hiddenFill>
            </a:ext>
          </a:extLst>
        </p:spPr>
      </p:cxnSp>
      <p:cxnSp>
        <p:nvCxnSpPr>
          <p:cNvPr id="32804" name="Straight Connector 40970"/>
          <p:cNvCxnSpPr>
            <a:cxnSpLocks noChangeShapeType="1"/>
          </p:cNvCxnSpPr>
          <p:nvPr/>
        </p:nvCxnSpPr>
        <p:spPr bwMode="auto">
          <a:xfrm>
            <a:off x="10703984" y="5480220"/>
            <a:ext cx="0" cy="160339"/>
          </a:xfrm>
          <a:prstGeom prst="line">
            <a:avLst/>
          </a:prstGeom>
          <a:noFill/>
          <a:ln w="15875" algn="ctr">
            <a:solidFill>
              <a:schemeClr val="accent1"/>
            </a:solidFill>
            <a:round/>
            <a:headEnd/>
            <a:tailEnd/>
          </a:ln>
          <a:extLst>
            <a:ext uri="{909E8E84-426E-40DD-AFC4-6F175D3DCCD1}">
              <a14:hiddenFill xmlns:a14="http://schemas.microsoft.com/office/drawing/2010/main">
                <a:noFill/>
              </a14:hiddenFill>
            </a:ext>
          </a:extLst>
        </p:spPr>
      </p:cxnSp>
      <p:sp>
        <p:nvSpPr>
          <p:cNvPr id="32805" name="Rectangle 40971"/>
          <p:cNvSpPr>
            <a:spLocks noChangeArrowheads="1"/>
          </p:cNvSpPr>
          <p:nvPr/>
        </p:nvSpPr>
        <p:spPr bwMode="auto">
          <a:xfrm>
            <a:off x="7141633" y="5521325"/>
            <a:ext cx="196851" cy="101600"/>
          </a:xfrm>
          <a:prstGeom prst="rect">
            <a:avLst/>
          </a:prstGeom>
          <a:solidFill>
            <a:schemeClr val="accent2"/>
          </a:solidFill>
          <a:ln>
            <a:noFill/>
          </a:ln>
          <a:extLst>
            <a:ext uri="{91240B29-F687-4F45-9708-019B960494DF}">
              <a14:hiddenLine xmlns:a14="http://schemas.microsoft.com/office/drawing/2010/main" w="28575" algn="ctr">
                <a:solidFill>
                  <a:srgbClr val="000000"/>
                </a:solidFill>
                <a:miter lim="800000"/>
                <a:headEnd/>
                <a:tailEnd/>
              </a14:hiddenLine>
            </a:ext>
          </a:extLst>
        </p:spPr>
        <p:txBody>
          <a:bodyPr anchor="ctr"/>
          <a:lstStyle/>
          <a:p>
            <a:pPr algn="ctr" defTabSz="914400"/>
            <a:endParaRPr lang="en-US" altLang="en-US" sz="1800">
              <a:solidFill>
                <a:srgbClr val="000000"/>
              </a:solidFill>
            </a:endParaRPr>
          </a:p>
        </p:txBody>
      </p:sp>
      <p:sp>
        <p:nvSpPr>
          <p:cNvPr id="32806" name="Rectangle 45"/>
          <p:cNvSpPr>
            <a:spLocks noChangeArrowheads="1"/>
          </p:cNvSpPr>
          <p:nvPr/>
        </p:nvSpPr>
        <p:spPr bwMode="auto">
          <a:xfrm>
            <a:off x="8705852" y="5353222"/>
            <a:ext cx="158749" cy="82551"/>
          </a:xfrm>
          <a:prstGeom prst="rect">
            <a:avLst/>
          </a:prstGeom>
          <a:solidFill>
            <a:schemeClr val="tx2"/>
          </a:solidFill>
          <a:ln w="28575" algn="ctr">
            <a:solidFill>
              <a:schemeClr val="tx2"/>
            </a:solidFill>
            <a:miter lim="800000"/>
            <a:headEnd/>
            <a:tailEnd/>
          </a:ln>
        </p:spPr>
        <p:txBody>
          <a:bodyPr anchor="ctr"/>
          <a:lstStyle/>
          <a:p>
            <a:pPr algn="ctr" defTabSz="914400"/>
            <a:endParaRPr lang="en-US" altLang="en-US" sz="1800">
              <a:solidFill>
                <a:srgbClr val="000000"/>
              </a:solidFill>
            </a:endParaRPr>
          </a:p>
        </p:txBody>
      </p:sp>
      <p:sp>
        <p:nvSpPr>
          <p:cNvPr id="32807" name="Rectangle 46"/>
          <p:cNvSpPr>
            <a:spLocks noChangeArrowheads="1"/>
          </p:cNvSpPr>
          <p:nvPr/>
        </p:nvSpPr>
        <p:spPr bwMode="auto">
          <a:xfrm>
            <a:off x="11417300" y="5653260"/>
            <a:ext cx="101600" cy="52387"/>
          </a:xfrm>
          <a:prstGeom prst="rect">
            <a:avLst/>
          </a:prstGeom>
          <a:solidFill>
            <a:schemeClr val="accent1"/>
          </a:solidFill>
          <a:ln>
            <a:noFill/>
          </a:ln>
          <a:extLst>
            <a:ext uri="{91240B29-F687-4F45-9708-019B960494DF}">
              <a14:hiddenLine xmlns:a14="http://schemas.microsoft.com/office/drawing/2010/main" w="28575" algn="ctr">
                <a:solidFill>
                  <a:srgbClr val="000000"/>
                </a:solidFill>
                <a:miter lim="800000"/>
                <a:headEnd/>
                <a:tailEnd/>
              </a14:hiddenLine>
            </a:ext>
          </a:extLst>
        </p:spPr>
        <p:txBody>
          <a:bodyPr anchor="ctr"/>
          <a:lstStyle/>
          <a:p>
            <a:pPr algn="ctr" defTabSz="914400"/>
            <a:endParaRPr lang="en-US" altLang="en-US" sz="1800">
              <a:solidFill>
                <a:srgbClr val="000000"/>
              </a:solidFill>
            </a:endParaRPr>
          </a:p>
        </p:txBody>
      </p:sp>
      <p:sp>
        <p:nvSpPr>
          <p:cNvPr id="32808" name="Isosceles Triangle 40972"/>
          <p:cNvSpPr>
            <a:spLocks noChangeArrowheads="1"/>
          </p:cNvSpPr>
          <p:nvPr/>
        </p:nvSpPr>
        <p:spPr bwMode="auto">
          <a:xfrm>
            <a:off x="9078503" y="5437360"/>
            <a:ext cx="162983" cy="106363"/>
          </a:xfrm>
          <a:prstGeom prst="triangle">
            <a:avLst>
              <a:gd name="adj" fmla="val 50000"/>
            </a:avLst>
          </a:prstGeom>
          <a:solidFill>
            <a:schemeClr val="tx2"/>
          </a:solidFill>
          <a:ln w="28575" algn="ctr">
            <a:solidFill>
              <a:schemeClr val="tx2"/>
            </a:solidFill>
            <a:miter lim="800000"/>
            <a:headEnd/>
            <a:tailEnd/>
          </a:ln>
        </p:spPr>
        <p:txBody>
          <a:bodyPr anchor="ctr"/>
          <a:lstStyle/>
          <a:p>
            <a:pPr algn="ctr" defTabSz="914400"/>
            <a:endParaRPr lang="en-US" altLang="en-US" sz="1800">
              <a:solidFill>
                <a:srgbClr val="000000"/>
              </a:solidFill>
            </a:endParaRPr>
          </a:p>
        </p:txBody>
      </p:sp>
      <p:sp>
        <p:nvSpPr>
          <p:cNvPr id="32809" name="Isosceles Triangle 48"/>
          <p:cNvSpPr>
            <a:spLocks noChangeArrowheads="1"/>
          </p:cNvSpPr>
          <p:nvPr/>
        </p:nvSpPr>
        <p:spPr bwMode="auto">
          <a:xfrm>
            <a:off x="10653185" y="5527675"/>
            <a:ext cx="99483" cy="65088"/>
          </a:xfrm>
          <a:prstGeom prst="triangle">
            <a:avLst>
              <a:gd name="adj" fmla="val 50000"/>
            </a:avLst>
          </a:prstGeom>
          <a:solidFill>
            <a:schemeClr val="accent1"/>
          </a:solidFill>
          <a:ln>
            <a:noFill/>
          </a:ln>
          <a:extLst>
            <a:ext uri="{91240B29-F687-4F45-9708-019B960494DF}">
              <a14:hiddenLine xmlns:a14="http://schemas.microsoft.com/office/drawing/2010/main" w="28575" algn="ctr">
                <a:solidFill>
                  <a:srgbClr val="000000"/>
                </a:solidFill>
                <a:miter lim="800000"/>
                <a:headEnd/>
                <a:tailEnd/>
              </a14:hiddenLine>
            </a:ext>
          </a:extLst>
        </p:spPr>
        <p:txBody>
          <a:bodyPr anchor="ctr"/>
          <a:lstStyle/>
          <a:p>
            <a:pPr algn="ctr" defTabSz="914400"/>
            <a:endParaRPr lang="en-US" altLang="en-US" sz="1800">
              <a:solidFill>
                <a:srgbClr val="000000"/>
              </a:solidFill>
            </a:endParaRPr>
          </a:p>
        </p:txBody>
      </p:sp>
      <p:sp>
        <p:nvSpPr>
          <p:cNvPr id="32810" name="Isosceles Triangle 49"/>
          <p:cNvSpPr>
            <a:spLocks noChangeArrowheads="1"/>
          </p:cNvSpPr>
          <p:nvPr/>
        </p:nvSpPr>
        <p:spPr bwMode="auto">
          <a:xfrm>
            <a:off x="7520517" y="5623096"/>
            <a:ext cx="203200" cy="134939"/>
          </a:xfrm>
          <a:prstGeom prst="triangle">
            <a:avLst>
              <a:gd name="adj" fmla="val 50000"/>
            </a:avLst>
          </a:prstGeom>
          <a:solidFill>
            <a:schemeClr val="accent2"/>
          </a:solidFill>
          <a:ln>
            <a:noFill/>
          </a:ln>
          <a:extLst>
            <a:ext uri="{91240B29-F687-4F45-9708-019B960494DF}">
              <a14:hiddenLine xmlns:a14="http://schemas.microsoft.com/office/drawing/2010/main" w="28575" algn="ctr">
                <a:solidFill>
                  <a:srgbClr val="000000"/>
                </a:solidFill>
                <a:miter lim="800000"/>
                <a:headEnd/>
                <a:tailEnd/>
              </a14:hiddenLine>
            </a:ext>
          </a:extLst>
        </p:spPr>
        <p:txBody>
          <a:bodyPr anchor="ctr"/>
          <a:lstStyle/>
          <a:p>
            <a:pPr algn="ctr" defTabSz="914400"/>
            <a:endParaRPr lang="en-US" altLang="en-US" sz="1800">
              <a:solidFill>
                <a:srgbClr val="000000"/>
              </a:solidFill>
            </a:endParaRPr>
          </a:p>
        </p:txBody>
      </p:sp>
      <p:sp>
        <p:nvSpPr>
          <p:cNvPr id="32811" name="Rectangle 50"/>
          <p:cNvSpPr>
            <a:spLocks noChangeArrowheads="1"/>
          </p:cNvSpPr>
          <p:nvPr/>
        </p:nvSpPr>
        <p:spPr bwMode="auto">
          <a:xfrm>
            <a:off x="9844737" y="5264150"/>
            <a:ext cx="173567" cy="88900"/>
          </a:xfrm>
          <a:prstGeom prst="rect">
            <a:avLst/>
          </a:prstGeom>
          <a:noFill/>
          <a:ln w="15875" algn="ctr">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defTabSz="914400"/>
            <a:endParaRPr lang="en-US" altLang="en-US" sz="1800">
              <a:solidFill>
                <a:srgbClr val="000000"/>
              </a:solidFill>
            </a:endParaRPr>
          </a:p>
        </p:txBody>
      </p:sp>
      <p:sp>
        <p:nvSpPr>
          <p:cNvPr id="32812" name="Rectangle 51"/>
          <p:cNvSpPr>
            <a:spLocks noChangeArrowheads="1"/>
          </p:cNvSpPr>
          <p:nvPr/>
        </p:nvSpPr>
        <p:spPr bwMode="auto">
          <a:xfrm>
            <a:off x="11777133" y="5569122"/>
            <a:ext cx="160867" cy="82551"/>
          </a:xfrm>
          <a:prstGeom prst="rect">
            <a:avLst/>
          </a:prstGeom>
          <a:noFill/>
          <a:ln w="15875" algn="ctr">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defTabSz="914400"/>
            <a:endParaRPr lang="en-US" altLang="en-US" sz="1800">
              <a:solidFill>
                <a:srgbClr val="000000"/>
              </a:solidFill>
            </a:endParaRPr>
          </a:p>
        </p:txBody>
      </p:sp>
      <p:sp>
        <p:nvSpPr>
          <p:cNvPr id="32813" name="Oval 40973"/>
          <p:cNvSpPr>
            <a:spLocks noChangeArrowheads="1"/>
          </p:cNvSpPr>
          <p:nvPr/>
        </p:nvSpPr>
        <p:spPr bwMode="auto">
          <a:xfrm>
            <a:off x="9467858" y="5654675"/>
            <a:ext cx="154516" cy="115888"/>
          </a:xfrm>
          <a:prstGeom prst="ellipse">
            <a:avLst/>
          </a:prstGeom>
          <a:solidFill>
            <a:schemeClr val="tx2"/>
          </a:solidFill>
          <a:ln w="28575" algn="ctr">
            <a:solidFill>
              <a:schemeClr val="tx2"/>
            </a:solidFill>
            <a:miter lim="800000"/>
            <a:headEnd/>
            <a:tailEnd/>
          </a:ln>
        </p:spPr>
        <p:txBody>
          <a:bodyPr anchor="ctr"/>
          <a:lstStyle/>
          <a:p>
            <a:pPr algn="ctr" defTabSz="914400"/>
            <a:endParaRPr lang="en-US" altLang="en-US" sz="1800">
              <a:solidFill>
                <a:srgbClr val="000000"/>
              </a:solidFill>
            </a:endParaRPr>
          </a:p>
        </p:txBody>
      </p:sp>
      <p:sp>
        <p:nvSpPr>
          <p:cNvPr id="32814" name="Oval 53"/>
          <p:cNvSpPr>
            <a:spLocks noChangeArrowheads="1"/>
          </p:cNvSpPr>
          <p:nvPr/>
        </p:nvSpPr>
        <p:spPr bwMode="auto">
          <a:xfrm>
            <a:off x="11042659" y="5608811"/>
            <a:ext cx="88900" cy="66675"/>
          </a:xfrm>
          <a:prstGeom prst="ellipse">
            <a:avLst/>
          </a:prstGeom>
          <a:solidFill>
            <a:schemeClr val="accent1"/>
          </a:solidFill>
          <a:ln>
            <a:noFill/>
          </a:ln>
          <a:extLst>
            <a:ext uri="{91240B29-F687-4F45-9708-019B960494DF}">
              <a14:hiddenLine xmlns:a14="http://schemas.microsoft.com/office/drawing/2010/main" w="28575" algn="ctr">
                <a:solidFill>
                  <a:srgbClr val="000000"/>
                </a:solidFill>
                <a:miter lim="800000"/>
                <a:headEnd/>
                <a:tailEnd/>
              </a14:hiddenLine>
            </a:ext>
          </a:extLst>
        </p:spPr>
        <p:txBody>
          <a:bodyPr anchor="ctr"/>
          <a:lstStyle/>
          <a:p>
            <a:pPr algn="ctr" defTabSz="914400"/>
            <a:endParaRPr lang="en-US" altLang="en-US" sz="1800">
              <a:solidFill>
                <a:srgbClr val="000000"/>
              </a:solidFill>
            </a:endParaRPr>
          </a:p>
        </p:txBody>
      </p:sp>
      <p:sp>
        <p:nvSpPr>
          <p:cNvPr id="32815" name="Oval 54"/>
          <p:cNvSpPr>
            <a:spLocks noChangeArrowheads="1"/>
          </p:cNvSpPr>
          <p:nvPr/>
        </p:nvSpPr>
        <p:spPr bwMode="auto">
          <a:xfrm>
            <a:off x="7945975" y="5677074"/>
            <a:ext cx="139700" cy="104775"/>
          </a:xfrm>
          <a:prstGeom prst="ellipse">
            <a:avLst/>
          </a:prstGeom>
          <a:solidFill>
            <a:schemeClr val="accent2"/>
          </a:solidFill>
          <a:ln>
            <a:noFill/>
          </a:ln>
          <a:extLst>
            <a:ext uri="{91240B29-F687-4F45-9708-019B960494DF}">
              <a14:hiddenLine xmlns:a14="http://schemas.microsoft.com/office/drawing/2010/main" w="28575" algn="ctr">
                <a:solidFill>
                  <a:srgbClr val="000000"/>
                </a:solidFill>
                <a:miter lim="800000"/>
                <a:headEnd/>
                <a:tailEnd/>
              </a14:hiddenLine>
            </a:ext>
          </a:extLst>
        </p:spPr>
        <p:txBody>
          <a:bodyPr anchor="ctr"/>
          <a:lstStyle/>
          <a:p>
            <a:pPr algn="ctr" defTabSz="914400"/>
            <a:endParaRPr lang="en-US" altLang="en-US" sz="1800">
              <a:solidFill>
                <a:srgbClr val="000000"/>
              </a:solidFill>
            </a:endParaRPr>
          </a:p>
        </p:txBody>
      </p:sp>
      <p:sp>
        <p:nvSpPr>
          <p:cNvPr id="42032" name="TextBox 40974"/>
          <p:cNvSpPr txBox="1">
            <a:spLocks noChangeArrowheads="1"/>
          </p:cNvSpPr>
          <p:nvPr/>
        </p:nvSpPr>
        <p:spPr bwMode="auto">
          <a:xfrm>
            <a:off x="6864470" y="4062413"/>
            <a:ext cx="4957233" cy="523220"/>
          </a:xfrm>
          <a:prstGeom prst="rect">
            <a:avLst/>
          </a:prstGeom>
          <a:noFill/>
          <a:ln>
            <a:noFill/>
          </a:ln>
          <a:extLst/>
        </p:spPr>
        <p:txBody>
          <a:bodyPr>
            <a:spAutoFit/>
          </a:bodyPr>
          <a:lstStyle>
            <a:lvl1pPr>
              <a:lnSpc>
                <a:spcPct val="90000"/>
              </a:lnSpc>
              <a:spcBef>
                <a:spcPts val="1000"/>
              </a:spcBef>
              <a:spcAft>
                <a:spcPts val="700"/>
              </a:spcAft>
              <a:buClr>
                <a:schemeClr val="accent2"/>
              </a:buClr>
              <a:buFont typeface="Wingdings" pitchFamily="2" charset="2"/>
              <a:buChar char="§"/>
              <a:defRPr sz="2400">
                <a:solidFill>
                  <a:srgbClr val="FEFDDE"/>
                </a:solidFill>
                <a:latin typeface="Arial" charset="0"/>
              </a:defRPr>
            </a:lvl1pPr>
            <a:lvl2pPr marL="742950" indent="-285750">
              <a:lnSpc>
                <a:spcPct val="90000"/>
              </a:lnSpc>
              <a:spcBef>
                <a:spcPts val="1000"/>
              </a:spcBef>
              <a:spcAft>
                <a:spcPts val="700"/>
              </a:spcAft>
              <a:buClr>
                <a:schemeClr val="accent2"/>
              </a:buClr>
              <a:buFont typeface="Arial" charset="0"/>
              <a:buChar char="–"/>
              <a:defRPr sz="2200">
                <a:solidFill>
                  <a:srgbClr val="FEFDDE"/>
                </a:solidFill>
                <a:latin typeface="Arial" charset="0"/>
              </a:defRPr>
            </a:lvl2pPr>
            <a:lvl3pPr marL="1143000" indent="-228600">
              <a:lnSpc>
                <a:spcPct val="90000"/>
              </a:lnSpc>
              <a:spcBef>
                <a:spcPts val="1000"/>
              </a:spcBef>
              <a:spcAft>
                <a:spcPts val="700"/>
              </a:spcAft>
              <a:buClr>
                <a:schemeClr val="accent2"/>
              </a:buClr>
              <a:buFont typeface="Arial" charset="0"/>
              <a:buChar char="–"/>
              <a:defRPr sz="2000">
                <a:solidFill>
                  <a:srgbClr val="FEFDDE"/>
                </a:solidFill>
                <a:latin typeface="Arial" charset="0"/>
              </a:defRPr>
            </a:lvl3pPr>
            <a:lvl4pPr marL="1600200" indent="-228600">
              <a:lnSpc>
                <a:spcPct val="90000"/>
              </a:lnSpc>
              <a:spcBef>
                <a:spcPts val="1000"/>
              </a:spcBef>
              <a:spcAft>
                <a:spcPts val="700"/>
              </a:spcAft>
              <a:buClr>
                <a:schemeClr val="accent2"/>
              </a:buClr>
              <a:buFont typeface="Arial" charset="0"/>
              <a:buChar char="–"/>
              <a:defRPr>
                <a:solidFill>
                  <a:srgbClr val="FEFDDE"/>
                </a:solidFill>
                <a:latin typeface="Arial" charset="0"/>
              </a:defRPr>
            </a:lvl4pPr>
            <a:lvl5pPr marL="2057400" indent="-228600">
              <a:lnSpc>
                <a:spcPct val="90000"/>
              </a:lnSpc>
              <a:spcBef>
                <a:spcPts val="1000"/>
              </a:spcBef>
              <a:spcAft>
                <a:spcPts val="700"/>
              </a:spcAft>
              <a:buClr>
                <a:schemeClr val="accent2"/>
              </a:buClr>
              <a:buFont typeface="Arial" charset="0"/>
              <a:buChar char="–"/>
              <a:defRPr sz="1600">
                <a:solidFill>
                  <a:srgbClr val="FEFDDE"/>
                </a:solidFill>
                <a:latin typeface="Arial" charset="0"/>
              </a:defRPr>
            </a:lvl5pPr>
            <a:lvl6pPr marL="2514600" indent="-228600" eaLnBrk="0" fontAlgn="base" hangingPunct="0">
              <a:lnSpc>
                <a:spcPct val="90000"/>
              </a:lnSpc>
              <a:spcBef>
                <a:spcPts val="1000"/>
              </a:spcBef>
              <a:spcAft>
                <a:spcPts val="700"/>
              </a:spcAft>
              <a:buClr>
                <a:schemeClr val="accent2"/>
              </a:buClr>
              <a:buFont typeface="Arial" charset="0"/>
              <a:buChar char="–"/>
              <a:defRPr sz="1600">
                <a:solidFill>
                  <a:srgbClr val="FEFDDE"/>
                </a:solidFill>
                <a:latin typeface="Arial" charset="0"/>
              </a:defRPr>
            </a:lvl6pPr>
            <a:lvl7pPr marL="2971800" indent="-228600" eaLnBrk="0" fontAlgn="base" hangingPunct="0">
              <a:lnSpc>
                <a:spcPct val="90000"/>
              </a:lnSpc>
              <a:spcBef>
                <a:spcPts val="1000"/>
              </a:spcBef>
              <a:spcAft>
                <a:spcPts val="700"/>
              </a:spcAft>
              <a:buClr>
                <a:schemeClr val="accent2"/>
              </a:buClr>
              <a:buFont typeface="Arial" charset="0"/>
              <a:buChar char="–"/>
              <a:defRPr sz="1600">
                <a:solidFill>
                  <a:srgbClr val="FEFDDE"/>
                </a:solidFill>
                <a:latin typeface="Arial" charset="0"/>
              </a:defRPr>
            </a:lvl7pPr>
            <a:lvl8pPr marL="3429000" indent="-228600" eaLnBrk="0" fontAlgn="base" hangingPunct="0">
              <a:lnSpc>
                <a:spcPct val="90000"/>
              </a:lnSpc>
              <a:spcBef>
                <a:spcPts val="1000"/>
              </a:spcBef>
              <a:spcAft>
                <a:spcPts val="700"/>
              </a:spcAft>
              <a:buClr>
                <a:schemeClr val="accent2"/>
              </a:buClr>
              <a:buFont typeface="Arial" charset="0"/>
              <a:buChar char="–"/>
              <a:defRPr sz="1600">
                <a:solidFill>
                  <a:srgbClr val="FEFDDE"/>
                </a:solidFill>
                <a:latin typeface="Arial" charset="0"/>
              </a:defRPr>
            </a:lvl8pPr>
            <a:lvl9pPr marL="3886200" indent="-228600" eaLnBrk="0" fontAlgn="base" hangingPunct="0">
              <a:lnSpc>
                <a:spcPct val="90000"/>
              </a:lnSpc>
              <a:spcBef>
                <a:spcPts val="1000"/>
              </a:spcBef>
              <a:spcAft>
                <a:spcPts val="700"/>
              </a:spcAft>
              <a:buClr>
                <a:schemeClr val="accent2"/>
              </a:buClr>
              <a:buFont typeface="Arial" charset="0"/>
              <a:buChar char="–"/>
              <a:defRPr sz="1600">
                <a:solidFill>
                  <a:srgbClr val="FEFDDE"/>
                </a:solidFill>
                <a:latin typeface="Arial" charset="0"/>
              </a:defRPr>
            </a:lvl9pPr>
          </a:lstStyle>
          <a:p>
            <a:pPr algn="ctr" defTabSz="914400">
              <a:lnSpc>
                <a:spcPct val="100000"/>
              </a:lnSpc>
              <a:spcBef>
                <a:spcPct val="0"/>
              </a:spcBef>
              <a:spcAft>
                <a:spcPct val="0"/>
              </a:spcAft>
              <a:buClrTx/>
              <a:buFontTx/>
              <a:buNone/>
              <a:defRPr/>
            </a:pPr>
            <a:r>
              <a:rPr lang="en-US" altLang="en-US" sz="1400" dirty="0" smtClean="0">
                <a:solidFill>
                  <a:srgbClr val="000000"/>
                </a:solidFill>
              </a:rPr>
              <a:t>Relationship Between Increasing </a:t>
            </a:r>
            <a:br>
              <a:rPr lang="en-US" altLang="en-US" sz="1400" dirty="0" smtClean="0">
                <a:solidFill>
                  <a:srgbClr val="000000"/>
                </a:solidFill>
              </a:rPr>
            </a:br>
            <a:r>
              <a:rPr lang="en-US" altLang="en-US" sz="1400" dirty="0" smtClean="0">
                <a:solidFill>
                  <a:srgbClr val="000000"/>
                </a:solidFill>
              </a:rPr>
              <a:t>Exposure to ARVS and CKD</a:t>
            </a:r>
          </a:p>
        </p:txBody>
      </p:sp>
      <p:grpSp>
        <p:nvGrpSpPr>
          <p:cNvPr id="32817" name="Group 40976"/>
          <p:cNvGrpSpPr>
            <a:grpSpLocks/>
          </p:cNvGrpSpPr>
          <p:nvPr/>
        </p:nvGrpSpPr>
        <p:grpSpPr bwMode="auto">
          <a:xfrm>
            <a:off x="6184900" y="4613446"/>
            <a:ext cx="865717" cy="1682791"/>
            <a:chOff x="4504561" y="2341112"/>
            <a:chExt cx="649258" cy="1683004"/>
          </a:xfrm>
        </p:grpSpPr>
        <p:sp>
          <p:nvSpPr>
            <p:cNvPr id="32833" name="TextBox 40975"/>
            <p:cNvSpPr txBox="1">
              <a:spLocks noChangeArrowheads="1"/>
            </p:cNvSpPr>
            <p:nvPr/>
          </p:nvSpPr>
          <p:spPr bwMode="auto">
            <a:xfrm>
              <a:off x="4504561" y="2341112"/>
              <a:ext cx="649258" cy="307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r" defTabSz="914400"/>
              <a:r>
                <a:rPr lang="en-US" altLang="en-US" sz="1400" b="0">
                  <a:solidFill>
                    <a:srgbClr val="000000"/>
                  </a:solidFill>
                </a:rPr>
                <a:t>1.80</a:t>
              </a:r>
            </a:p>
          </p:txBody>
        </p:sp>
        <p:sp>
          <p:nvSpPr>
            <p:cNvPr id="32834" name="TextBox 57"/>
            <p:cNvSpPr txBox="1">
              <a:spLocks noChangeArrowheads="1"/>
            </p:cNvSpPr>
            <p:nvPr/>
          </p:nvSpPr>
          <p:spPr bwMode="auto">
            <a:xfrm>
              <a:off x="4504561" y="2605117"/>
              <a:ext cx="649258" cy="307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r" defTabSz="914400"/>
              <a:r>
                <a:rPr lang="en-US" altLang="en-US" sz="1400" b="0">
                  <a:solidFill>
                    <a:srgbClr val="000000"/>
                  </a:solidFill>
                </a:rPr>
                <a:t>1.60</a:t>
              </a:r>
            </a:p>
          </p:txBody>
        </p:sp>
        <p:sp>
          <p:nvSpPr>
            <p:cNvPr id="32835" name="TextBox 58"/>
            <p:cNvSpPr txBox="1">
              <a:spLocks noChangeArrowheads="1"/>
            </p:cNvSpPr>
            <p:nvPr/>
          </p:nvSpPr>
          <p:spPr bwMode="auto">
            <a:xfrm>
              <a:off x="4504561" y="2891579"/>
              <a:ext cx="649258" cy="307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r" defTabSz="914400"/>
              <a:r>
                <a:rPr lang="en-US" altLang="en-US" sz="1400" b="0">
                  <a:solidFill>
                    <a:srgbClr val="000000"/>
                  </a:solidFill>
                </a:rPr>
                <a:t>1.40</a:t>
              </a:r>
            </a:p>
          </p:txBody>
        </p:sp>
        <p:sp>
          <p:nvSpPr>
            <p:cNvPr id="32836" name="TextBox 59"/>
            <p:cNvSpPr txBox="1">
              <a:spLocks noChangeArrowheads="1"/>
            </p:cNvSpPr>
            <p:nvPr/>
          </p:nvSpPr>
          <p:spPr bwMode="auto">
            <a:xfrm>
              <a:off x="4504561" y="3155585"/>
              <a:ext cx="649258" cy="307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r" defTabSz="914400"/>
              <a:r>
                <a:rPr lang="en-US" altLang="en-US" sz="1400" b="0">
                  <a:solidFill>
                    <a:srgbClr val="000000"/>
                  </a:solidFill>
                </a:rPr>
                <a:t>1.20</a:t>
              </a:r>
            </a:p>
          </p:txBody>
        </p:sp>
        <p:sp>
          <p:nvSpPr>
            <p:cNvPr id="32837" name="TextBox 60"/>
            <p:cNvSpPr txBox="1">
              <a:spLocks noChangeArrowheads="1"/>
            </p:cNvSpPr>
            <p:nvPr/>
          </p:nvSpPr>
          <p:spPr bwMode="auto">
            <a:xfrm>
              <a:off x="4504561" y="3445943"/>
              <a:ext cx="649258" cy="307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r" defTabSz="914400"/>
              <a:r>
                <a:rPr lang="en-US" altLang="en-US" sz="1400" b="0">
                  <a:solidFill>
                    <a:srgbClr val="000000"/>
                  </a:solidFill>
                </a:rPr>
                <a:t>1.00</a:t>
              </a:r>
            </a:p>
          </p:txBody>
        </p:sp>
        <p:sp>
          <p:nvSpPr>
            <p:cNvPr id="32838" name="TextBox 61"/>
            <p:cNvSpPr txBox="1">
              <a:spLocks noChangeArrowheads="1"/>
            </p:cNvSpPr>
            <p:nvPr/>
          </p:nvSpPr>
          <p:spPr bwMode="auto">
            <a:xfrm>
              <a:off x="4504561" y="3716300"/>
              <a:ext cx="649258" cy="307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r" defTabSz="914400"/>
              <a:r>
                <a:rPr lang="en-US" altLang="en-US" sz="1400" b="0">
                  <a:solidFill>
                    <a:srgbClr val="000000"/>
                  </a:solidFill>
                </a:rPr>
                <a:t>0.00</a:t>
              </a:r>
            </a:p>
          </p:txBody>
        </p:sp>
      </p:grpSp>
      <p:sp>
        <p:nvSpPr>
          <p:cNvPr id="32818" name="TextBox 64"/>
          <p:cNvSpPr txBox="1">
            <a:spLocks noChangeArrowheads="1"/>
          </p:cNvSpPr>
          <p:nvPr/>
        </p:nvSpPr>
        <p:spPr bwMode="auto">
          <a:xfrm>
            <a:off x="8718670" y="6121575"/>
            <a:ext cx="13927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defTabSz="914400"/>
            <a:r>
              <a:rPr lang="en-US" altLang="en-US" sz="1400">
                <a:solidFill>
                  <a:srgbClr val="000000"/>
                </a:solidFill>
              </a:rPr>
              <a:t>ATV/RTV</a:t>
            </a:r>
          </a:p>
        </p:txBody>
      </p:sp>
      <p:sp>
        <p:nvSpPr>
          <p:cNvPr id="32819" name="TextBox 65"/>
          <p:cNvSpPr txBox="1">
            <a:spLocks noChangeArrowheads="1"/>
          </p:cNvSpPr>
          <p:nvPr/>
        </p:nvSpPr>
        <p:spPr bwMode="auto">
          <a:xfrm>
            <a:off x="10703984" y="6121575"/>
            <a:ext cx="128481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defTabSz="914400"/>
            <a:r>
              <a:rPr lang="en-US" altLang="en-US" sz="1400">
                <a:solidFill>
                  <a:srgbClr val="000000"/>
                </a:solidFill>
              </a:rPr>
              <a:t>LPV/RTV </a:t>
            </a:r>
          </a:p>
        </p:txBody>
      </p:sp>
      <p:sp>
        <p:nvSpPr>
          <p:cNvPr id="32820" name="TextBox 64"/>
          <p:cNvSpPr txBox="1">
            <a:spLocks noChangeArrowheads="1"/>
          </p:cNvSpPr>
          <p:nvPr/>
        </p:nvSpPr>
        <p:spPr bwMode="auto">
          <a:xfrm>
            <a:off x="7156508" y="6127924"/>
            <a:ext cx="13927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defTabSz="914400"/>
            <a:r>
              <a:rPr lang="en-US" altLang="en-US" sz="1400">
                <a:solidFill>
                  <a:srgbClr val="000000"/>
                </a:solidFill>
              </a:rPr>
              <a:t>TDF</a:t>
            </a:r>
          </a:p>
        </p:txBody>
      </p:sp>
      <p:sp>
        <p:nvSpPr>
          <p:cNvPr id="2" name="TextBox 1"/>
          <p:cNvSpPr txBox="1"/>
          <p:nvPr/>
        </p:nvSpPr>
        <p:spPr bwMode="auto">
          <a:xfrm>
            <a:off x="6026800" y="4867999"/>
            <a:ext cx="615553" cy="1158330"/>
          </a:xfrm>
          <a:prstGeom prst="rect">
            <a:avLst/>
          </a:prstGeom>
          <a:noFill/>
          <a:ln>
            <a:noFill/>
          </a:ln>
          <a:extLst/>
        </p:spPr>
        <p:txBody>
          <a:bodyPr vert="vert270" wrap="none">
            <a:spAutoFit/>
          </a:bodyPr>
          <a:lstStyle/>
          <a:p>
            <a:pPr defTabSz="914400">
              <a:defRPr/>
            </a:pPr>
            <a:r>
              <a:rPr lang="en-US" sz="1400" dirty="0">
                <a:solidFill>
                  <a:srgbClr val="000000"/>
                </a:solidFill>
                <a:ea typeface="Times New Roman" panose="02020603050405020304" pitchFamily="18" charset="0"/>
                <a:cs typeface="Times New Roman" panose="02020603050405020304" pitchFamily="18" charset="0"/>
              </a:rPr>
              <a:t>IRR (95% CI)</a:t>
            </a:r>
          </a:p>
          <a:p>
            <a:pPr defTabSz="914400">
              <a:defRPr/>
            </a:pPr>
            <a:endParaRPr lang="en-US" sz="1400" dirty="0">
              <a:solidFill>
                <a:srgbClr val="000000"/>
              </a:solidFill>
            </a:endParaRPr>
          </a:p>
        </p:txBody>
      </p:sp>
      <p:cxnSp>
        <p:nvCxnSpPr>
          <p:cNvPr id="32822" name="Straight Connector 3"/>
          <p:cNvCxnSpPr>
            <a:cxnSpLocks noChangeShapeType="1"/>
          </p:cNvCxnSpPr>
          <p:nvPr/>
        </p:nvCxnSpPr>
        <p:spPr bwMode="auto">
          <a:xfrm flipH="1">
            <a:off x="8407400" y="4767263"/>
            <a:ext cx="25400" cy="1357312"/>
          </a:xfrm>
          <a:prstGeom prst="line">
            <a:avLst/>
          </a:prstGeom>
          <a:noFill/>
          <a:ln w="28575" algn="ctr">
            <a:solidFill>
              <a:schemeClr val="tx1"/>
            </a:solidFill>
            <a:prstDash val="sysDash"/>
            <a:round/>
            <a:headEnd/>
            <a:tailEnd/>
          </a:ln>
          <a:extLst>
            <a:ext uri="{909E8E84-426E-40DD-AFC4-6F175D3DCCD1}">
              <a14:hiddenFill xmlns:a14="http://schemas.microsoft.com/office/drawing/2010/main">
                <a:noFill/>
              </a14:hiddenFill>
            </a:ext>
          </a:extLst>
        </p:spPr>
      </p:cxnSp>
      <p:cxnSp>
        <p:nvCxnSpPr>
          <p:cNvPr id="32823" name="Straight Connector 51"/>
          <p:cNvCxnSpPr>
            <a:cxnSpLocks noChangeShapeType="1"/>
          </p:cNvCxnSpPr>
          <p:nvPr/>
        </p:nvCxnSpPr>
        <p:spPr bwMode="auto">
          <a:xfrm flipH="1">
            <a:off x="10337800" y="4792663"/>
            <a:ext cx="25400" cy="1357312"/>
          </a:xfrm>
          <a:prstGeom prst="line">
            <a:avLst/>
          </a:prstGeom>
          <a:noFill/>
          <a:ln w="28575" algn="ctr">
            <a:solidFill>
              <a:schemeClr val="tx1"/>
            </a:solidFill>
            <a:prstDash val="sysDash"/>
            <a:round/>
            <a:headEnd/>
            <a:tailEnd/>
          </a:ln>
          <a:extLst>
            <a:ext uri="{909E8E84-426E-40DD-AFC4-6F175D3DCCD1}">
              <a14:hiddenFill xmlns:a14="http://schemas.microsoft.com/office/drawing/2010/main">
                <a:noFill/>
              </a14:hiddenFill>
            </a:ext>
          </a:extLst>
        </p:spPr>
      </p:cxnSp>
      <p:grpSp>
        <p:nvGrpSpPr>
          <p:cNvPr id="32824" name="Group 4"/>
          <p:cNvGrpSpPr>
            <a:grpSpLocks/>
          </p:cNvGrpSpPr>
          <p:nvPr/>
        </p:nvGrpSpPr>
        <p:grpSpPr bwMode="auto">
          <a:xfrm>
            <a:off x="10517723" y="4595815"/>
            <a:ext cx="114300" cy="723900"/>
            <a:chOff x="8183767" y="4592296"/>
            <a:chExt cx="76200" cy="639844"/>
          </a:xfrm>
        </p:grpSpPr>
        <p:sp>
          <p:nvSpPr>
            <p:cNvPr id="32829" name="Rectangle 53"/>
            <p:cNvSpPr>
              <a:spLocks noChangeArrowheads="1"/>
            </p:cNvSpPr>
            <p:nvPr/>
          </p:nvSpPr>
          <p:spPr bwMode="auto">
            <a:xfrm>
              <a:off x="8183767" y="4592296"/>
              <a:ext cx="76200" cy="51966"/>
            </a:xfrm>
            <a:prstGeom prst="rect">
              <a:avLst/>
            </a:prstGeom>
            <a:solidFill>
              <a:schemeClr val="tx1"/>
            </a:solidFill>
            <a:ln w="15875" algn="ctr">
              <a:solidFill>
                <a:schemeClr val="tx1"/>
              </a:solidFill>
              <a:miter lim="800000"/>
              <a:headEnd/>
              <a:tailEnd/>
            </a:ln>
          </p:spPr>
          <p:txBody>
            <a:bodyPr anchor="ctr"/>
            <a:lstStyle/>
            <a:p>
              <a:pPr algn="ctr" defTabSz="914400"/>
              <a:endParaRPr lang="en-US" altLang="en-US" sz="1800">
                <a:solidFill>
                  <a:srgbClr val="000000"/>
                </a:solidFill>
              </a:endParaRPr>
            </a:p>
          </p:txBody>
        </p:sp>
        <p:sp>
          <p:nvSpPr>
            <p:cNvPr id="32830" name="Isosceles Triangle 54"/>
            <p:cNvSpPr>
              <a:spLocks noChangeArrowheads="1"/>
            </p:cNvSpPr>
            <p:nvPr/>
          </p:nvSpPr>
          <p:spPr bwMode="auto">
            <a:xfrm>
              <a:off x="8183767" y="4758026"/>
              <a:ext cx="76200" cy="66011"/>
            </a:xfrm>
            <a:prstGeom prst="triangle">
              <a:avLst>
                <a:gd name="adj" fmla="val 50000"/>
              </a:avLst>
            </a:prstGeom>
            <a:solidFill>
              <a:schemeClr val="tx1"/>
            </a:solidFill>
            <a:ln w="15875" algn="ctr">
              <a:solidFill>
                <a:schemeClr val="tx1"/>
              </a:solidFill>
              <a:miter lim="800000"/>
              <a:headEnd/>
              <a:tailEnd/>
            </a:ln>
          </p:spPr>
          <p:txBody>
            <a:bodyPr anchor="ctr"/>
            <a:lstStyle/>
            <a:p>
              <a:pPr algn="ctr" defTabSz="914400"/>
              <a:endParaRPr lang="en-US" altLang="en-US" sz="1800">
                <a:solidFill>
                  <a:srgbClr val="000000"/>
                </a:solidFill>
              </a:endParaRPr>
            </a:p>
          </p:txBody>
        </p:sp>
        <p:sp>
          <p:nvSpPr>
            <p:cNvPr id="32831" name="Rectangle 50"/>
            <p:cNvSpPr>
              <a:spLocks noChangeArrowheads="1"/>
            </p:cNvSpPr>
            <p:nvPr/>
          </p:nvSpPr>
          <p:spPr bwMode="auto">
            <a:xfrm>
              <a:off x="8183767" y="5179752"/>
              <a:ext cx="76200" cy="52388"/>
            </a:xfrm>
            <a:prstGeom prst="rect">
              <a:avLst/>
            </a:prstGeom>
            <a:noFill/>
            <a:ln w="1587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defTabSz="914400"/>
              <a:endParaRPr lang="en-US" altLang="en-US" sz="1800">
                <a:solidFill>
                  <a:srgbClr val="000000"/>
                </a:solidFill>
              </a:endParaRPr>
            </a:p>
          </p:txBody>
        </p:sp>
        <p:sp>
          <p:nvSpPr>
            <p:cNvPr id="32832" name="Oval 56"/>
            <p:cNvSpPr>
              <a:spLocks noChangeArrowheads="1"/>
            </p:cNvSpPr>
            <p:nvPr/>
          </p:nvSpPr>
          <p:spPr bwMode="auto">
            <a:xfrm>
              <a:off x="8183767" y="4970438"/>
              <a:ext cx="66322" cy="67416"/>
            </a:xfrm>
            <a:prstGeom prst="ellipse">
              <a:avLst/>
            </a:prstGeom>
            <a:solidFill>
              <a:schemeClr val="tx1"/>
            </a:solidFill>
            <a:ln w="15875" algn="ctr">
              <a:solidFill>
                <a:schemeClr val="tx1"/>
              </a:solidFill>
              <a:miter lim="800000"/>
              <a:headEnd/>
              <a:tailEnd/>
            </a:ln>
          </p:spPr>
          <p:txBody>
            <a:bodyPr anchor="ctr"/>
            <a:lstStyle/>
            <a:p>
              <a:pPr algn="ctr" defTabSz="914400"/>
              <a:endParaRPr lang="en-US" altLang="en-US" sz="1800">
                <a:solidFill>
                  <a:srgbClr val="000000"/>
                </a:solidFill>
              </a:endParaRPr>
            </a:p>
          </p:txBody>
        </p:sp>
      </p:grpSp>
      <p:sp>
        <p:nvSpPr>
          <p:cNvPr id="32825" name="Rectangle 57"/>
          <p:cNvSpPr>
            <a:spLocks noChangeArrowheads="1"/>
          </p:cNvSpPr>
          <p:nvPr/>
        </p:nvSpPr>
        <p:spPr bwMode="auto">
          <a:xfrm>
            <a:off x="10627904" y="5523084"/>
            <a:ext cx="156633" cy="80963"/>
          </a:xfrm>
          <a:prstGeom prst="rect">
            <a:avLst/>
          </a:prstGeom>
          <a:solidFill>
            <a:schemeClr val="accent1"/>
          </a:solidFill>
          <a:ln w="28575" algn="ctr">
            <a:solidFill>
              <a:schemeClr val="accent1"/>
            </a:solidFill>
            <a:miter lim="800000"/>
            <a:headEnd/>
            <a:tailEnd/>
          </a:ln>
        </p:spPr>
        <p:txBody>
          <a:bodyPr anchor="ctr"/>
          <a:lstStyle/>
          <a:p>
            <a:pPr algn="ctr" defTabSz="914400"/>
            <a:endParaRPr lang="en-US" altLang="en-US" sz="1800">
              <a:solidFill>
                <a:srgbClr val="000000"/>
              </a:solidFill>
            </a:endParaRPr>
          </a:p>
        </p:txBody>
      </p:sp>
      <p:sp>
        <p:nvSpPr>
          <p:cNvPr id="32826" name="Isosceles Triangle 58"/>
          <p:cNvSpPr>
            <a:spLocks noChangeArrowheads="1"/>
          </p:cNvSpPr>
          <p:nvPr/>
        </p:nvSpPr>
        <p:spPr bwMode="auto">
          <a:xfrm>
            <a:off x="11015139" y="5594523"/>
            <a:ext cx="139700" cy="92075"/>
          </a:xfrm>
          <a:prstGeom prst="triangle">
            <a:avLst>
              <a:gd name="adj" fmla="val 50000"/>
            </a:avLst>
          </a:prstGeom>
          <a:solidFill>
            <a:schemeClr val="accent1"/>
          </a:solidFill>
          <a:ln w="28575" algn="ctr">
            <a:solidFill>
              <a:schemeClr val="accent1"/>
            </a:solidFill>
            <a:miter lim="800000"/>
            <a:headEnd/>
            <a:tailEnd/>
          </a:ln>
        </p:spPr>
        <p:txBody>
          <a:bodyPr anchor="ctr"/>
          <a:lstStyle/>
          <a:p>
            <a:pPr algn="ctr" defTabSz="914400"/>
            <a:endParaRPr lang="en-US" altLang="en-US" sz="1800">
              <a:solidFill>
                <a:srgbClr val="000000"/>
              </a:solidFill>
            </a:endParaRPr>
          </a:p>
        </p:txBody>
      </p:sp>
      <p:sp>
        <p:nvSpPr>
          <p:cNvPr id="32827" name="Oval 59"/>
          <p:cNvSpPr>
            <a:spLocks noChangeArrowheads="1"/>
          </p:cNvSpPr>
          <p:nvPr/>
        </p:nvSpPr>
        <p:spPr bwMode="auto">
          <a:xfrm>
            <a:off x="11410952" y="5646739"/>
            <a:ext cx="118533" cy="88900"/>
          </a:xfrm>
          <a:prstGeom prst="ellipse">
            <a:avLst/>
          </a:prstGeom>
          <a:solidFill>
            <a:schemeClr val="accent1"/>
          </a:solidFill>
          <a:ln w="28575" algn="ctr">
            <a:solidFill>
              <a:schemeClr val="accent1"/>
            </a:solidFill>
            <a:miter lim="800000"/>
            <a:headEnd/>
            <a:tailEnd/>
          </a:ln>
        </p:spPr>
        <p:txBody>
          <a:bodyPr anchor="ctr"/>
          <a:lstStyle/>
          <a:p>
            <a:pPr algn="ctr" defTabSz="914400"/>
            <a:endParaRPr lang="en-US" altLang="en-US" sz="1800">
              <a:solidFill>
                <a:srgbClr val="000000"/>
              </a:solidFill>
            </a:endParaRPr>
          </a:p>
        </p:txBody>
      </p:sp>
      <p:sp>
        <p:nvSpPr>
          <p:cNvPr id="32828" name="TextBox 4"/>
          <p:cNvSpPr txBox="1">
            <a:spLocks noChangeArrowheads="1"/>
          </p:cNvSpPr>
          <p:nvPr/>
        </p:nvSpPr>
        <p:spPr bwMode="auto">
          <a:xfrm>
            <a:off x="10591918" y="4481686"/>
            <a:ext cx="1157689" cy="9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defTabSz="914400">
              <a:spcAft>
                <a:spcPts val="300"/>
              </a:spcAft>
            </a:pPr>
            <a:r>
              <a:rPr lang="en-US" altLang="en-US" sz="1200" b="0">
                <a:solidFill>
                  <a:srgbClr val="000000"/>
                </a:solidFill>
              </a:rPr>
              <a:t>Univariate</a:t>
            </a:r>
          </a:p>
          <a:p>
            <a:pPr defTabSz="914400">
              <a:spcAft>
                <a:spcPts val="300"/>
              </a:spcAft>
            </a:pPr>
            <a:r>
              <a:rPr lang="en-US" altLang="en-US" sz="1200" b="0">
                <a:solidFill>
                  <a:srgbClr val="000000"/>
                </a:solidFill>
              </a:rPr>
              <a:t>Multivariate</a:t>
            </a:r>
          </a:p>
          <a:p>
            <a:pPr defTabSz="914400">
              <a:spcAft>
                <a:spcPts val="300"/>
              </a:spcAft>
            </a:pPr>
            <a:r>
              <a:rPr lang="en-US" altLang="en-US" sz="1200" b="0">
                <a:solidFill>
                  <a:srgbClr val="000000"/>
                </a:solidFill>
              </a:rPr>
              <a:t>On treatment</a:t>
            </a:r>
          </a:p>
          <a:p>
            <a:pPr defTabSz="914400">
              <a:spcAft>
                <a:spcPts val="300"/>
              </a:spcAft>
            </a:pPr>
            <a:r>
              <a:rPr lang="en-US" altLang="en-US" sz="1200" b="0">
                <a:solidFill>
                  <a:srgbClr val="000000"/>
                </a:solidFill>
              </a:rPr>
              <a:t>TDF censored</a:t>
            </a:r>
          </a:p>
        </p:txBody>
      </p:sp>
    </p:spTree>
    <p:extLst>
      <p:ext uri="{BB962C8B-B14F-4D97-AF65-F5344CB8AC3E}">
        <p14:creationId xmlns:p14="http://schemas.microsoft.com/office/powerpoint/2010/main" val="34262371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584" y="1348710"/>
            <a:ext cx="11137900" cy="524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3721400" y="715591"/>
            <a:ext cx="5878276" cy="523220"/>
          </a:xfrm>
          <a:prstGeom prst="rect">
            <a:avLst/>
          </a:prstGeom>
          <a:noFill/>
        </p:spPr>
        <p:txBody>
          <a:bodyPr wrap="none" rtlCol="0">
            <a:spAutoFit/>
          </a:bodyPr>
          <a:lstStyle/>
          <a:p>
            <a:r>
              <a:rPr lang="es-AR" sz="2800" dirty="0" smtClean="0"/>
              <a:t>Eventos que ocurren en la transmisión </a:t>
            </a:r>
            <a:endParaRPr lang="es-AR" sz="2800" dirty="0"/>
          </a:p>
        </p:txBody>
      </p:sp>
    </p:spTree>
    <p:extLst>
      <p:ext uri="{BB962C8B-B14F-4D97-AF65-F5344CB8AC3E}">
        <p14:creationId xmlns:p14="http://schemas.microsoft.com/office/powerpoint/2010/main" val="330357350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503881" y="238296"/>
            <a:ext cx="11256433" cy="1103313"/>
          </a:xfrm>
        </p:spPr>
        <p:txBody>
          <a:bodyPr>
            <a:normAutofit fontScale="90000"/>
          </a:bodyPr>
          <a:lstStyle/>
          <a:p>
            <a:pPr eaLnBrk="1" hangingPunct="1"/>
            <a:r>
              <a:rPr lang="en-US" altLang="en-US" smtClean="0"/>
              <a:t>D:A:D: Cumulative Exposure to ARVs Associated With Increased CKD Risk</a:t>
            </a:r>
          </a:p>
        </p:txBody>
      </p:sp>
      <p:graphicFrame>
        <p:nvGraphicFramePr>
          <p:cNvPr id="9" name="Table 8"/>
          <p:cNvGraphicFramePr>
            <a:graphicFrameLocks noGrp="1"/>
          </p:cNvGraphicFramePr>
          <p:nvPr>
            <p:extLst>
              <p:ext uri="{D42A27DB-BD31-4B8C-83A1-F6EECF244321}">
                <p14:modId xmlns:p14="http://schemas.microsoft.com/office/powerpoint/2010/main" val="3156156333"/>
              </p:ext>
            </p:extLst>
          </p:nvPr>
        </p:nvGraphicFramePr>
        <p:xfrm>
          <a:off x="514456" y="1903584"/>
          <a:ext cx="5177366" cy="2652711"/>
        </p:xfrm>
        <a:graphic>
          <a:graphicData uri="http://schemas.openxmlformats.org/drawingml/2006/table">
            <a:tbl>
              <a:tblPr/>
              <a:tblGrid>
                <a:gridCol w="1220704">
                  <a:extLst>
                    <a:ext uri="{9D8B030D-6E8A-4147-A177-3AD203B41FA5}">
                      <a16:colId xmlns="" xmlns:a16="http://schemas.microsoft.com/office/drawing/2014/main" val="20000"/>
                    </a:ext>
                  </a:extLst>
                </a:gridCol>
                <a:gridCol w="2053385">
                  <a:extLst>
                    <a:ext uri="{9D8B030D-6E8A-4147-A177-3AD203B41FA5}">
                      <a16:colId xmlns="" xmlns:a16="http://schemas.microsoft.com/office/drawing/2014/main" val="20001"/>
                    </a:ext>
                  </a:extLst>
                </a:gridCol>
                <a:gridCol w="1903277">
                  <a:extLst>
                    <a:ext uri="{9D8B030D-6E8A-4147-A177-3AD203B41FA5}">
                      <a16:colId xmlns="" xmlns:a16="http://schemas.microsoft.com/office/drawing/2014/main" val="20002"/>
                    </a:ext>
                  </a:extLst>
                </a:gridCol>
              </a:tblGrid>
              <a:tr h="579318">
                <a:tc gridSpan="3">
                  <a:txBody>
                    <a:bodyPr/>
                    <a:lstStyle>
                      <a:lvl1pPr>
                        <a:lnSpc>
                          <a:spcPct val="90000"/>
                        </a:lnSpc>
                        <a:spcBef>
                          <a:spcPts val="1000"/>
                        </a:spcBef>
                        <a:spcAft>
                          <a:spcPts val="700"/>
                        </a:spcAft>
                        <a:buClr>
                          <a:schemeClr val="accent2"/>
                        </a:buClr>
                        <a:buFont typeface="Wingdings" pitchFamily="2" charset="2"/>
                        <a:defRPr sz="2000">
                          <a:solidFill>
                            <a:srgbClr val="FEFDDE"/>
                          </a:solidFill>
                          <a:latin typeface="Arial" pitchFamily="34" charset="0"/>
                          <a:ea typeface="MS PGothic" pitchFamily="34" charset="-128"/>
                        </a:defRPr>
                      </a:lvl1pPr>
                      <a:lvl2pPr marL="742950" indent="-285750">
                        <a:lnSpc>
                          <a:spcPct val="90000"/>
                        </a:lnSpc>
                        <a:spcBef>
                          <a:spcPts val="1000"/>
                        </a:spcBef>
                        <a:spcAft>
                          <a:spcPts val="700"/>
                        </a:spcAft>
                        <a:buClr>
                          <a:schemeClr val="accent2"/>
                        </a:buClr>
                        <a:buFont typeface="Arial" pitchFamily="34" charset="0"/>
                        <a:defRPr sz="2000">
                          <a:solidFill>
                            <a:srgbClr val="FEFDDE"/>
                          </a:solidFill>
                          <a:latin typeface="Arial" pitchFamily="34" charset="0"/>
                          <a:ea typeface="MS PGothic" pitchFamily="34" charset="-128"/>
                        </a:defRPr>
                      </a:lvl2pPr>
                      <a:lvl3pPr marL="1143000" indent="-228600">
                        <a:lnSpc>
                          <a:spcPct val="90000"/>
                        </a:lnSpc>
                        <a:spcBef>
                          <a:spcPts val="1000"/>
                        </a:spcBef>
                        <a:spcAft>
                          <a:spcPts val="700"/>
                        </a:spcAft>
                        <a:buClr>
                          <a:schemeClr val="accent2"/>
                        </a:buClr>
                        <a:buFont typeface="Arial" pitchFamily="34" charset="0"/>
                        <a:defRPr>
                          <a:solidFill>
                            <a:srgbClr val="FEFDDE"/>
                          </a:solidFill>
                          <a:latin typeface="Arial" pitchFamily="34" charset="0"/>
                          <a:ea typeface="MS PGothic" pitchFamily="34" charset="-128"/>
                        </a:defRPr>
                      </a:lvl3pPr>
                      <a:lvl4pPr marL="1600200" indent="-228600">
                        <a:lnSpc>
                          <a:spcPct val="90000"/>
                        </a:lnSpc>
                        <a:spcBef>
                          <a:spcPts val="1000"/>
                        </a:spcBef>
                        <a:spcAft>
                          <a:spcPts val="700"/>
                        </a:spcAft>
                        <a:buClr>
                          <a:schemeClr val="accent2"/>
                        </a:buClr>
                        <a:buFont typeface="Arial" pitchFamily="34" charset="0"/>
                        <a:defRPr sz="1600">
                          <a:solidFill>
                            <a:srgbClr val="FEFDDE"/>
                          </a:solidFill>
                          <a:latin typeface="Arial" pitchFamily="34" charset="0"/>
                          <a:ea typeface="MS PGothic" pitchFamily="34" charset="-128"/>
                        </a:defRPr>
                      </a:lvl4pPr>
                      <a:lvl5pPr marL="2057400" indent="-228600">
                        <a:lnSpc>
                          <a:spcPct val="90000"/>
                        </a:lnSpc>
                        <a:spcBef>
                          <a:spcPts val="1000"/>
                        </a:spcBef>
                        <a:spcAft>
                          <a:spcPts val="700"/>
                        </a:spcAft>
                        <a:buClr>
                          <a:schemeClr val="accent2"/>
                        </a:buClr>
                        <a:buFont typeface="Arial" pitchFamily="34" charset="0"/>
                        <a:defRPr sz="1400">
                          <a:solidFill>
                            <a:srgbClr val="FEFDDE"/>
                          </a:solidFill>
                          <a:latin typeface="Arial" pitchFamily="34" charset="0"/>
                          <a:ea typeface="MS PGothic" pitchFamily="34" charset="-128"/>
                        </a:defRPr>
                      </a:lvl5pPr>
                      <a:lvl6pPr marL="2514600" indent="-228600" eaLnBrk="0" fontAlgn="base" hangingPunct="0">
                        <a:lnSpc>
                          <a:spcPct val="90000"/>
                        </a:lnSpc>
                        <a:spcBef>
                          <a:spcPts val="1000"/>
                        </a:spcBef>
                        <a:spcAft>
                          <a:spcPts val="700"/>
                        </a:spcAft>
                        <a:buClr>
                          <a:schemeClr val="accent2"/>
                        </a:buClr>
                        <a:buFont typeface="Arial" pitchFamily="34" charset="0"/>
                        <a:defRPr sz="1400">
                          <a:solidFill>
                            <a:srgbClr val="FEFDDE"/>
                          </a:solidFill>
                          <a:latin typeface="Arial" pitchFamily="34" charset="0"/>
                          <a:ea typeface="MS PGothic" pitchFamily="34" charset="-128"/>
                        </a:defRPr>
                      </a:lvl6pPr>
                      <a:lvl7pPr marL="2971800" indent="-228600" eaLnBrk="0" fontAlgn="base" hangingPunct="0">
                        <a:lnSpc>
                          <a:spcPct val="90000"/>
                        </a:lnSpc>
                        <a:spcBef>
                          <a:spcPts val="1000"/>
                        </a:spcBef>
                        <a:spcAft>
                          <a:spcPts val="700"/>
                        </a:spcAft>
                        <a:buClr>
                          <a:schemeClr val="accent2"/>
                        </a:buClr>
                        <a:buFont typeface="Arial" pitchFamily="34" charset="0"/>
                        <a:defRPr sz="1400">
                          <a:solidFill>
                            <a:srgbClr val="FEFDDE"/>
                          </a:solidFill>
                          <a:latin typeface="Arial" pitchFamily="34" charset="0"/>
                          <a:ea typeface="MS PGothic" pitchFamily="34" charset="-128"/>
                        </a:defRPr>
                      </a:lvl7pPr>
                      <a:lvl8pPr marL="3429000" indent="-228600" eaLnBrk="0" fontAlgn="base" hangingPunct="0">
                        <a:lnSpc>
                          <a:spcPct val="90000"/>
                        </a:lnSpc>
                        <a:spcBef>
                          <a:spcPts val="1000"/>
                        </a:spcBef>
                        <a:spcAft>
                          <a:spcPts val="700"/>
                        </a:spcAft>
                        <a:buClr>
                          <a:schemeClr val="accent2"/>
                        </a:buClr>
                        <a:buFont typeface="Arial" pitchFamily="34" charset="0"/>
                        <a:defRPr sz="1400">
                          <a:solidFill>
                            <a:srgbClr val="FEFDDE"/>
                          </a:solidFill>
                          <a:latin typeface="Arial" pitchFamily="34" charset="0"/>
                          <a:ea typeface="MS PGothic" pitchFamily="34" charset="-128"/>
                        </a:defRPr>
                      </a:lvl8pPr>
                      <a:lvl9pPr marL="3886200" indent="-228600" eaLnBrk="0" fontAlgn="base" hangingPunct="0">
                        <a:lnSpc>
                          <a:spcPct val="90000"/>
                        </a:lnSpc>
                        <a:spcBef>
                          <a:spcPts val="1000"/>
                        </a:spcBef>
                        <a:spcAft>
                          <a:spcPts val="700"/>
                        </a:spcAft>
                        <a:buClr>
                          <a:schemeClr val="accent2"/>
                        </a:buClr>
                        <a:buFont typeface="Arial" pitchFamily="34" charset="0"/>
                        <a:defRPr sz="1400">
                          <a:solidFill>
                            <a:srgbClr val="FEFDDE"/>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ts val="100"/>
                        </a:spcBef>
                        <a:spcAft>
                          <a:spcPts val="100"/>
                        </a:spcAft>
                        <a:buClrTx/>
                        <a:buSzTx/>
                        <a:buFontTx/>
                        <a:buNone/>
                        <a:tabLst/>
                      </a:pPr>
                      <a:r>
                        <a:rPr kumimoji="0" lang="en-US" altLang="en-US" sz="1600" b="1" i="0" u="none" strike="noStrike" cap="none" normalizeH="0" baseline="0" dirty="0">
                          <a:ln>
                            <a:noFill/>
                          </a:ln>
                          <a:solidFill>
                            <a:schemeClr val="bg1"/>
                          </a:solidFill>
                          <a:effectLst/>
                          <a:latin typeface="Arial" pitchFamily="34" charset="0"/>
                          <a:ea typeface="MS PGothic" pitchFamily="34" charset="-128"/>
                        </a:rPr>
                        <a:t>CKD Risk by Yrs of ARV Exposure, Incidence Rate Ratio* (95% CI)</a:t>
                      </a:r>
                    </a:p>
                  </a:txBody>
                  <a:tcPr marL="121921" marR="121921" marT="45779" marB="45779" anchor="ctr" horzOverflow="overflow">
                    <a:lnL>
                      <a:noFill/>
                    </a:lnL>
                    <a:lnR>
                      <a:noFill/>
                    </a:lnR>
                    <a:lnT>
                      <a:noFill/>
                    </a:lnT>
                    <a:lnB>
                      <a:noFill/>
                    </a:lnB>
                    <a:lnTlToBr>
                      <a:noFill/>
                    </a:lnTlToBr>
                    <a:lnBlToTr>
                      <a:noFill/>
                    </a:lnBlToTr>
                    <a:solidFill>
                      <a:srgbClr val="2B85B8"/>
                    </a:solid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335439">
                <a:tc>
                  <a:txBody>
                    <a:bodyPr/>
                    <a:lstStyle>
                      <a:lvl1pPr>
                        <a:lnSpc>
                          <a:spcPct val="90000"/>
                        </a:lnSpc>
                        <a:spcBef>
                          <a:spcPts val="1000"/>
                        </a:spcBef>
                        <a:spcAft>
                          <a:spcPts val="700"/>
                        </a:spcAft>
                        <a:buClr>
                          <a:schemeClr val="accent2"/>
                        </a:buClr>
                        <a:buFont typeface="Wingdings" pitchFamily="2" charset="2"/>
                        <a:defRPr sz="2000">
                          <a:solidFill>
                            <a:srgbClr val="FEFDDE"/>
                          </a:solidFill>
                          <a:latin typeface="Arial" pitchFamily="34" charset="0"/>
                          <a:ea typeface="MS PGothic" pitchFamily="34" charset="-128"/>
                        </a:defRPr>
                      </a:lvl1pPr>
                      <a:lvl2pPr marL="742950" indent="-285750">
                        <a:lnSpc>
                          <a:spcPct val="90000"/>
                        </a:lnSpc>
                        <a:spcBef>
                          <a:spcPts val="1000"/>
                        </a:spcBef>
                        <a:spcAft>
                          <a:spcPts val="700"/>
                        </a:spcAft>
                        <a:buClr>
                          <a:schemeClr val="accent2"/>
                        </a:buClr>
                        <a:buFont typeface="Arial" pitchFamily="34" charset="0"/>
                        <a:defRPr sz="2000">
                          <a:solidFill>
                            <a:srgbClr val="FEFDDE"/>
                          </a:solidFill>
                          <a:latin typeface="Arial" pitchFamily="34" charset="0"/>
                          <a:ea typeface="MS PGothic" pitchFamily="34" charset="-128"/>
                        </a:defRPr>
                      </a:lvl2pPr>
                      <a:lvl3pPr marL="1143000" indent="-228600">
                        <a:lnSpc>
                          <a:spcPct val="90000"/>
                        </a:lnSpc>
                        <a:spcBef>
                          <a:spcPts val="1000"/>
                        </a:spcBef>
                        <a:spcAft>
                          <a:spcPts val="700"/>
                        </a:spcAft>
                        <a:buClr>
                          <a:schemeClr val="accent2"/>
                        </a:buClr>
                        <a:buFont typeface="Arial" pitchFamily="34" charset="0"/>
                        <a:defRPr>
                          <a:solidFill>
                            <a:srgbClr val="FEFDDE"/>
                          </a:solidFill>
                          <a:latin typeface="Arial" pitchFamily="34" charset="0"/>
                          <a:ea typeface="MS PGothic" pitchFamily="34" charset="-128"/>
                        </a:defRPr>
                      </a:lvl3pPr>
                      <a:lvl4pPr marL="1600200" indent="-228600">
                        <a:lnSpc>
                          <a:spcPct val="90000"/>
                        </a:lnSpc>
                        <a:spcBef>
                          <a:spcPts val="1000"/>
                        </a:spcBef>
                        <a:spcAft>
                          <a:spcPts val="700"/>
                        </a:spcAft>
                        <a:buClr>
                          <a:schemeClr val="accent2"/>
                        </a:buClr>
                        <a:buFont typeface="Arial" pitchFamily="34" charset="0"/>
                        <a:defRPr sz="1600">
                          <a:solidFill>
                            <a:srgbClr val="FEFDDE"/>
                          </a:solidFill>
                          <a:latin typeface="Arial" pitchFamily="34" charset="0"/>
                          <a:ea typeface="MS PGothic" pitchFamily="34" charset="-128"/>
                        </a:defRPr>
                      </a:lvl4pPr>
                      <a:lvl5pPr marL="2057400" indent="-228600">
                        <a:lnSpc>
                          <a:spcPct val="90000"/>
                        </a:lnSpc>
                        <a:spcBef>
                          <a:spcPts val="1000"/>
                        </a:spcBef>
                        <a:spcAft>
                          <a:spcPts val="700"/>
                        </a:spcAft>
                        <a:buClr>
                          <a:schemeClr val="accent2"/>
                        </a:buClr>
                        <a:buFont typeface="Arial" pitchFamily="34" charset="0"/>
                        <a:defRPr sz="1400">
                          <a:solidFill>
                            <a:srgbClr val="FEFDDE"/>
                          </a:solidFill>
                          <a:latin typeface="Arial" pitchFamily="34" charset="0"/>
                          <a:ea typeface="MS PGothic" pitchFamily="34" charset="-128"/>
                        </a:defRPr>
                      </a:lvl5pPr>
                      <a:lvl6pPr marL="2514600" indent="-228600" eaLnBrk="0" fontAlgn="base" hangingPunct="0">
                        <a:lnSpc>
                          <a:spcPct val="90000"/>
                        </a:lnSpc>
                        <a:spcBef>
                          <a:spcPts val="1000"/>
                        </a:spcBef>
                        <a:spcAft>
                          <a:spcPts val="700"/>
                        </a:spcAft>
                        <a:buClr>
                          <a:schemeClr val="accent2"/>
                        </a:buClr>
                        <a:buFont typeface="Arial" pitchFamily="34" charset="0"/>
                        <a:defRPr sz="1400">
                          <a:solidFill>
                            <a:srgbClr val="FEFDDE"/>
                          </a:solidFill>
                          <a:latin typeface="Arial" pitchFamily="34" charset="0"/>
                          <a:ea typeface="MS PGothic" pitchFamily="34" charset="-128"/>
                        </a:defRPr>
                      </a:lvl6pPr>
                      <a:lvl7pPr marL="2971800" indent="-228600" eaLnBrk="0" fontAlgn="base" hangingPunct="0">
                        <a:lnSpc>
                          <a:spcPct val="90000"/>
                        </a:lnSpc>
                        <a:spcBef>
                          <a:spcPts val="1000"/>
                        </a:spcBef>
                        <a:spcAft>
                          <a:spcPts val="700"/>
                        </a:spcAft>
                        <a:buClr>
                          <a:schemeClr val="accent2"/>
                        </a:buClr>
                        <a:buFont typeface="Arial" pitchFamily="34" charset="0"/>
                        <a:defRPr sz="1400">
                          <a:solidFill>
                            <a:srgbClr val="FEFDDE"/>
                          </a:solidFill>
                          <a:latin typeface="Arial" pitchFamily="34" charset="0"/>
                          <a:ea typeface="MS PGothic" pitchFamily="34" charset="-128"/>
                        </a:defRPr>
                      </a:lvl7pPr>
                      <a:lvl8pPr marL="3429000" indent="-228600" eaLnBrk="0" fontAlgn="base" hangingPunct="0">
                        <a:lnSpc>
                          <a:spcPct val="90000"/>
                        </a:lnSpc>
                        <a:spcBef>
                          <a:spcPts val="1000"/>
                        </a:spcBef>
                        <a:spcAft>
                          <a:spcPts val="700"/>
                        </a:spcAft>
                        <a:buClr>
                          <a:schemeClr val="accent2"/>
                        </a:buClr>
                        <a:buFont typeface="Arial" pitchFamily="34" charset="0"/>
                        <a:defRPr sz="1400">
                          <a:solidFill>
                            <a:srgbClr val="FEFDDE"/>
                          </a:solidFill>
                          <a:latin typeface="Arial" pitchFamily="34" charset="0"/>
                          <a:ea typeface="MS PGothic" pitchFamily="34" charset="-128"/>
                        </a:defRPr>
                      </a:lvl8pPr>
                      <a:lvl9pPr marL="3886200" indent="-228600" eaLnBrk="0" fontAlgn="base" hangingPunct="0">
                        <a:lnSpc>
                          <a:spcPct val="90000"/>
                        </a:lnSpc>
                        <a:spcBef>
                          <a:spcPts val="1000"/>
                        </a:spcBef>
                        <a:spcAft>
                          <a:spcPts val="700"/>
                        </a:spcAft>
                        <a:buClr>
                          <a:schemeClr val="accent2"/>
                        </a:buClr>
                        <a:buFont typeface="Arial" pitchFamily="34" charset="0"/>
                        <a:defRPr sz="1400">
                          <a:solidFill>
                            <a:srgbClr val="FEFDDE"/>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ts val="100"/>
                        </a:spcBef>
                        <a:spcAft>
                          <a:spcPts val="100"/>
                        </a:spcAft>
                        <a:buClrTx/>
                        <a:buSzTx/>
                        <a:buFontTx/>
                        <a:buNone/>
                        <a:tabLst/>
                      </a:pPr>
                      <a:r>
                        <a:rPr kumimoji="0" lang="en-US" altLang="en-US" sz="1600" b="1" i="0" u="none" strike="noStrike" cap="none" normalizeH="0" baseline="0" dirty="0">
                          <a:ln>
                            <a:noFill/>
                          </a:ln>
                          <a:solidFill>
                            <a:schemeClr val="bg1"/>
                          </a:solidFill>
                          <a:effectLst/>
                          <a:latin typeface="Arial" pitchFamily="34" charset="0"/>
                          <a:ea typeface="MS PGothic" pitchFamily="34" charset="-128"/>
                        </a:rPr>
                        <a:t>Drug</a:t>
                      </a:r>
                    </a:p>
                  </a:txBody>
                  <a:tcPr marL="121921" marR="121921" marT="45779" marB="45779" anchor="ctr" horzOverflow="overflow">
                    <a:lnL>
                      <a:noFill/>
                    </a:lnL>
                    <a:lnR>
                      <a:noFill/>
                    </a:lnR>
                    <a:lnT>
                      <a:noFill/>
                    </a:lnT>
                    <a:lnB>
                      <a:noFill/>
                    </a:lnB>
                    <a:lnTlToBr>
                      <a:noFill/>
                    </a:lnTlToBr>
                    <a:lnBlToTr>
                      <a:noFill/>
                    </a:lnBlToTr>
                    <a:solidFill>
                      <a:srgbClr val="2B85B8"/>
                    </a:solidFill>
                  </a:tcPr>
                </a:tc>
                <a:tc>
                  <a:txBody>
                    <a:bodyPr/>
                    <a:lstStyle>
                      <a:lvl1pPr>
                        <a:lnSpc>
                          <a:spcPct val="90000"/>
                        </a:lnSpc>
                        <a:spcBef>
                          <a:spcPts val="1000"/>
                        </a:spcBef>
                        <a:spcAft>
                          <a:spcPts val="700"/>
                        </a:spcAft>
                        <a:buClr>
                          <a:schemeClr val="accent2"/>
                        </a:buClr>
                        <a:buFont typeface="Wingdings" pitchFamily="2" charset="2"/>
                        <a:defRPr sz="2000">
                          <a:solidFill>
                            <a:srgbClr val="FEFDDE"/>
                          </a:solidFill>
                          <a:latin typeface="Arial" pitchFamily="34" charset="0"/>
                          <a:ea typeface="MS PGothic" pitchFamily="34" charset="-128"/>
                        </a:defRPr>
                      </a:lvl1pPr>
                      <a:lvl2pPr marL="742950" indent="-285750">
                        <a:lnSpc>
                          <a:spcPct val="90000"/>
                        </a:lnSpc>
                        <a:spcBef>
                          <a:spcPts val="1000"/>
                        </a:spcBef>
                        <a:spcAft>
                          <a:spcPts val="700"/>
                        </a:spcAft>
                        <a:buClr>
                          <a:schemeClr val="accent2"/>
                        </a:buClr>
                        <a:buFont typeface="Arial" pitchFamily="34" charset="0"/>
                        <a:defRPr sz="2000">
                          <a:solidFill>
                            <a:srgbClr val="FEFDDE"/>
                          </a:solidFill>
                          <a:latin typeface="Arial" pitchFamily="34" charset="0"/>
                          <a:ea typeface="MS PGothic" pitchFamily="34" charset="-128"/>
                        </a:defRPr>
                      </a:lvl2pPr>
                      <a:lvl3pPr marL="1143000" indent="-228600">
                        <a:lnSpc>
                          <a:spcPct val="90000"/>
                        </a:lnSpc>
                        <a:spcBef>
                          <a:spcPts val="1000"/>
                        </a:spcBef>
                        <a:spcAft>
                          <a:spcPts val="700"/>
                        </a:spcAft>
                        <a:buClr>
                          <a:schemeClr val="accent2"/>
                        </a:buClr>
                        <a:buFont typeface="Arial" pitchFamily="34" charset="0"/>
                        <a:defRPr>
                          <a:solidFill>
                            <a:srgbClr val="FEFDDE"/>
                          </a:solidFill>
                          <a:latin typeface="Arial" pitchFamily="34" charset="0"/>
                          <a:ea typeface="MS PGothic" pitchFamily="34" charset="-128"/>
                        </a:defRPr>
                      </a:lvl3pPr>
                      <a:lvl4pPr marL="1600200" indent="-228600">
                        <a:lnSpc>
                          <a:spcPct val="90000"/>
                        </a:lnSpc>
                        <a:spcBef>
                          <a:spcPts val="1000"/>
                        </a:spcBef>
                        <a:spcAft>
                          <a:spcPts val="700"/>
                        </a:spcAft>
                        <a:buClr>
                          <a:schemeClr val="accent2"/>
                        </a:buClr>
                        <a:buFont typeface="Arial" pitchFamily="34" charset="0"/>
                        <a:defRPr sz="1600">
                          <a:solidFill>
                            <a:srgbClr val="FEFDDE"/>
                          </a:solidFill>
                          <a:latin typeface="Arial" pitchFamily="34" charset="0"/>
                          <a:ea typeface="MS PGothic" pitchFamily="34" charset="-128"/>
                        </a:defRPr>
                      </a:lvl4pPr>
                      <a:lvl5pPr marL="2057400" indent="-228600">
                        <a:lnSpc>
                          <a:spcPct val="90000"/>
                        </a:lnSpc>
                        <a:spcBef>
                          <a:spcPts val="1000"/>
                        </a:spcBef>
                        <a:spcAft>
                          <a:spcPts val="700"/>
                        </a:spcAft>
                        <a:buClr>
                          <a:schemeClr val="accent2"/>
                        </a:buClr>
                        <a:buFont typeface="Arial" pitchFamily="34" charset="0"/>
                        <a:defRPr sz="1400">
                          <a:solidFill>
                            <a:srgbClr val="FEFDDE"/>
                          </a:solidFill>
                          <a:latin typeface="Arial" pitchFamily="34" charset="0"/>
                          <a:ea typeface="MS PGothic" pitchFamily="34" charset="-128"/>
                        </a:defRPr>
                      </a:lvl5pPr>
                      <a:lvl6pPr marL="2514600" indent="-228600" eaLnBrk="0" fontAlgn="base" hangingPunct="0">
                        <a:lnSpc>
                          <a:spcPct val="90000"/>
                        </a:lnSpc>
                        <a:spcBef>
                          <a:spcPts val="1000"/>
                        </a:spcBef>
                        <a:spcAft>
                          <a:spcPts val="700"/>
                        </a:spcAft>
                        <a:buClr>
                          <a:schemeClr val="accent2"/>
                        </a:buClr>
                        <a:buFont typeface="Arial" pitchFamily="34" charset="0"/>
                        <a:defRPr sz="1400">
                          <a:solidFill>
                            <a:srgbClr val="FEFDDE"/>
                          </a:solidFill>
                          <a:latin typeface="Arial" pitchFamily="34" charset="0"/>
                          <a:ea typeface="MS PGothic" pitchFamily="34" charset="-128"/>
                        </a:defRPr>
                      </a:lvl6pPr>
                      <a:lvl7pPr marL="2971800" indent="-228600" eaLnBrk="0" fontAlgn="base" hangingPunct="0">
                        <a:lnSpc>
                          <a:spcPct val="90000"/>
                        </a:lnSpc>
                        <a:spcBef>
                          <a:spcPts val="1000"/>
                        </a:spcBef>
                        <a:spcAft>
                          <a:spcPts val="700"/>
                        </a:spcAft>
                        <a:buClr>
                          <a:schemeClr val="accent2"/>
                        </a:buClr>
                        <a:buFont typeface="Arial" pitchFamily="34" charset="0"/>
                        <a:defRPr sz="1400">
                          <a:solidFill>
                            <a:srgbClr val="FEFDDE"/>
                          </a:solidFill>
                          <a:latin typeface="Arial" pitchFamily="34" charset="0"/>
                          <a:ea typeface="MS PGothic" pitchFamily="34" charset="-128"/>
                        </a:defRPr>
                      </a:lvl7pPr>
                      <a:lvl8pPr marL="3429000" indent="-228600" eaLnBrk="0" fontAlgn="base" hangingPunct="0">
                        <a:lnSpc>
                          <a:spcPct val="90000"/>
                        </a:lnSpc>
                        <a:spcBef>
                          <a:spcPts val="1000"/>
                        </a:spcBef>
                        <a:spcAft>
                          <a:spcPts val="700"/>
                        </a:spcAft>
                        <a:buClr>
                          <a:schemeClr val="accent2"/>
                        </a:buClr>
                        <a:buFont typeface="Arial" pitchFamily="34" charset="0"/>
                        <a:defRPr sz="1400">
                          <a:solidFill>
                            <a:srgbClr val="FEFDDE"/>
                          </a:solidFill>
                          <a:latin typeface="Arial" pitchFamily="34" charset="0"/>
                          <a:ea typeface="MS PGothic" pitchFamily="34" charset="-128"/>
                        </a:defRPr>
                      </a:lvl8pPr>
                      <a:lvl9pPr marL="3886200" indent="-228600" eaLnBrk="0" fontAlgn="base" hangingPunct="0">
                        <a:lnSpc>
                          <a:spcPct val="90000"/>
                        </a:lnSpc>
                        <a:spcBef>
                          <a:spcPts val="1000"/>
                        </a:spcBef>
                        <a:spcAft>
                          <a:spcPts val="700"/>
                        </a:spcAft>
                        <a:buClr>
                          <a:schemeClr val="accent2"/>
                        </a:buClr>
                        <a:buFont typeface="Arial" pitchFamily="34" charset="0"/>
                        <a:defRPr sz="1400">
                          <a:solidFill>
                            <a:srgbClr val="FEFDDE"/>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ts val="100"/>
                        </a:spcBef>
                        <a:spcAft>
                          <a:spcPts val="100"/>
                        </a:spcAft>
                        <a:buClrTx/>
                        <a:buSzTx/>
                        <a:buFontTx/>
                        <a:buNone/>
                        <a:tabLst/>
                      </a:pPr>
                      <a:r>
                        <a:rPr kumimoji="0" lang="en-US" altLang="en-US" sz="1600" b="1" i="0" u="none" strike="noStrike" cap="none" normalizeH="0" baseline="0" dirty="0">
                          <a:ln>
                            <a:noFill/>
                          </a:ln>
                          <a:solidFill>
                            <a:schemeClr val="bg1"/>
                          </a:solidFill>
                          <a:effectLst/>
                          <a:latin typeface="Arial" pitchFamily="34" charset="0"/>
                          <a:ea typeface="MS PGothic" pitchFamily="34" charset="-128"/>
                        </a:rPr>
                        <a:t>1 Yr </a:t>
                      </a:r>
                    </a:p>
                  </a:txBody>
                  <a:tcPr marL="121921" marR="121921" marT="45779" marB="45779" anchor="ctr" horzOverflow="overflow">
                    <a:lnL>
                      <a:noFill/>
                    </a:lnL>
                    <a:lnR>
                      <a:noFill/>
                    </a:lnR>
                    <a:lnT>
                      <a:noFill/>
                    </a:lnT>
                    <a:lnB>
                      <a:noFill/>
                    </a:lnB>
                    <a:lnTlToBr>
                      <a:noFill/>
                    </a:lnTlToBr>
                    <a:lnBlToTr>
                      <a:noFill/>
                    </a:lnBlToTr>
                    <a:solidFill>
                      <a:srgbClr val="2B85B8"/>
                    </a:solidFill>
                  </a:tcPr>
                </a:tc>
                <a:tc>
                  <a:txBody>
                    <a:bodyPr/>
                    <a:lstStyle>
                      <a:lvl1pPr>
                        <a:lnSpc>
                          <a:spcPct val="90000"/>
                        </a:lnSpc>
                        <a:spcBef>
                          <a:spcPts val="1000"/>
                        </a:spcBef>
                        <a:spcAft>
                          <a:spcPts val="700"/>
                        </a:spcAft>
                        <a:buClr>
                          <a:schemeClr val="accent2"/>
                        </a:buClr>
                        <a:buFont typeface="Wingdings" pitchFamily="2" charset="2"/>
                        <a:defRPr sz="2000">
                          <a:solidFill>
                            <a:srgbClr val="FEFDDE"/>
                          </a:solidFill>
                          <a:latin typeface="Arial" pitchFamily="34" charset="0"/>
                          <a:ea typeface="MS PGothic" pitchFamily="34" charset="-128"/>
                        </a:defRPr>
                      </a:lvl1pPr>
                      <a:lvl2pPr marL="742950" indent="-285750">
                        <a:lnSpc>
                          <a:spcPct val="90000"/>
                        </a:lnSpc>
                        <a:spcBef>
                          <a:spcPts val="1000"/>
                        </a:spcBef>
                        <a:spcAft>
                          <a:spcPts val="700"/>
                        </a:spcAft>
                        <a:buClr>
                          <a:schemeClr val="accent2"/>
                        </a:buClr>
                        <a:buFont typeface="Arial" pitchFamily="34" charset="0"/>
                        <a:defRPr sz="2000">
                          <a:solidFill>
                            <a:srgbClr val="FEFDDE"/>
                          </a:solidFill>
                          <a:latin typeface="Arial" pitchFamily="34" charset="0"/>
                          <a:ea typeface="MS PGothic" pitchFamily="34" charset="-128"/>
                        </a:defRPr>
                      </a:lvl2pPr>
                      <a:lvl3pPr marL="1143000" indent="-228600">
                        <a:lnSpc>
                          <a:spcPct val="90000"/>
                        </a:lnSpc>
                        <a:spcBef>
                          <a:spcPts val="1000"/>
                        </a:spcBef>
                        <a:spcAft>
                          <a:spcPts val="700"/>
                        </a:spcAft>
                        <a:buClr>
                          <a:schemeClr val="accent2"/>
                        </a:buClr>
                        <a:buFont typeface="Arial" pitchFamily="34" charset="0"/>
                        <a:defRPr>
                          <a:solidFill>
                            <a:srgbClr val="FEFDDE"/>
                          </a:solidFill>
                          <a:latin typeface="Arial" pitchFamily="34" charset="0"/>
                          <a:ea typeface="MS PGothic" pitchFamily="34" charset="-128"/>
                        </a:defRPr>
                      </a:lvl3pPr>
                      <a:lvl4pPr marL="1600200" indent="-228600">
                        <a:lnSpc>
                          <a:spcPct val="90000"/>
                        </a:lnSpc>
                        <a:spcBef>
                          <a:spcPts val="1000"/>
                        </a:spcBef>
                        <a:spcAft>
                          <a:spcPts val="700"/>
                        </a:spcAft>
                        <a:buClr>
                          <a:schemeClr val="accent2"/>
                        </a:buClr>
                        <a:buFont typeface="Arial" pitchFamily="34" charset="0"/>
                        <a:defRPr sz="1600">
                          <a:solidFill>
                            <a:srgbClr val="FEFDDE"/>
                          </a:solidFill>
                          <a:latin typeface="Arial" pitchFamily="34" charset="0"/>
                          <a:ea typeface="MS PGothic" pitchFamily="34" charset="-128"/>
                        </a:defRPr>
                      </a:lvl4pPr>
                      <a:lvl5pPr marL="2057400" indent="-228600">
                        <a:lnSpc>
                          <a:spcPct val="90000"/>
                        </a:lnSpc>
                        <a:spcBef>
                          <a:spcPts val="1000"/>
                        </a:spcBef>
                        <a:spcAft>
                          <a:spcPts val="700"/>
                        </a:spcAft>
                        <a:buClr>
                          <a:schemeClr val="accent2"/>
                        </a:buClr>
                        <a:buFont typeface="Arial" pitchFamily="34" charset="0"/>
                        <a:defRPr sz="1400">
                          <a:solidFill>
                            <a:srgbClr val="FEFDDE"/>
                          </a:solidFill>
                          <a:latin typeface="Arial" pitchFamily="34" charset="0"/>
                          <a:ea typeface="MS PGothic" pitchFamily="34" charset="-128"/>
                        </a:defRPr>
                      </a:lvl5pPr>
                      <a:lvl6pPr marL="2514600" indent="-228600" eaLnBrk="0" fontAlgn="base" hangingPunct="0">
                        <a:lnSpc>
                          <a:spcPct val="90000"/>
                        </a:lnSpc>
                        <a:spcBef>
                          <a:spcPts val="1000"/>
                        </a:spcBef>
                        <a:spcAft>
                          <a:spcPts val="700"/>
                        </a:spcAft>
                        <a:buClr>
                          <a:schemeClr val="accent2"/>
                        </a:buClr>
                        <a:buFont typeface="Arial" pitchFamily="34" charset="0"/>
                        <a:defRPr sz="1400">
                          <a:solidFill>
                            <a:srgbClr val="FEFDDE"/>
                          </a:solidFill>
                          <a:latin typeface="Arial" pitchFamily="34" charset="0"/>
                          <a:ea typeface="MS PGothic" pitchFamily="34" charset="-128"/>
                        </a:defRPr>
                      </a:lvl6pPr>
                      <a:lvl7pPr marL="2971800" indent="-228600" eaLnBrk="0" fontAlgn="base" hangingPunct="0">
                        <a:lnSpc>
                          <a:spcPct val="90000"/>
                        </a:lnSpc>
                        <a:spcBef>
                          <a:spcPts val="1000"/>
                        </a:spcBef>
                        <a:spcAft>
                          <a:spcPts val="700"/>
                        </a:spcAft>
                        <a:buClr>
                          <a:schemeClr val="accent2"/>
                        </a:buClr>
                        <a:buFont typeface="Arial" pitchFamily="34" charset="0"/>
                        <a:defRPr sz="1400">
                          <a:solidFill>
                            <a:srgbClr val="FEFDDE"/>
                          </a:solidFill>
                          <a:latin typeface="Arial" pitchFamily="34" charset="0"/>
                          <a:ea typeface="MS PGothic" pitchFamily="34" charset="-128"/>
                        </a:defRPr>
                      </a:lvl7pPr>
                      <a:lvl8pPr marL="3429000" indent="-228600" eaLnBrk="0" fontAlgn="base" hangingPunct="0">
                        <a:lnSpc>
                          <a:spcPct val="90000"/>
                        </a:lnSpc>
                        <a:spcBef>
                          <a:spcPts val="1000"/>
                        </a:spcBef>
                        <a:spcAft>
                          <a:spcPts val="700"/>
                        </a:spcAft>
                        <a:buClr>
                          <a:schemeClr val="accent2"/>
                        </a:buClr>
                        <a:buFont typeface="Arial" pitchFamily="34" charset="0"/>
                        <a:defRPr sz="1400">
                          <a:solidFill>
                            <a:srgbClr val="FEFDDE"/>
                          </a:solidFill>
                          <a:latin typeface="Arial" pitchFamily="34" charset="0"/>
                          <a:ea typeface="MS PGothic" pitchFamily="34" charset="-128"/>
                        </a:defRPr>
                      </a:lvl8pPr>
                      <a:lvl9pPr marL="3886200" indent="-228600" eaLnBrk="0" fontAlgn="base" hangingPunct="0">
                        <a:lnSpc>
                          <a:spcPct val="90000"/>
                        </a:lnSpc>
                        <a:spcBef>
                          <a:spcPts val="1000"/>
                        </a:spcBef>
                        <a:spcAft>
                          <a:spcPts val="700"/>
                        </a:spcAft>
                        <a:buClr>
                          <a:schemeClr val="accent2"/>
                        </a:buClr>
                        <a:buFont typeface="Arial" pitchFamily="34" charset="0"/>
                        <a:defRPr sz="1400">
                          <a:solidFill>
                            <a:srgbClr val="FEFDDE"/>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ts val="100"/>
                        </a:spcBef>
                        <a:spcAft>
                          <a:spcPts val="100"/>
                        </a:spcAft>
                        <a:buClrTx/>
                        <a:buSzTx/>
                        <a:buFontTx/>
                        <a:buNone/>
                        <a:tabLst/>
                      </a:pPr>
                      <a:r>
                        <a:rPr kumimoji="0" lang="en-US" altLang="en-US" sz="1600" b="1" i="0" u="none" strike="noStrike" cap="none" normalizeH="0" baseline="0" dirty="0">
                          <a:ln>
                            <a:noFill/>
                          </a:ln>
                          <a:solidFill>
                            <a:schemeClr val="bg1"/>
                          </a:solidFill>
                          <a:effectLst/>
                          <a:latin typeface="Arial" pitchFamily="34" charset="0"/>
                          <a:ea typeface="MS PGothic" pitchFamily="34" charset="-128"/>
                        </a:rPr>
                        <a:t>5 Yrs</a:t>
                      </a:r>
                    </a:p>
                  </a:txBody>
                  <a:tcPr marL="121921" marR="121921" marT="45779" marB="45779" anchor="ctr" horzOverflow="overflow">
                    <a:lnL>
                      <a:noFill/>
                    </a:lnL>
                    <a:lnR>
                      <a:noFill/>
                    </a:lnR>
                    <a:lnT>
                      <a:noFill/>
                    </a:lnT>
                    <a:lnB>
                      <a:noFill/>
                    </a:lnB>
                    <a:lnTlToBr>
                      <a:noFill/>
                    </a:lnTlToBr>
                    <a:lnBlToTr>
                      <a:noFill/>
                    </a:lnBlToTr>
                    <a:solidFill>
                      <a:srgbClr val="2B85B8"/>
                    </a:solidFill>
                  </a:tcPr>
                </a:tc>
                <a:extLst>
                  <a:ext uri="{0D108BD9-81ED-4DB2-BD59-A6C34878D82A}">
                    <a16:rowId xmlns="" xmlns:a16="http://schemas.microsoft.com/office/drawing/2014/main" val="10001"/>
                  </a:ext>
                </a:extLst>
              </a:tr>
              <a:tr h="579318">
                <a:tc>
                  <a:txBody>
                    <a:bodyPr/>
                    <a:lstStyle>
                      <a:lvl1pPr>
                        <a:lnSpc>
                          <a:spcPct val="90000"/>
                        </a:lnSpc>
                        <a:spcBef>
                          <a:spcPts val="1000"/>
                        </a:spcBef>
                        <a:spcAft>
                          <a:spcPts val="700"/>
                        </a:spcAft>
                        <a:buClr>
                          <a:schemeClr val="accent2"/>
                        </a:buClr>
                        <a:buFont typeface="Wingdings" pitchFamily="2" charset="2"/>
                        <a:defRPr sz="2000">
                          <a:solidFill>
                            <a:srgbClr val="FEFDDE"/>
                          </a:solidFill>
                          <a:latin typeface="Arial" pitchFamily="34" charset="0"/>
                          <a:ea typeface="MS PGothic" pitchFamily="34" charset="-128"/>
                        </a:defRPr>
                      </a:lvl1pPr>
                      <a:lvl2pPr marL="742950" indent="-285750">
                        <a:lnSpc>
                          <a:spcPct val="90000"/>
                        </a:lnSpc>
                        <a:spcBef>
                          <a:spcPts val="1000"/>
                        </a:spcBef>
                        <a:spcAft>
                          <a:spcPts val="700"/>
                        </a:spcAft>
                        <a:buClr>
                          <a:schemeClr val="accent2"/>
                        </a:buClr>
                        <a:buFont typeface="Arial" pitchFamily="34" charset="0"/>
                        <a:defRPr sz="2000">
                          <a:solidFill>
                            <a:srgbClr val="FEFDDE"/>
                          </a:solidFill>
                          <a:latin typeface="Arial" pitchFamily="34" charset="0"/>
                          <a:ea typeface="MS PGothic" pitchFamily="34" charset="-128"/>
                        </a:defRPr>
                      </a:lvl2pPr>
                      <a:lvl3pPr marL="1143000" indent="-228600">
                        <a:lnSpc>
                          <a:spcPct val="90000"/>
                        </a:lnSpc>
                        <a:spcBef>
                          <a:spcPts val="1000"/>
                        </a:spcBef>
                        <a:spcAft>
                          <a:spcPts val="700"/>
                        </a:spcAft>
                        <a:buClr>
                          <a:schemeClr val="accent2"/>
                        </a:buClr>
                        <a:buFont typeface="Arial" pitchFamily="34" charset="0"/>
                        <a:defRPr>
                          <a:solidFill>
                            <a:srgbClr val="FEFDDE"/>
                          </a:solidFill>
                          <a:latin typeface="Arial" pitchFamily="34" charset="0"/>
                          <a:ea typeface="MS PGothic" pitchFamily="34" charset="-128"/>
                        </a:defRPr>
                      </a:lvl3pPr>
                      <a:lvl4pPr marL="1600200" indent="-228600">
                        <a:lnSpc>
                          <a:spcPct val="90000"/>
                        </a:lnSpc>
                        <a:spcBef>
                          <a:spcPts val="1000"/>
                        </a:spcBef>
                        <a:spcAft>
                          <a:spcPts val="700"/>
                        </a:spcAft>
                        <a:buClr>
                          <a:schemeClr val="accent2"/>
                        </a:buClr>
                        <a:buFont typeface="Arial" pitchFamily="34" charset="0"/>
                        <a:defRPr sz="1600">
                          <a:solidFill>
                            <a:srgbClr val="FEFDDE"/>
                          </a:solidFill>
                          <a:latin typeface="Arial" pitchFamily="34" charset="0"/>
                          <a:ea typeface="MS PGothic" pitchFamily="34" charset="-128"/>
                        </a:defRPr>
                      </a:lvl4pPr>
                      <a:lvl5pPr marL="2057400" indent="-228600">
                        <a:lnSpc>
                          <a:spcPct val="90000"/>
                        </a:lnSpc>
                        <a:spcBef>
                          <a:spcPts val="1000"/>
                        </a:spcBef>
                        <a:spcAft>
                          <a:spcPts val="700"/>
                        </a:spcAft>
                        <a:buClr>
                          <a:schemeClr val="accent2"/>
                        </a:buClr>
                        <a:buFont typeface="Arial" pitchFamily="34" charset="0"/>
                        <a:defRPr sz="1400">
                          <a:solidFill>
                            <a:srgbClr val="FEFDDE"/>
                          </a:solidFill>
                          <a:latin typeface="Arial" pitchFamily="34" charset="0"/>
                          <a:ea typeface="MS PGothic" pitchFamily="34" charset="-128"/>
                        </a:defRPr>
                      </a:lvl5pPr>
                      <a:lvl6pPr marL="2514600" indent="-228600" eaLnBrk="0" fontAlgn="base" hangingPunct="0">
                        <a:lnSpc>
                          <a:spcPct val="90000"/>
                        </a:lnSpc>
                        <a:spcBef>
                          <a:spcPts val="1000"/>
                        </a:spcBef>
                        <a:spcAft>
                          <a:spcPts val="700"/>
                        </a:spcAft>
                        <a:buClr>
                          <a:schemeClr val="accent2"/>
                        </a:buClr>
                        <a:buFont typeface="Arial" pitchFamily="34" charset="0"/>
                        <a:defRPr sz="1400">
                          <a:solidFill>
                            <a:srgbClr val="FEFDDE"/>
                          </a:solidFill>
                          <a:latin typeface="Arial" pitchFamily="34" charset="0"/>
                          <a:ea typeface="MS PGothic" pitchFamily="34" charset="-128"/>
                        </a:defRPr>
                      </a:lvl6pPr>
                      <a:lvl7pPr marL="2971800" indent="-228600" eaLnBrk="0" fontAlgn="base" hangingPunct="0">
                        <a:lnSpc>
                          <a:spcPct val="90000"/>
                        </a:lnSpc>
                        <a:spcBef>
                          <a:spcPts val="1000"/>
                        </a:spcBef>
                        <a:spcAft>
                          <a:spcPts val="700"/>
                        </a:spcAft>
                        <a:buClr>
                          <a:schemeClr val="accent2"/>
                        </a:buClr>
                        <a:buFont typeface="Arial" pitchFamily="34" charset="0"/>
                        <a:defRPr sz="1400">
                          <a:solidFill>
                            <a:srgbClr val="FEFDDE"/>
                          </a:solidFill>
                          <a:latin typeface="Arial" pitchFamily="34" charset="0"/>
                          <a:ea typeface="MS PGothic" pitchFamily="34" charset="-128"/>
                        </a:defRPr>
                      </a:lvl7pPr>
                      <a:lvl8pPr marL="3429000" indent="-228600" eaLnBrk="0" fontAlgn="base" hangingPunct="0">
                        <a:lnSpc>
                          <a:spcPct val="90000"/>
                        </a:lnSpc>
                        <a:spcBef>
                          <a:spcPts val="1000"/>
                        </a:spcBef>
                        <a:spcAft>
                          <a:spcPts val="700"/>
                        </a:spcAft>
                        <a:buClr>
                          <a:schemeClr val="accent2"/>
                        </a:buClr>
                        <a:buFont typeface="Arial" pitchFamily="34" charset="0"/>
                        <a:defRPr sz="1400">
                          <a:solidFill>
                            <a:srgbClr val="FEFDDE"/>
                          </a:solidFill>
                          <a:latin typeface="Arial" pitchFamily="34" charset="0"/>
                          <a:ea typeface="MS PGothic" pitchFamily="34" charset="-128"/>
                        </a:defRPr>
                      </a:lvl8pPr>
                      <a:lvl9pPr marL="3886200" indent="-228600" eaLnBrk="0" fontAlgn="base" hangingPunct="0">
                        <a:lnSpc>
                          <a:spcPct val="90000"/>
                        </a:lnSpc>
                        <a:spcBef>
                          <a:spcPts val="1000"/>
                        </a:spcBef>
                        <a:spcAft>
                          <a:spcPts val="700"/>
                        </a:spcAft>
                        <a:buClr>
                          <a:schemeClr val="accent2"/>
                        </a:buClr>
                        <a:buFont typeface="Arial" pitchFamily="34" charset="0"/>
                        <a:defRPr sz="1400">
                          <a:solidFill>
                            <a:srgbClr val="FEFDDE"/>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ts val="100"/>
                        </a:spcBef>
                        <a:spcAft>
                          <a:spcPts val="100"/>
                        </a:spcAft>
                        <a:buClrTx/>
                        <a:buSzTx/>
                        <a:buFontTx/>
                        <a:buNone/>
                        <a:tabLst/>
                      </a:pPr>
                      <a:r>
                        <a:rPr kumimoji="0" lang="en-US" altLang="en-US" sz="1600" b="0" i="0" u="none" strike="noStrike" cap="none" normalizeH="0" baseline="0" dirty="0">
                          <a:ln>
                            <a:noFill/>
                          </a:ln>
                          <a:solidFill>
                            <a:srgbClr val="000000"/>
                          </a:solidFill>
                          <a:effectLst/>
                          <a:latin typeface="Arial" pitchFamily="34" charset="0"/>
                          <a:ea typeface="MS PGothic" pitchFamily="34" charset="-128"/>
                        </a:rPr>
                        <a:t>TDF</a:t>
                      </a:r>
                    </a:p>
                  </a:txBody>
                  <a:tcPr marL="121921" marR="121921" marT="45779" marB="45779" anchor="ctr" horzOverflow="overflow">
                    <a:lnL>
                      <a:noFill/>
                    </a:lnL>
                    <a:lnR>
                      <a:noFill/>
                    </a:lnR>
                    <a:lnT>
                      <a:noFill/>
                    </a:lnT>
                    <a:lnB>
                      <a:noFill/>
                    </a:lnB>
                    <a:lnTlToBr>
                      <a:noFill/>
                    </a:lnTlToBr>
                    <a:lnBlToTr>
                      <a:noFill/>
                    </a:lnBlToTr>
                    <a:solidFill>
                      <a:schemeClr val="bg2"/>
                    </a:solidFill>
                  </a:tcPr>
                </a:tc>
                <a:tc>
                  <a:txBody>
                    <a:bodyPr/>
                    <a:lstStyle>
                      <a:lvl1pPr>
                        <a:lnSpc>
                          <a:spcPct val="90000"/>
                        </a:lnSpc>
                        <a:spcBef>
                          <a:spcPts val="1000"/>
                        </a:spcBef>
                        <a:spcAft>
                          <a:spcPts val="700"/>
                        </a:spcAft>
                        <a:buClr>
                          <a:schemeClr val="accent2"/>
                        </a:buClr>
                        <a:buFont typeface="Wingdings" pitchFamily="2" charset="2"/>
                        <a:defRPr sz="2000">
                          <a:solidFill>
                            <a:srgbClr val="FEFDDE"/>
                          </a:solidFill>
                          <a:latin typeface="Arial" pitchFamily="34" charset="0"/>
                          <a:ea typeface="MS PGothic" pitchFamily="34" charset="-128"/>
                        </a:defRPr>
                      </a:lvl1pPr>
                      <a:lvl2pPr marL="742950" indent="-285750">
                        <a:lnSpc>
                          <a:spcPct val="90000"/>
                        </a:lnSpc>
                        <a:spcBef>
                          <a:spcPts val="1000"/>
                        </a:spcBef>
                        <a:spcAft>
                          <a:spcPts val="700"/>
                        </a:spcAft>
                        <a:buClr>
                          <a:schemeClr val="accent2"/>
                        </a:buClr>
                        <a:buFont typeface="Arial" pitchFamily="34" charset="0"/>
                        <a:defRPr sz="2000">
                          <a:solidFill>
                            <a:srgbClr val="FEFDDE"/>
                          </a:solidFill>
                          <a:latin typeface="Arial" pitchFamily="34" charset="0"/>
                          <a:ea typeface="MS PGothic" pitchFamily="34" charset="-128"/>
                        </a:defRPr>
                      </a:lvl2pPr>
                      <a:lvl3pPr marL="1143000" indent="-228600">
                        <a:lnSpc>
                          <a:spcPct val="90000"/>
                        </a:lnSpc>
                        <a:spcBef>
                          <a:spcPts val="1000"/>
                        </a:spcBef>
                        <a:spcAft>
                          <a:spcPts val="700"/>
                        </a:spcAft>
                        <a:buClr>
                          <a:schemeClr val="accent2"/>
                        </a:buClr>
                        <a:buFont typeface="Arial" pitchFamily="34" charset="0"/>
                        <a:defRPr>
                          <a:solidFill>
                            <a:srgbClr val="FEFDDE"/>
                          </a:solidFill>
                          <a:latin typeface="Arial" pitchFamily="34" charset="0"/>
                          <a:ea typeface="MS PGothic" pitchFamily="34" charset="-128"/>
                        </a:defRPr>
                      </a:lvl3pPr>
                      <a:lvl4pPr marL="1600200" indent="-228600">
                        <a:lnSpc>
                          <a:spcPct val="90000"/>
                        </a:lnSpc>
                        <a:spcBef>
                          <a:spcPts val="1000"/>
                        </a:spcBef>
                        <a:spcAft>
                          <a:spcPts val="700"/>
                        </a:spcAft>
                        <a:buClr>
                          <a:schemeClr val="accent2"/>
                        </a:buClr>
                        <a:buFont typeface="Arial" pitchFamily="34" charset="0"/>
                        <a:defRPr sz="1600">
                          <a:solidFill>
                            <a:srgbClr val="FEFDDE"/>
                          </a:solidFill>
                          <a:latin typeface="Arial" pitchFamily="34" charset="0"/>
                          <a:ea typeface="MS PGothic" pitchFamily="34" charset="-128"/>
                        </a:defRPr>
                      </a:lvl4pPr>
                      <a:lvl5pPr marL="2057400" indent="-228600">
                        <a:lnSpc>
                          <a:spcPct val="90000"/>
                        </a:lnSpc>
                        <a:spcBef>
                          <a:spcPts val="1000"/>
                        </a:spcBef>
                        <a:spcAft>
                          <a:spcPts val="700"/>
                        </a:spcAft>
                        <a:buClr>
                          <a:schemeClr val="accent2"/>
                        </a:buClr>
                        <a:buFont typeface="Arial" pitchFamily="34" charset="0"/>
                        <a:defRPr sz="1400">
                          <a:solidFill>
                            <a:srgbClr val="FEFDDE"/>
                          </a:solidFill>
                          <a:latin typeface="Arial" pitchFamily="34" charset="0"/>
                          <a:ea typeface="MS PGothic" pitchFamily="34" charset="-128"/>
                        </a:defRPr>
                      </a:lvl5pPr>
                      <a:lvl6pPr marL="2514600" indent="-228600" eaLnBrk="0" fontAlgn="base" hangingPunct="0">
                        <a:lnSpc>
                          <a:spcPct val="90000"/>
                        </a:lnSpc>
                        <a:spcBef>
                          <a:spcPts val="1000"/>
                        </a:spcBef>
                        <a:spcAft>
                          <a:spcPts val="700"/>
                        </a:spcAft>
                        <a:buClr>
                          <a:schemeClr val="accent2"/>
                        </a:buClr>
                        <a:buFont typeface="Arial" pitchFamily="34" charset="0"/>
                        <a:defRPr sz="1400">
                          <a:solidFill>
                            <a:srgbClr val="FEFDDE"/>
                          </a:solidFill>
                          <a:latin typeface="Arial" pitchFamily="34" charset="0"/>
                          <a:ea typeface="MS PGothic" pitchFamily="34" charset="-128"/>
                        </a:defRPr>
                      </a:lvl6pPr>
                      <a:lvl7pPr marL="2971800" indent="-228600" eaLnBrk="0" fontAlgn="base" hangingPunct="0">
                        <a:lnSpc>
                          <a:spcPct val="90000"/>
                        </a:lnSpc>
                        <a:spcBef>
                          <a:spcPts val="1000"/>
                        </a:spcBef>
                        <a:spcAft>
                          <a:spcPts val="700"/>
                        </a:spcAft>
                        <a:buClr>
                          <a:schemeClr val="accent2"/>
                        </a:buClr>
                        <a:buFont typeface="Arial" pitchFamily="34" charset="0"/>
                        <a:defRPr sz="1400">
                          <a:solidFill>
                            <a:srgbClr val="FEFDDE"/>
                          </a:solidFill>
                          <a:latin typeface="Arial" pitchFamily="34" charset="0"/>
                          <a:ea typeface="MS PGothic" pitchFamily="34" charset="-128"/>
                        </a:defRPr>
                      </a:lvl7pPr>
                      <a:lvl8pPr marL="3429000" indent="-228600" eaLnBrk="0" fontAlgn="base" hangingPunct="0">
                        <a:lnSpc>
                          <a:spcPct val="90000"/>
                        </a:lnSpc>
                        <a:spcBef>
                          <a:spcPts val="1000"/>
                        </a:spcBef>
                        <a:spcAft>
                          <a:spcPts val="700"/>
                        </a:spcAft>
                        <a:buClr>
                          <a:schemeClr val="accent2"/>
                        </a:buClr>
                        <a:buFont typeface="Arial" pitchFamily="34" charset="0"/>
                        <a:defRPr sz="1400">
                          <a:solidFill>
                            <a:srgbClr val="FEFDDE"/>
                          </a:solidFill>
                          <a:latin typeface="Arial" pitchFamily="34" charset="0"/>
                          <a:ea typeface="MS PGothic" pitchFamily="34" charset="-128"/>
                        </a:defRPr>
                      </a:lvl8pPr>
                      <a:lvl9pPr marL="3886200" indent="-228600" eaLnBrk="0" fontAlgn="base" hangingPunct="0">
                        <a:lnSpc>
                          <a:spcPct val="90000"/>
                        </a:lnSpc>
                        <a:spcBef>
                          <a:spcPts val="1000"/>
                        </a:spcBef>
                        <a:spcAft>
                          <a:spcPts val="700"/>
                        </a:spcAft>
                        <a:buClr>
                          <a:schemeClr val="accent2"/>
                        </a:buClr>
                        <a:buFont typeface="Arial" pitchFamily="34" charset="0"/>
                        <a:defRPr sz="1400">
                          <a:solidFill>
                            <a:srgbClr val="FEFDDE"/>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ts val="100"/>
                        </a:spcBef>
                        <a:spcAft>
                          <a:spcPts val="100"/>
                        </a:spcAft>
                        <a:buClrTx/>
                        <a:buSzTx/>
                        <a:buFontTx/>
                        <a:buNone/>
                        <a:tabLst/>
                      </a:pPr>
                      <a:r>
                        <a:rPr kumimoji="0" lang="en-US" altLang="en-US" sz="1600" b="0" i="0" u="none" strike="noStrike" cap="none" normalizeH="0" baseline="0" dirty="0">
                          <a:ln>
                            <a:noFill/>
                          </a:ln>
                          <a:solidFill>
                            <a:srgbClr val="000000"/>
                          </a:solidFill>
                          <a:effectLst/>
                          <a:latin typeface="Arial" pitchFamily="34" charset="0"/>
                          <a:ea typeface="MS PGothic" pitchFamily="34" charset="-128"/>
                        </a:rPr>
                        <a:t>1.14</a:t>
                      </a:r>
                      <a:br>
                        <a:rPr kumimoji="0" lang="en-US" altLang="en-US" sz="1600" b="0" i="0" u="none" strike="noStrike" cap="none" normalizeH="0" baseline="0" dirty="0">
                          <a:ln>
                            <a:noFill/>
                          </a:ln>
                          <a:solidFill>
                            <a:srgbClr val="000000"/>
                          </a:solidFill>
                          <a:effectLst/>
                          <a:latin typeface="Arial" pitchFamily="34" charset="0"/>
                          <a:ea typeface="MS PGothic" pitchFamily="34" charset="-128"/>
                        </a:rPr>
                      </a:br>
                      <a:r>
                        <a:rPr kumimoji="0" lang="en-US" altLang="en-US" sz="1600" b="0" i="0" u="none" strike="noStrike" cap="none" normalizeH="0" baseline="0" dirty="0">
                          <a:ln>
                            <a:noFill/>
                          </a:ln>
                          <a:solidFill>
                            <a:srgbClr val="000000"/>
                          </a:solidFill>
                          <a:effectLst/>
                          <a:latin typeface="Arial" pitchFamily="34" charset="0"/>
                          <a:ea typeface="MS PGothic" pitchFamily="34" charset="-128"/>
                        </a:rPr>
                        <a:t>(1.10-1.19)</a:t>
                      </a:r>
                    </a:p>
                  </a:txBody>
                  <a:tcPr marL="121921" marR="121921" marT="45779" marB="45779" anchor="ctr" horzOverflow="overflow">
                    <a:lnL>
                      <a:noFill/>
                    </a:lnL>
                    <a:lnR>
                      <a:noFill/>
                    </a:lnR>
                    <a:lnT>
                      <a:noFill/>
                    </a:lnT>
                    <a:lnB>
                      <a:noFill/>
                    </a:lnB>
                    <a:lnTlToBr>
                      <a:noFill/>
                    </a:lnTlToBr>
                    <a:lnBlToTr>
                      <a:noFill/>
                    </a:lnBlToTr>
                    <a:solidFill>
                      <a:schemeClr val="bg2"/>
                    </a:solidFill>
                  </a:tcPr>
                </a:tc>
                <a:tc>
                  <a:txBody>
                    <a:bodyPr/>
                    <a:lstStyle>
                      <a:lvl1pPr>
                        <a:lnSpc>
                          <a:spcPct val="90000"/>
                        </a:lnSpc>
                        <a:spcBef>
                          <a:spcPts val="1000"/>
                        </a:spcBef>
                        <a:spcAft>
                          <a:spcPts val="700"/>
                        </a:spcAft>
                        <a:buClr>
                          <a:schemeClr val="accent2"/>
                        </a:buClr>
                        <a:buFont typeface="Wingdings" pitchFamily="2" charset="2"/>
                        <a:defRPr sz="2000">
                          <a:solidFill>
                            <a:srgbClr val="FEFDDE"/>
                          </a:solidFill>
                          <a:latin typeface="Arial" pitchFamily="34" charset="0"/>
                          <a:ea typeface="MS PGothic" pitchFamily="34" charset="-128"/>
                        </a:defRPr>
                      </a:lvl1pPr>
                      <a:lvl2pPr marL="742950" indent="-285750">
                        <a:lnSpc>
                          <a:spcPct val="90000"/>
                        </a:lnSpc>
                        <a:spcBef>
                          <a:spcPts val="1000"/>
                        </a:spcBef>
                        <a:spcAft>
                          <a:spcPts val="700"/>
                        </a:spcAft>
                        <a:buClr>
                          <a:schemeClr val="accent2"/>
                        </a:buClr>
                        <a:buFont typeface="Arial" pitchFamily="34" charset="0"/>
                        <a:defRPr sz="2000">
                          <a:solidFill>
                            <a:srgbClr val="FEFDDE"/>
                          </a:solidFill>
                          <a:latin typeface="Arial" pitchFamily="34" charset="0"/>
                          <a:ea typeface="MS PGothic" pitchFamily="34" charset="-128"/>
                        </a:defRPr>
                      </a:lvl2pPr>
                      <a:lvl3pPr marL="1143000" indent="-228600">
                        <a:lnSpc>
                          <a:spcPct val="90000"/>
                        </a:lnSpc>
                        <a:spcBef>
                          <a:spcPts val="1000"/>
                        </a:spcBef>
                        <a:spcAft>
                          <a:spcPts val="700"/>
                        </a:spcAft>
                        <a:buClr>
                          <a:schemeClr val="accent2"/>
                        </a:buClr>
                        <a:buFont typeface="Arial" pitchFamily="34" charset="0"/>
                        <a:defRPr>
                          <a:solidFill>
                            <a:srgbClr val="FEFDDE"/>
                          </a:solidFill>
                          <a:latin typeface="Arial" pitchFamily="34" charset="0"/>
                          <a:ea typeface="MS PGothic" pitchFamily="34" charset="-128"/>
                        </a:defRPr>
                      </a:lvl3pPr>
                      <a:lvl4pPr marL="1600200" indent="-228600">
                        <a:lnSpc>
                          <a:spcPct val="90000"/>
                        </a:lnSpc>
                        <a:spcBef>
                          <a:spcPts val="1000"/>
                        </a:spcBef>
                        <a:spcAft>
                          <a:spcPts val="700"/>
                        </a:spcAft>
                        <a:buClr>
                          <a:schemeClr val="accent2"/>
                        </a:buClr>
                        <a:buFont typeface="Arial" pitchFamily="34" charset="0"/>
                        <a:defRPr sz="1600">
                          <a:solidFill>
                            <a:srgbClr val="FEFDDE"/>
                          </a:solidFill>
                          <a:latin typeface="Arial" pitchFamily="34" charset="0"/>
                          <a:ea typeface="MS PGothic" pitchFamily="34" charset="-128"/>
                        </a:defRPr>
                      </a:lvl4pPr>
                      <a:lvl5pPr marL="2057400" indent="-228600">
                        <a:lnSpc>
                          <a:spcPct val="90000"/>
                        </a:lnSpc>
                        <a:spcBef>
                          <a:spcPts val="1000"/>
                        </a:spcBef>
                        <a:spcAft>
                          <a:spcPts val="700"/>
                        </a:spcAft>
                        <a:buClr>
                          <a:schemeClr val="accent2"/>
                        </a:buClr>
                        <a:buFont typeface="Arial" pitchFamily="34" charset="0"/>
                        <a:defRPr sz="1400">
                          <a:solidFill>
                            <a:srgbClr val="FEFDDE"/>
                          </a:solidFill>
                          <a:latin typeface="Arial" pitchFamily="34" charset="0"/>
                          <a:ea typeface="MS PGothic" pitchFamily="34" charset="-128"/>
                        </a:defRPr>
                      </a:lvl5pPr>
                      <a:lvl6pPr marL="2514600" indent="-228600" eaLnBrk="0" fontAlgn="base" hangingPunct="0">
                        <a:lnSpc>
                          <a:spcPct val="90000"/>
                        </a:lnSpc>
                        <a:spcBef>
                          <a:spcPts val="1000"/>
                        </a:spcBef>
                        <a:spcAft>
                          <a:spcPts val="700"/>
                        </a:spcAft>
                        <a:buClr>
                          <a:schemeClr val="accent2"/>
                        </a:buClr>
                        <a:buFont typeface="Arial" pitchFamily="34" charset="0"/>
                        <a:defRPr sz="1400">
                          <a:solidFill>
                            <a:srgbClr val="FEFDDE"/>
                          </a:solidFill>
                          <a:latin typeface="Arial" pitchFamily="34" charset="0"/>
                          <a:ea typeface="MS PGothic" pitchFamily="34" charset="-128"/>
                        </a:defRPr>
                      </a:lvl6pPr>
                      <a:lvl7pPr marL="2971800" indent="-228600" eaLnBrk="0" fontAlgn="base" hangingPunct="0">
                        <a:lnSpc>
                          <a:spcPct val="90000"/>
                        </a:lnSpc>
                        <a:spcBef>
                          <a:spcPts val="1000"/>
                        </a:spcBef>
                        <a:spcAft>
                          <a:spcPts val="700"/>
                        </a:spcAft>
                        <a:buClr>
                          <a:schemeClr val="accent2"/>
                        </a:buClr>
                        <a:buFont typeface="Arial" pitchFamily="34" charset="0"/>
                        <a:defRPr sz="1400">
                          <a:solidFill>
                            <a:srgbClr val="FEFDDE"/>
                          </a:solidFill>
                          <a:latin typeface="Arial" pitchFamily="34" charset="0"/>
                          <a:ea typeface="MS PGothic" pitchFamily="34" charset="-128"/>
                        </a:defRPr>
                      </a:lvl7pPr>
                      <a:lvl8pPr marL="3429000" indent="-228600" eaLnBrk="0" fontAlgn="base" hangingPunct="0">
                        <a:lnSpc>
                          <a:spcPct val="90000"/>
                        </a:lnSpc>
                        <a:spcBef>
                          <a:spcPts val="1000"/>
                        </a:spcBef>
                        <a:spcAft>
                          <a:spcPts val="700"/>
                        </a:spcAft>
                        <a:buClr>
                          <a:schemeClr val="accent2"/>
                        </a:buClr>
                        <a:buFont typeface="Arial" pitchFamily="34" charset="0"/>
                        <a:defRPr sz="1400">
                          <a:solidFill>
                            <a:srgbClr val="FEFDDE"/>
                          </a:solidFill>
                          <a:latin typeface="Arial" pitchFamily="34" charset="0"/>
                          <a:ea typeface="MS PGothic" pitchFamily="34" charset="-128"/>
                        </a:defRPr>
                      </a:lvl8pPr>
                      <a:lvl9pPr marL="3886200" indent="-228600" eaLnBrk="0" fontAlgn="base" hangingPunct="0">
                        <a:lnSpc>
                          <a:spcPct val="90000"/>
                        </a:lnSpc>
                        <a:spcBef>
                          <a:spcPts val="1000"/>
                        </a:spcBef>
                        <a:spcAft>
                          <a:spcPts val="700"/>
                        </a:spcAft>
                        <a:buClr>
                          <a:schemeClr val="accent2"/>
                        </a:buClr>
                        <a:buFont typeface="Arial" pitchFamily="34" charset="0"/>
                        <a:defRPr sz="1400">
                          <a:solidFill>
                            <a:srgbClr val="FEFDDE"/>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ts val="100"/>
                        </a:spcBef>
                        <a:spcAft>
                          <a:spcPts val="100"/>
                        </a:spcAft>
                        <a:buClrTx/>
                        <a:buSzTx/>
                        <a:buFontTx/>
                        <a:buNone/>
                        <a:tabLst/>
                      </a:pPr>
                      <a:r>
                        <a:rPr kumimoji="0" lang="en-US" altLang="en-US" sz="1600" b="0" i="0" u="none" strike="noStrike" cap="none" normalizeH="0" baseline="0" dirty="0">
                          <a:ln>
                            <a:noFill/>
                          </a:ln>
                          <a:solidFill>
                            <a:srgbClr val="000000"/>
                          </a:solidFill>
                          <a:effectLst/>
                          <a:latin typeface="Arial" pitchFamily="34" charset="0"/>
                          <a:ea typeface="MS PGothic" pitchFamily="34" charset="-128"/>
                        </a:rPr>
                        <a:t>1.94 </a:t>
                      </a:r>
                      <a:br>
                        <a:rPr kumimoji="0" lang="en-US" altLang="en-US" sz="1600" b="0" i="0" u="none" strike="noStrike" cap="none" normalizeH="0" baseline="0" dirty="0">
                          <a:ln>
                            <a:noFill/>
                          </a:ln>
                          <a:solidFill>
                            <a:srgbClr val="000000"/>
                          </a:solidFill>
                          <a:effectLst/>
                          <a:latin typeface="Arial" pitchFamily="34" charset="0"/>
                          <a:ea typeface="MS PGothic" pitchFamily="34" charset="-128"/>
                        </a:rPr>
                      </a:br>
                      <a:r>
                        <a:rPr kumimoji="0" lang="en-US" altLang="en-US" sz="1600" b="0" i="0" u="none" strike="noStrike" cap="none" normalizeH="0" baseline="0" dirty="0">
                          <a:ln>
                            <a:noFill/>
                          </a:ln>
                          <a:solidFill>
                            <a:srgbClr val="000000"/>
                          </a:solidFill>
                          <a:effectLst/>
                          <a:latin typeface="Arial" pitchFamily="34" charset="0"/>
                          <a:ea typeface="MS PGothic" pitchFamily="34" charset="-128"/>
                        </a:rPr>
                        <a:t>(1.57-2.39)</a:t>
                      </a:r>
                    </a:p>
                  </a:txBody>
                  <a:tcPr marL="121921" marR="121921" marT="45779" marB="45779" anchor="ctr" horzOverflow="overflow">
                    <a:lnL>
                      <a:noFill/>
                    </a:lnL>
                    <a:lnR>
                      <a:noFill/>
                    </a:lnR>
                    <a:lnT>
                      <a:noFill/>
                    </a:lnT>
                    <a:lnB>
                      <a:noFill/>
                    </a:lnB>
                    <a:lnTlToBr>
                      <a:noFill/>
                    </a:lnTlToBr>
                    <a:lnBlToTr>
                      <a:noFill/>
                    </a:lnBlToTr>
                    <a:solidFill>
                      <a:schemeClr val="bg2"/>
                    </a:solidFill>
                  </a:tcPr>
                </a:tc>
                <a:extLst>
                  <a:ext uri="{0D108BD9-81ED-4DB2-BD59-A6C34878D82A}">
                    <a16:rowId xmlns="" xmlns:a16="http://schemas.microsoft.com/office/drawing/2014/main" val="10002"/>
                  </a:ext>
                </a:extLst>
              </a:tr>
              <a:tr h="579318">
                <a:tc>
                  <a:txBody>
                    <a:bodyPr/>
                    <a:lstStyle>
                      <a:lvl1pPr>
                        <a:lnSpc>
                          <a:spcPct val="90000"/>
                        </a:lnSpc>
                        <a:spcBef>
                          <a:spcPts val="1000"/>
                        </a:spcBef>
                        <a:spcAft>
                          <a:spcPts val="700"/>
                        </a:spcAft>
                        <a:buClr>
                          <a:schemeClr val="accent2"/>
                        </a:buClr>
                        <a:buFont typeface="Wingdings" pitchFamily="2" charset="2"/>
                        <a:defRPr sz="2000">
                          <a:solidFill>
                            <a:srgbClr val="FEFDDE"/>
                          </a:solidFill>
                          <a:latin typeface="Arial" pitchFamily="34" charset="0"/>
                          <a:ea typeface="MS PGothic" pitchFamily="34" charset="-128"/>
                        </a:defRPr>
                      </a:lvl1pPr>
                      <a:lvl2pPr marL="742950" indent="-285750">
                        <a:lnSpc>
                          <a:spcPct val="90000"/>
                        </a:lnSpc>
                        <a:spcBef>
                          <a:spcPts val="1000"/>
                        </a:spcBef>
                        <a:spcAft>
                          <a:spcPts val="700"/>
                        </a:spcAft>
                        <a:buClr>
                          <a:schemeClr val="accent2"/>
                        </a:buClr>
                        <a:buFont typeface="Arial" pitchFamily="34" charset="0"/>
                        <a:defRPr sz="2000">
                          <a:solidFill>
                            <a:srgbClr val="FEFDDE"/>
                          </a:solidFill>
                          <a:latin typeface="Arial" pitchFamily="34" charset="0"/>
                          <a:ea typeface="MS PGothic" pitchFamily="34" charset="-128"/>
                        </a:defRPr>
                      </a:lvl2pPr>
                      <a:lvl3pPr marL="1143000" indent="-228600">
                        <a:lnSpc>
                          <a:spcPct val="90000"/>
                        </a:lnSpc>
                        <a:spcBef>
                          <a:spcPts val="1000"/>
                        </a:spcBef>
                        <a:spcAft>
                          <a:spcPts val="700"/>
                        </a:spcAft>
                        <a:buClr>
                          <a:schemeClr val="accent2"/>
                        </a:buClr>
                        <a:buFont typeface="Arial" pitchFamily="34" charset="0"/>
                        <a:defRPr>
                          <a:solidFill>
                            <a:srgbClr val="FEFDDE"/>
                          </a:solidFill>
                          <a:latin typeface="Arial" pitchFamily="34" charset="0"/>
                          <a:ea typeface="MS PGothic" pitchFamily="34" charset="-128"/>
                        </a:defRPr>
                      </a:lvl3pPr>
                      <a:lvl4pPr marL="1600200" indent="-228600">
                        <a:lnSpc>
                          <a:spcPct val="90000"/>
                        </a:lnSpc>
                        <a:spcBef>
                          <a:spcPts val="1000"/>
                        </a:spcBef>
                        <a:spcAft>
                          <a:spcPts val="700"/>
                        </a:spcAft>
                        <a:buClr>
                          <a:schemeClr val="accent2"/>
                        </a:buClr>
                        <a:buFont typeface="Arial" pitchFamily="34" charset="0"/>
                        <a:defRPr sz="1600">
                          <a:solidFill>
                            <a:srgbClr val="FEFDDE"/>
                          </a:solidFill>
                          <a:latin typeface="Arial" pitchFamily="34" charset="0"/>
                          <a:ea typeface="MS PGothic" pitchFamily="34" charset="-128"/>
                        </a:defRPr>
                      </a:lvl4pPr>
                      <a:lvl5pPr marL="2057400" indent="-228600">
                        <a:lnSpc>
                          <a:spcPct val="90000"/>
                        </a:lnSpc>
                        <a:spcBef>
                          <a:spcPts val="1000"/>
                        </a:spcBef>
                        <a:spcAft>
                          <a:spcPts val="700"/>
                        </a:spcAft>
                        <a:buClr>
                          <a:schemeClr val="accent2"/>
                        </a:buClr>
                        <a:buFont typeface="Arial" pitchFamily="34" charset="0"/>
                        <a:defRPr sz="1400">
                          <a:solidFill>
                            <a:srgbClr val="FEFDDE"/>
                          </a:solidFill>
                          <a:latin typeface="Arial" pitchFamily="34" charset="0"/>
                          <a:ea typeface="MS PGothic" pitchFamily="34" charset="-128"/>
                        </a:defRPr>
                      </a:lvl5pPr>
                      <a:lvl6pPr marL="2514600" indent="-228600" eaLnBrk="0" fontAlgn="base" hangingPunct="0">
                        <a:lnSpc>
                          <a:spcPct val="90000"/>
                        </a:lnSpc>
                        <a:spcBef>
                          <a:spcPts val="1000"/>
                        </a:spcBef>
                        <a:spcAft>
                          <a:spcPts val="700"/>
                        </a:spcAft>
                        <a:buClr>
                          <a:schemeClr val="accent2"/>
                        </a:buClr>
                        <a:buFont typeface="Arial" pitchFamily="34" charset="0"/>
                        <a:defRPr sz="1400">
                          <a:solidFill>
                            <a:srgbClr val="FEFDDE"/>
                          </a:solidFill>
                          <a:latin typeface="Arial" pitchFamily="34" charset="0"/>
                          <a:ea typeface="MS PGothic" pitchFamily="34" charset="-128"/>
                        </a:defRPr>
                      </a:lvl6pPr>
                      <a:lvl7pPr marL="2971800" indent="-228600" eaLnBrk="0" fontAlgn="base" hangingPunct="0">
                        <a:lnSpc>
                          <a:spcPct val="90000"/>
                        </a:lnSpc>
                        <a:spcBef>
                          <a:spcPts val="1000"/>
                        </a:spcBef>
                        <a:spcAft>
                          <a:spcPts val="700"/>
                        </a:spcAft>
                        <a:buClr>
                          <a:schemeClr val="accent2"/>
                        </a:buClr>
                        <a:buFont typeface="Arial" pitchFamily="34" charset="0"/>
                        <a:defRPr sz="1400">
                          <a:solidFill>
                            <a:srgbClr val="FEFDDE"/>
                          </a:solidFill>
                          <a:latin typeface="Arial" pitchFamily="34" charset="0"/>
                          <a:ea typeface="MS PGothic" pitchFamily="34" charset="-128"/>
                        </a:defRPr>
                      </a:lvl7pPr>
                      <a:lvl8pPr marL="3429000" indent="-228600" eaLnBrk="0" fontAlgn="base" hangingPunct="0">
                        <a:lnSpc>
                          <a:spcPct val="90000"/>
                        </a:lnSpc>
                        <a:spcBef>
                          <a:spcPts val="1000"/>
                        </a:spcBef>
                        <a:spcAft>
                          <a:spcPts val="700"/>
                        </a:spcAft>
                        <a:buClr>
                          <a:schemeClr val="accent2"/>
                        </a:buClr>
                        <a:buFont typeface="Arial" pitchFamily="34" charset="0"/>
                        <a:defRPr sz="1400">
                          <a:solidFill>
                            <a:srgbClr val="FEFDDE"/>
                          </a:solidFill>
                          <a:latin typeface="Arial" pitchFamily="34" charset="0"/>
                          <a:ea typeface="MS PGothic" pitchFamily="34" charset="-128"/>
                        </a:defRPr>
                      </a:lvl8pPr>
                      <a:lvl9pPr marL="3886200" indent="-228600" eaLnBrk="0" fontAlgn="base" hangingPunct="0">
                        <a:lnSpc>
                          <a:spcPct val="90000"/>
                        </a:lnSpc>
                        <a:spcBef>
                          <a:spcPts val="1000"/>
                        </a:spcBef>
                        <a:spcAft>
                          <a:spcPts val="700"/>
                        </a:spcAft>
                        <a:buClr>
                          <a:schemeClr val="accent2"/>
                        </a:buClr>
                        <a:buFont typeface="Arial" pitchFamily="34" charset="0"/>
                        <a:defRPr sz="1400">
                          <a:solidFill>
                            <a:srgbClr val="FEFDDE"/>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ts val="100"/>
                        </a:spcBef>
                        <a:spcAft>
                          <a:spcPts val="100"/>
                        </a:spcAft>
                        <a:buClrTx/>
                        <a:buSzTx/>
                        <a:buFontTx/>
                        <a:buNone/>
                        <a:tabLst/>
                      </a:pPr>
                      <a:r>
                        <a:rPr kumimoji="0" lang="en-US" altLang="en-US" sz="1600" b="0" i="0" u="none" strike="noStrike" cap="none" normalizeH="0" baseline="0" dirty="0">
                          <a:ln>
                            <a:noFill/>
                          </a:ln>
                          <a:solidFill>
                            <a:srgbClr val="000000"/>
                          </a:solidFill>
                          <a:effectLst/>
                          <a:latin typeface="Arial" pitchFamily="34" charset="0"/>
                          <a:ea typeface="MS PGothic" pitchFamily="34" charset="-128"/>
                        </a:rPr>
                        <a:t>ATV +</a:t>
                      </a:r>
                      <a:br>
                        <a:rPr kumimoji="0" lang="en-US" altLang="en-US" sz="1600" b="0" i="0" u="none" strike="noStrike" cap="none" normalizeH="0" baseline="0" dirty="0">
                          <a:ln>
                            <a:noFill/>
                          </a:ln>
                          <a:solidFill>
                            <a:srgbClr val="000000"/>
                          </a:solidFill>
                          <a:effectLst/>
                          <a:latin typeface="Arial" pitchFamily="34" charset="0"/>
                          <a:ea typeface="MS PGothic" pitchFamily="34" charset="-128"/>
                        </a:rPr>
                      </a:br>
                      <a:r>
                        <a:rPr kumimoji="0" lang="en-US" altLang="en-US" sz="1600" b="0" i="0" u="none" strike="noStrike" cap="none" normalizeH="0" baseline="0" dirty="0">
                          <a:ln>
                            <a:noFill/>
                          </a:ln>
                          <a:solidFill>
                            <a:srgbClr val="000000"/>
                          </a:solidFill>
                          <a:effectLst/>
                          <a:latin typeface="Arial" pitchFamily="34" charset="0"/>
                          <a:ea typeface="MS PGothic" pitchFamily="34" charset="-128"/>
                        </a:rPr>
                        <a:t>RTV</a:t>
                      </a:r>
                    </a:p>
                  </a:txBody>
                  <a:tcPr marL="121921" marR="121921" marT="45779" marB="45779" anchor="ctr" horzOverflow="overflow">
                    <a:lnL>
                      <a:noFill/>
                    </a:lnL>
                    <a:lnR>
                      <a:noFill/>
                    </a:lnR>
                    <a:lnT>
                      <a:noFill/>
                    </a:lnT>
                    <a:lnB>
                      <a:noFill/>
                    </a:lnB>
                    <a:lnTlToBr>
                      <a:noFill/>
                    </a:lnTlToBr>
                    <a:lnBlToTr>
                      <a:noFill/>
                    </a:lnBlToTr>
                    <a:solidFill>
                      <a:srgbClr val="F2F2F2"/>
                    </a:solidFill>
                  </a:tcPr>
                </a:tc>
                <a:tc>
                  <a:txBody>
                    <a:bodyPr/>
                    <a:lstStyle>
                      <a:lvl1pPr>
                        <a:lnSpc>
                          <a:spcPct val="90000"/>
                        </a:lnSpc>
                        <a:spcBef>
                          <a:spcPts val="1000"/>
                        </a:spcBef>
                        <a:spcAft>
                          <a:spcPts val="700"/>
                        </a:spcAft>
                        <a:buClr>
                          <a:schemeClr val="accent2"/>
                        </a:buClr>
                        <a:buFont typeface="Wingdings" pitchFamily="2" charset="2"/>
                        <a:defRPr sz="2000">
                          <a:solidFill>
                            <a:srgbClr val="FEFDDE"/>
                          </a:solidFill>
                          <a:latin typeface="Arial" pitchFamily="34" charset="0"/>
                          <a:ea typeface="MS PGothic" pitchFamily="34" charset="-128"/>
                        </a:defRPr>
                      </a:lvl1pPr>
                      <a:lvl2pPr marL="742950" indent="-285750">
                        <a:lnSpc>
                          <a:spcPct val="90000"/>
                        </a:lnSpc>
                        <a:spcBef>
                          <a:spcPts val="1000"/>
                        </a:spcBef>
                        <a:spcAft>
                          <a:spcPts val="700"/>
                        </a:spcAft>
                        <a:buClr>
                          <a:schemeClr val="accent2"/>
                        </a:buClr>
                        <a:buFont typeface="Arial" pitchFamily="34" charset="0"/>
                        <a:defRPr sz="2000">
                          <a:solidFill>
                            <a:srgbClr val="FEFDDE"/>
                          </a:solidFill>
                          <a:latin typeface="Arial" pitchFamily="34" charset="0"/>
                          <a:ea typeface="MS PGothic" pitchFamily="34" charset="-128"/>
                        </a:defRPr>
                      </a:lvl2pPr>
                      <a:lvl3pPr marL="1143000" indent="-228600">
                        <a:lnSpc>
                          <a:spcPct val="90000"/>
                        </a:lnSpc>
                        <a:spcBef>
                          <a:spcPts val="1000"/>
                        </a:spcBef>
                        <a:spcAft>
                          <a:spcPts val="700"/>
                        </a:spcAft>
                        <a:buClr>
                          <a:schemeClr val="accent2"/>
                        </a:buClr>
                        <a:buFont typeface="Arial" pitchFamily="34" charset="0"/>
                        <a:defRPr>
                          <a:solidFill>
                            <a:srgbClr val="FEFDDE"/>
                          </a:solidFill>
                          <a:latin typeface="Arial" pitchFamily="34" charset="0"/>
                          <a:ea typeface="MS PGothic" pitchFamily="34" charset="-128"/>
                        </a:defRPr>
                      </a:lvl3pPr>
                      <a:lvl4pPr marL="1600200" indent="-228600">
                        <a:lnSpc>
                          <a:spcPct val="90000"/>
                        </a:lnSpc>
                        <a:spcBef>
                          <a:spcPts val="1000"/>
                        </a:spcBef>
                        <a:spcAft>
                          <a:spcPts val="700"/>
                        </a:spcAft>
                        <a:buClr>
                          <a:schemeClr val="accent2"/>
                        </a:buClr>
                        <a:buFont typeface="Arial" pitchFamily="34" charset="0"/>
                        <a:defRPr sz="1600">
                          <a:solidFill>
                            <a:srgbClr val="FEFDDE"/>
                          </a:solidFill>
                          <a:latin typeface="Arial" pitchFamily="34" charset="0"/>
                          <a:ea typeface="MS PGothic" pitchFamily="34" charset="-128"/>
                        </a:defRPr>
                      </a:lvl4pPr>
                      <a:lvl5pPr marL="2057400" indent="-228600">
                        <a:lnSpc>
                          <a:spcPct val="90000"/>
                        </a:lnSpc>
                        <a:spcBef>
                          <a:spcPts val="1000"/>
                        </a:spcBef>
                        <a:spcAft>
                          <a:spcPts val="700"/>
                        </a:spcAft>
                        <a:buClr>
                          <a:schemeClr val="accent2"/>
                        </a:buClr>
                        <a:buFont typeface="Arial" pitchFamily="34" charset="0"/>
                        <a:defRPr sz="1400">
                          <a:solidFill>
                            <a:srgbClr val="FEFDDE"/>
                          </a:solidFill>
                          <a:latin typeface="Arial" pitchFamily="34" charset="0"/>
                          <a:ea typeface="MS PGothic" pitchFamily="34" charset="-128"/>
                        </a:defRPr>
                      </a:lvl5pPr>
                      <a:lvl6pPr marL="2514600" indent="-228600" eaLnBrk="0" fontAlgn="base" hangingPunct="0">
                        <a:lnSpc>
                          <a:spcPct val="90000"/>
                        </a:lnSpc>
                        <a:spcBef>
                          <a:spcPts val="1000"/>
                        </a:spcBef>
                        <a:spcAft>
                          <a:spcPts val="700"/>
                        </a:spcAft>
                        <a:buClr>
                          <a:schemeClr val="accent2"/>
                        </a:buClr>
                        <a:buFont typeface="Arial" pitchFamily="34" charset="0"/>
                        <a:defRPr sz="1400">
                          <a:solidFill>
                            <a:srgbClr val="FEFDDE"/>
                          </a:solidFill>
                          <a:latin typeface="Arial" pitchFamily="34" charset="0"/>
                          <a:ea typeface="MS PGothic" pitchFamily="34" charset="-128"/>
                        </a:defRPr>
                      </a:lvl6pPr>
                      <a:lvl7pPr marL="2971800" indent="-228600" eaLnBrk="0" fontAlgn="base" hangingPunct="0">
                        <a:lnSpc>
                          <a:spcPct val="90000"/>
                        </a:lnSpc>
                        <a:spcBef>
                          <a:spcPts val="1000"/>
                        </a:spcBef>
                        <a:spcAft>
                          <a:spcPts val="700"/>
                        </a:spcAft>
                        <a:buClr>
                          <a:schemeClr val="accent2"/>
                        </a:buClr>
                        <a:buFont typeface="Arial" pitchFamily="34" charset="0"/>
                        <a:defRPr sz="1400">
                          <a:solidFill>
                            <a:srgbClr val="FEFDDE"/>
                          </a:solidFill>
                          <a:latin typeface="Arial" pitchFamily="34" charset="0"/>
                          <a:ea typeface="MS PGothic" pitchFamily="34" charset="-128"/>
                        </a:defRPr>
                      </a:lvl7pPr>
                      <a:lvl8pPr marL="3429000" indent="-228600" eaLnBrk="0" fontAlgn="base" hangingPunct="0">
                        <a:lnSpc>
                          <a:spcPct val="90000"/>
                        </a:lnSpc>
                        <a:spcBef>
                          <a:spcPts val="1000"/>
                        </a:spcBef>
                        <a:spcAft>
                          <a:spcPts val="700"/>
                        </a:spcAft>
                        <a:buClr>
                          <a:schemeClr val="accent2"/>
                        </a:buClr>
                        <a:buFont typeface="Arial" pitchFamily="34" charset="0"/>
                        <a:defRPr sz="1400">
                          <a:solidFill>
                            <a:srgbClr val="FEFDDE"/>
                          </a:solidFill>
                          <a:latin typeface="Arial" pitchFamily="34" charset="0"/>
                          <a:ea typeface="MS PGothic" pitchFamily="34" charset="-128"/>
                        </a:defRPr>
                      </a:lvl8pPr>
                      <a:lvl9pPr marL="3886200" indent="-228600" eaLnBrk="0" fontAlgn="base" hangingPunct="0">
                        <a:lnSpc>
                          <a:spcPct val="90000"/>
                        </a:lnSpc>
                        <a:spcBef>
                          <a:spcPts val="1000"/>
                        </a:spcBef>
                        <a:spcAft>
                          <a:spcPts val="700"/>
                        </a:spcAft>
                        <a:buClr>
                          <a:schemeClr val="accent2"/>
                        </a:buClr>
                        <a:buFont typeface="Arial" pitchFamily="34" charset="0"/>
                        <a:defRPr sz="1400">
                          <a:solidFill>
                            <a:srgbClr val="FEFDDE"/>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ts val="100"/>
                        </a:spcBef>
                        <a:spcAft>
                          <a:spcPts val="100"/>
                        </a:spcAft>
                        <a:buClrTx/>
                        <a:buSzTx/>
                        <a:buFontTx/>
                        <a:buNone/>
                        <a:tabLst/>
                      </a:pPr>
                      <a:r>
                        <a:rPr kumimoji="0" lang="en-US" altLang="en-US" sz="1600" b="0" i="0" u="none" strike="noStrike" cap="none" normalizeH="0" baseline="0" dirty="0">
                          <a:ln>
                            <a:noFill/>
                          </a:ln>
                          <a:solidFill>
                            <a:srgbClr val="000000"/>
                          </a:solidFill>
                          <a:effectLst/>
                          <a:latin typeface="Arial" pitchFamily="34" charset="0"/>
                          <a:ea typeface="MS PGothic" pitchFamily="34" charset="-128"/>
                        </a:rPr>
                        <a:t>1.20 </a:t>
                      </a:r>
                      <a:br>
                        <a:rPr kumimoji="0" lang="en-US" altLang="en-US" sz="1600" b="0" i="0" u="none" strike="noStrike" cap="none" normalizeH="0" baseline="0" dirty="0">
                          <a:ln>
                            <a:noFill/>
                          </a:ln>
                          <a:solidFill>
                            <a:srgbClr val="000000"/>
                          </a:solidFill>
                          <a:effectLst/>
                          <a:latin typeface="Arial" pitchFamily="34" charset="0"/>
                          <a:ea typeface="MS PGothic" pitchFamily="34" charset="-128"/>
                        </a:rPr>
                      </a:br>
                      <a:r>
                        <a:rPr kumimoji="0" lang="en-US" altLang="en-US" sz="1600" b="0" i="0" u="none" strike="noStrike" cap="none" normalizeH="0" baseline="0" dirty="0">
                          <a:ln>
                            <a:noFill/>
                          </a:ln>
                          <a:solidFill>
                            <a:srgbClr val="000000"/>
                          </a:solidFill>
                          <a:effectLst/>
                          <a:latin typeface="Arial" pitchFamily="34" charset="0"/>
                          <a:ea typeface="MS PGothic" pitchFamily="34" charset="-128"/>
                        </a:rPr>
                        <a:t>(1.13-1.26)</a:t>
                      </a:r>
                    </a:p>
                  </a:txBody>
                  <a:tcPr marL="121921" marR="121921" marT="45779" marB="45779" anchor="ctr" horzOverflow="overflow">
                    <a:lnL>
                      <a:noFill/>
                    </a:lnL>
                    <a:lnR>
                      <a:noFill/>
                    </a:lnR>
                    <a:lnT>
                      <a:noFill/>
                    </a:lnT>
                    <a:lnB>
                      <a:noFill/>
                    </a:lnB>
                    <a:lnTlToBr>
                      <a:noFill/>
                    </a:lnTlToBr>
                    <a:lnBlToTr>
                      <a:noFill/>
                    </a:lnBlToTr>
                    <a:solidFill>
                      <a:srgbClr val="F2F2F2"/>
                    </a:solidFill>
                  </a:tcPr>
                </a:tc>
                <a:tc>
                  <a:txBody>
                    <a:bodyPr/>
                    <a:lstStyle>
                      <a:lvl1pPr>
                        <a:lnSpc>
                          <a:spcPct val="90000"/>
                        </a:lnSpc>
                        <a:spcBef>
                          <a:spcPts val="1000"/>
                        </a:spcBef>
                        <a:spcAft>
                          <a:spcPts val="700"/>
                        </a:spcAft>
                        <a:buClr>
                          <a:schemeClr val="accent2"/>
                        </a:buClr>
                        <a:buFont typeface="Wingdings" pitchFamily="2" charset="2"/>
                        <a:defRPr sz="2000">
                          <a:solidFill>
                            <a:srgbClr val="FEFDDE"/>
                          </a:solidFill>
                          <a:latin typeface="Arial" pitchFamily="34" charset="0"/>
                          <a:ea typeface="MS PGothic" pitchFamily="34" charset="-128"/>
                        </a:defRPr>
                      </a:lvl1pPr>
                      <a:lvl2pPr marL="742950" indent="-285750">
                        <a:lnSpc>
                          <a:spcPct val="90000"/>
                        </a:lnSpc>
                        <a:spcBef>
                          <a:spcPts val="1000"/>
                        </a:spcBef>
                        <a:spcAft>
                          <a:spcPts val="700"/>
                        </a:spcAft>
                        <a:buClr>
                          <a:schemeClr val="accent2"/>
                        </a:buClr>
                        <a:buFont typeface="Arial" pitchFamily="34" charset="0"/>
                        <a:defRPr sz="2000">
                          <a:solidFill>
                            <a:srgbClr val="FEFDDE"/>
                          </a:solidFill>
                          <a:latin typeface="Arial" pitchFamily="34" charset="0"/>
                          <a:ea typeface="MS PGothic" pitchFamily="34" charset="-128"/>
                        </a:defRPr>
                      </a:lvl2pPr>
                      <a:lvl3pPr marL="1143000" indent="-228600">
                        <a:lnSpc>
                          <a:spcPct val="90000"/>
                        </a:lnSpc>
                        <a:spcBef>
                          <a:spcPts val="1000"/>
                        </a:spcBef>
                        <a:spcAft>
                          <a:spcPts val="700"/>
                        </a:spcAft>
                        <a:buClr>
                          <a:schemeClr val="accent2"/>
                        </a:buClr>
                        <a:buFont typeface="Arial" pitchFamily="34" charset="0"/>
                        <a:defRPr>
                          <a:solidFill>
                            <a:srgbClr val="FEFDDE"/>
                          </a:solidFill>
                          <a:latin typeface="Arial" pitchFamily="34" charset="0"/>
                          <a:ea typeface="MS PGothic" pitchFamily="34" charset="-128"/>
                        </a:defRPr>
                      </a:lvl3pPr>
                      <a:lvl4pPr marL="1600200" indent="-228600">
                        <a:lnSpc>
                          <a:spcPct val="90000"/>
                        </a:lnSpc>
                        <a:spcBef>
                          <a:spcPts val="1000"/>
                        </a:spcBef>
                        <a:spcAft>
                          <a:spcPts val="700"/>
                        </a:spcAft>
                        <a:buClr>
                          <a:schemeClr val="accent2"/>
                        </a:buClr>
                        <a:buFont typeface="Arial" pitchFamily="34" charset="0"/>
                        <a:defRPr sz="1600">
                          <a:solidFill>
                            <a:srgbClr val="FEFDDE"/>
                          </a:solidFill>
                          <a:latin typeface="Arial" pitchFamily="34" charset="0"/>
                          <a:ea typeface="MS PGothic" pitchFamily="34" charset="-128"/>
                        </a:defRPr>
                      </a:lvl4pPr>
                      <a:lvl5pPr marL="2057400" indent="-228600">
                        <a:lnSpc>
                          <a:spcPct val="90000"/>
                        </a:lnSpc>
                        <a:spcBef>
                          <a:spcPts val="1000"/>
                        </a:spcBef>
                        <a:spcAft>
                          <a:spcPts val="700"/>
                        </a:spcAft>
                        <a:buClr>
                          <a:schemeClr val="accent2"/>
                        </a:buClr>
                        <a:buFont typeface="Arial" pitchFamily="34" charset="0"/>
                        <a:defRPr sz="1400">
                          <a:solidFill>
                            <a:srgbClr val="FEFDDE"/>
                          </a:solidFill>
                          <a:latin typeface="Arial" pitchFamily="34" charset="0"/>
                          <a:ea typeface="MS PGothic" pitchFamily="34" charset="-128"/>
                        </a:defRPr>
                      </a:lvl5pPr>
                      <a:lvl6pPr marL="2514600" indent="-228600" eaLnBrk="0" fontAlgn="base" hangingPunct="0">
                        <a:lnSpc>
                          <a:spcPct val="90000"/>
                        </a:lnSpc>
                        <a:spcBef>
                          <a:spcPts val="1000"/>
                        </a:spcBef>
                        <a:spcAft>
                          <a:spcPts val="700"/>
                        </a:spcAft>
                        <a:buClr>
                          <a:schemeClr val="accent2"/>
                        </a:buClr>
                        <a:buFont typeface="Arial" pitchFamily="34" charset="0"/>
                        <a:defRPr sz="1400">
                          <a:solidFill>
                            <a:srgbClr val="FEFDDE"/>
                          </a:solidFill>
                          <a:latin typeface="Arial" pitchFamily="34" charset="0"/>
                          <a:ea typeface="MS PGothic" pitchFamily="34" charset="-128"/>
                        </a:defRPr>
                      </a:lvl6pPr>
                      <a:lvl7pPr marL="2971800" indent="-228600" eaLnBrk="0" fontAlgn="base" hangingPunct="0">
                        <a:lnSpc>
                          <a:spcPct val="90000"/>
                        </a:lnSpc>
                        <a:spcBef>
                          <a:spcPts val="1000"/>
                        </a:spcBef>
                        <a:spcAft>
                          <a:spcPts val="700"/>
                        </a:spcAft>
                        <a:buClr>
                          <a:schemeClr val="accent2"/>
                        </a:buClr>
                        <a:buFont typeface="Arial" pitchFamily="34" charset="0"/>
                        <a:defRPr sz="1400">
                          <a:solidFill>
                            <a:srgbClr val="FEFDDE"/>
                          </a:solidFill>
                          <a:latin typeface="Arial" pitchFamily="34" charset="0"/>
                          <a:ea typeface="MS PGothic" pitchFamily="34" charset="-128"/>
                        </a:defRPr>
                      </a:lvl7pPr>
                      <a:lvl8pPr marL="3429000" indent="-228600" eaLnBrk="0" fontAlgn="base" hangingPunct="0">
                        <a:lnSpc>
                          <a:spcPct val="90000"/>
                        </a:lnSpc>
                        <a:spcBef>
                          <a:spcPts val="1000"/>
                        </a:spcBef>
                        <a:spcAft>
                          <a:spcPts val="700"/>
                        </a:spcAft>
                        <a:buClr>
                          <a:schemeClr val="accent2"/>
                        </a:buClr>
                        <a:buFont typeface="Arial" pitchFamily="34" charset="0"/>
                        <a:defRPr sz="1400">
                          <a:solidFill>
                            <a:srgbClr val="FEFDDE"/>
                          </a:solidFill>
                          <a:latin typeface="Arial" pitchFamily="34" charset="0"/>
                          <a:ea typeface="MS PGothic" pitchFamily="34" charset="-128"/>
                        </a:defRPr>
                      </a:lvl8pPr>
                      <a:lvl9pPr marL="3886200" indent="-228600" eaLnBrk="0" fontAlgn="base" hangingPunct="0">
                        <a:lnSpc>
                          <a:spcPct val="90000"/>
                        </a:lnSpc>
                        <a:spcBef>
                          <a:spcPts val="1000"/>
                        </a:spcBef>
                        <a:spcAft>
                          <a:spcPts val="700"/>
                        </a:spcAft>
                        <a:buClr>
                          <a:schemeClr val="accent2"/>
                        </a:buClr>
                        <a:buFont typeface="Arial" pitchFamily="34" charset="0"/>
                        <a:defRPr sz="1400">
                          <a:solidFill>
                            <a:srgbClr val="FEFDDE"/>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ts val="100"/>
                        </a:spcBef>
                        <a:spcAft>
                          <a:spcPts val="100"/>
                        </a:spcAft>
                        <a:buClrTx/>
                        <a:buSzTx/>
                        <a:buFontTx/>
                        <a:buNone/>
                        <a:tabLst/>
                      </a:pPr>
                      <a:r>
                        <a:rPr kumimoji="0" lang="en-US" altLang="en-US" sz="1600" b="0" i="0" u="none" strike="noStrike" cap="none" normalizeH="0" baseline="0" dirty="0">
                          <a:ln>
                            <a:noFill/>
                          </a:ln>
                          <a:solidFill>
                            <a:srgbClr val="000000"/>
                          </a:solidFill>
                          <a:effectLst/>
                          <a:latin typeface="Arial" pitchFamily="34" charset="0"/>
                          <a:ea typeface="MS PGothic" pitchFamily="34" charset="-128"/>
                        </a:rPr>
                        <a:t>2.44</a:t>
                      </a:r>
                      <a:br>
                        <a:rPr kumimoji="0" lang="en-US" altLang="en-US" sz="1600" b="0" i="0" u="none" strike="noStrike" cap="none" normalizeH="0" baseline="0" dirty="0">
                          <a:ln>
                            <a:noFill/>
                          </a:ln>
                          <a:solidFill>
                            <a:srgbClr val="000000"/>
                          </a:solidFill>
                          <a:effectLst/>
                          <a:latin typeface="Arial" pitchFamily="34" charset="0"/>
                          <a:ea typeface="MS PGothic" pitchFamily="34" charset="-128"/>
                        </a:rPr>
                      </a:br>
                      <a:r>
                        <a:rPr kumimoji="0" lang="en-US" altLang="en-US" sz="1600" b="0" i="0" u="none" strike="noStrike" cap="none" normalizeH="0" baseline="0" dirty="0">
                          <a:ln>
                            <a:noFill/>
                          </a:ln>
                          <a:solidFill>
                            <a:srgbClr val="000000"/>
                          </a:solidFill>
                          <a:effectLst/>
                          <a:latin typeface="Arial" pitchFamily="34" charset="0"/>
                          <a:ea typeface="MS PGothic" pitchFamily="34" charset="-128"/>
                        </a:rPr>
                        <a:t>(1.86-3.21)</a:t>
                      </a:r>
                    </a:p>
                  </a:txBody>
                  <a:tcPr marL="121921" marR="121921" marT="45779" marB="45779" anchor="ctr" horzOverflow="overflow">
                    <a:lnL>
                      <a:noFill/>
                    </a:lnL>
                    <a:lnR>
                      <a:noFill/>
                    </a:lnR>
                    <a:lnT>
                      <a:noFill/>
                    </a:lnT>
                    <a:lnB>
                      <a:noFill/>
                    </a:lnB>
                    <a:lnTlToBr>
                      <a:noFill/>
                    </a:lnTlToBr>
                    <a:lnBlToTr>
                      <a:noFill/>
                    </a:lnBlToTr>
                    <a:solidFill>
                      <a:srgbClr val="F2F2F2"/>
                    </a:solidFill>
                  </a:tcPr>
                </a:tc>
                <a:extLst>
                  <a:ext uri="{0D108BD9-81ED-4DB2-BD59-A6C34878D82A}">
                    <a16:rowId xmlns="" xmlns:a16="http://schemas.microsoft.com/office/drawing/2014/main" val="10003"/>
                  </a:ext>
                </a:extLst>
              </a:tr>
              <a:tr h="579318">
                <a:tc>
                  <a:txBody>
                    <a:bodyPr/>
                    <a:lstStyle>
                      <a:lvl1pPr>
                        <a:lnSpc>
                          <a:spcPct val="90000"/>
                        </a:lnSpc>
                        <a:spcBef>
                          <a:spcPts val="1000"/>
                        </a:spcBef>
                        <a:spcAft>
                          <a:spcPts val="700"/>
                        </a:spcAft>
                        <a:buClr>
                          <a:schemeClr val="accent2"/>
                        </a:buClr>
                        <a:buFont typeface="Wingdings" pitchFamily="2" charset="2"/>
                        <a:defRPr sz="2000">
                          <a:solidFill>
                            <a:srgbClr val="FEFDDE"/>
                          </a:solidFill>
                          <a:latin typeface="Arial" pitchFamily="34" charset="0"/>
                          <a:ea typeface="MS PGothic" pitchFamily="34" charset="-128"/>
                        </a:defRPr>
                      </a:lvl1pPr>
                      <a:lvl2pPr marL="742950" indent="-285750">
                        <a:lnSpc>
                          <a:spcPct val="90000"/>
                        </a:lnSpc>
                        <a:spcBef>
                          <a:spcPts val="1000"/>
                        </a:spcBef>
                        <a:spcAft>
                          <a:spcPts val="700"/>
                        </a:spcAft>
                        <a:buClr>
                          <a:schemeClr val="accent2"/>
                        </a:buClr>
                        <a:buFont typeface="Arial" pitchFamily="34" charset="0"/>
                        <a:defRPr sz="2000">
                          <a:solidFill>
                            <a:srgbClr val="FEFDDE"/>
                          </a:solidFill>
                          <a:latin typeface="Arial" pitchFamily="34" charset="0"/>
                          <a:ea typeface="MS PGothic" pitchFamily="34" charset="-128"/>
                        </a:defRPr>
                      </a:lvl2pPr>
                      <a:lvl3pPr marL="1143000" indent="-228600">
                        <a:lnSpc>
                          <a:spcPct val="90000"/>
                        </a:lnSpc>
                        <a:spcBef>
                          <a:spcPts val="1000"/>
                        </a:spcBef>
                        <a:spcAft>
                          <a:spcPts val="700"/>
                        </a:spcAft>
                        <a:buClr>
                          <a:schemeClr val="accent2"/>
                        </a:buClr>
                        <a:buFont typeface="Arial" pitchFamily="34" charset="0"/>
                        <a:defRPr>
                          <a:solidFill>
                            <a:srgbClr val="FEFDDE"/>
                          </a:solidFill>
                          <a:latin typeface="Arial" pitchFamily="34" charset="0"/>
                          <a:ea typeface="MS PGothic" pitchFamily="34" charset="-128"/>
                        </a:defRPr>
                      </a:lvl3pPr>
                      <a:lvl4pPr marL="1600200" indent="-228600">
                        <a:lnSpc>
                          <a:spcPct val="90000"/>
                        </a:lnSpc>
                        <a:spcBef>
                          <a:spcPts val="1000"/>
                        </a:spcBef>
                        <a:spcAft>
                          <a:spcPts val="700"/>
                        </a:spcAft>
                        <a:buClr>
                          <a:schemeClr val="accent2"/>
                        </a:buClr>
                        <a:buFont typeface="Arial" pitchFamily="34" charset="0"/>
                        <a:defRPr sz="1600">
                          <a:solidFill>
                            <a:srgbClr val="FEFDDE"/>
                          </a:solidFill>
                          <a:latin typeface="Arial" pitchFamily="34" charset="0"/>
                          <a:ea typeface="MS PGothic" pitchFamily="34" charset="-128"/>
                        </a:defRPr>
                      </a:lvl4pPr>
                      <a:lvl5pPr marL="2057400" indent="-228600">
                        <a:lnSpc>
                          <a:spcPct val="90000"/>
                        </a:lnSpc>
                        <a:spcBef>
                          <a:spcPts val="1000"/>
                        </a:spcBef>
                        <a:spcAft>
                          <a:spcPts val="700"/>
                        </a:spcAft>
                        <a:buClr>
                          <a:schemeClr val="accent2"/>
                        </a:buClr>
                        <a:buFont typeface="Arial" pitchFamily="34" charset="0"/>
                        <a:defRPr sz="1400">
                          <a:solidFill>
                            <a:srgbClr val="FEFDDE"/>
                          </a:solidFill>
                          <a:latin typeface="Arial" pitchFamily="34" charset="0"/>
                          <a:ea typeface="MS PGothic" pitchFamily="34" charset="-128"/>
                        </a:defRPr>
                      </a:lvl5pPr>
                      <a:lvl6pPr marL="2514600" indent="-228600" eaLnBrk="0" fontAlgn="base" hangingPunct="0">
                        <a:lnSpc>
                          <a:spcPct val="90000"/>
                        </a:lnSpc>
                        <a:spcBef>
                          <a:spcPts val="1000"/>
                        </a:spcBef>
                        <a:spcAft>
                          <a:spcPts val="700"/>
                        </a:spcAft>
                        <a:buClr>
                          <a:schemeClr val="accent2"/>
                        </a:buClr>
                        <a:buFont typeface="Arial" pitchFamily="34" charset="0"/>
                        <a:defRPr sz="1400">
                          <a:solidFill>
                            <a:srgbClr val="FEFDDE"/>
                          </a:solidFill>
                          <a:latin typeface="Arial" pitchFamily="34" charset="0"/>
                          <a:ea typeface="MS PGothic" pitchFamily="34" charset="-128"/>
                        </a:defRPr>
                      </a:lvl6pPr>
                      <a:lvl7pPr marL="2971800" indent="-228600" eaLnBrk="0" fontAlgn="base" hangingPunct="0">
                        <a:lnSpc>
                          <a:spcPct val="90000"/>
                        </a:lnSpc>
                        <a:spcBef>
                          <a:spcPts val="1000"/>
                        </a:spcBef>
                        <a:spcAft>
                          <a:spcPts val="700"/>
                        </a:spcAft>
                        <a:buClr>
                          <a:schemeClr val="accent2"/>
                        </a:buClr>
                        <a:buFont typeface="Arial" pitchFamily="34" charset="0"/>
                        <a:defRPr sz="1400">
                          <a:solidFill>
                            <a:srgbClr val="FEFDDE"/>
                          </a:solidFill>
                          <a:latin typeface="Arial" pitchFamily="34" charset="0"/>
                          <a:ea typeface="MS PGothic" pitchFamily="34" charset="-128"/>
                        </a:defRPr>
                      </a:lvl7pPr>
                      <a:lvl8pPr marL="3429000" indent="-228600" eaLnBrk="0" fontAlgn="base" hangingPunct="0">
                        <a:lnSpc>
                          <a:spcPct val="90000"/>
                        </a:lnSpc>
                        <a:spcBef>
                          <a:spcPts val="1000"/>
                        </a:spcBef>
                        <a:spcAft>
                          <a:spcPts val="700"/>
                        </a:spcAft>
                        <a:buClr>
                          <a:schemeClr val="accent2"/>
                        </a:buClr>
                        <a:buFont typeface="Arial" pitchFamily="34" charset="0"/>
                        <a:defRPr sz="1400">
                          <a:solidFill>
                            <a:srgbClr val="FEFDDE"/>
                          </a:solidFill>
                          <a:latin typeface="Arial" pitchFamily="34" charset="0"/>
                          <a:ea typeface="MS PGothic" pitchFamily="34" charset="-128"/>
                        </a:defRPr>
                      </a:lvl8pPr>
                      <a:lvl9pPr marL="3886200" indent="-228600" eaLnBrk="0" fontAlgn="base" hangingPunct="0">
                        <a:lnSpc>
                          <a:spcPct val="90000"/>
                        </a:lnSpc>
                        <a:spcBef>
                          <a:spcPts val="1000"/>
                        </a:spcBef>
                        <a:spcAft>
                          <a:spcPts val="700"/>
                        </a:spcAft>
                        <a:buClr>
                          <a:schemeClr val="accent2"/>
                        </a:buClr>
                        <a:buFont typeface="Arial" pitchFamily="34" charset="0"/>
                        <a:defRPr sz="1400">
                          <a:solidFill>
                            <a:srgbClr val="FEFDDE"/>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ts val="100"/>
                        </a:spcBef>
                        <a:spcAft>
                          <a:spcPts val="100"/>
                        </a:spcAft>
                        <a:buClrTx/>
                        <a:buSzTx/>
                        <a:buFontTx/>
                        <a:buNone/>
                        <a:tabLst/>
                      </a:pPr>
                      <a:r>
                        <a:rPr kumimoji="0" lang="en-US" altLang="en-US" sz="1600" b="0" i="0" u="none" strike="noStrike" cap="none" normalizeH="0" baseline="0" dirty="0">
                          <a:ln>
                            <a:noFill/>
                          </a:ln>
                          <a:solidFill>
                            <a:srgbClr val="000000"/>
                          </a:solidFill>
                          <a:effectLst/>
                          <a:latin typeface="Arial" pitchFamily="34" charset="0"/>
                          <a:ea typeface="MS PGothic" pitchFamily="34" charset="-128"/>
                        </a:rPr>
                        <a:t>LPV/</a:t>
                      </a:r>
                      <a:br>
                        <a:rPr kumimoji="0" lang="en-US" altLang="en-US" sz="1600" b="0" i="0" u="none" strike="noStrike" cap="none" normalizeH="0" baseline="0" dirty="0">
                          <a:ln>
                            <a:noFill/>
                          </a:ln>
                          <a:solidFill>
                            <a:srgbClr val="000000"/>
                          </a:solidFill>
                          <a:effectLst/>
                          <a:latin typeface="Arial" pitchFamily="34" charset="0"/>
                          <a:ea typeface="MS PGothic" pitchFamily="34" charset="-128"/>
                        </a:rPr>
                      </a:br>
                      <a:r>
                        <a:rPr kumimoji="0" lang="en-US" altLang="en-US" sz="1600" b="0" i="0" u="none" strike="noStrike" cap="none" normalizeH="0" baseline="0" dirty="0">
                          <a:ln>
                            <a:noFill/>
                          </a:ln>
                          <a:solidFill>
                            <a:srgbClr val="000000"/>
                          </a:solidFill>
                          <a:effectLst/>
                          <a:latin typeface="Arial" pitchFamily="34" charset="0"/>
                          <a:ea typeface="MS PGothic" pitchFamily="34" charset="-128"/>
                        </a:rPr>
                        <a:t>RTV</a:t>
                      </a:r>
                    </a:p>
                  </a:txBody>
                  <a:tcPr marL="121921" marR="121921" marT="45779" marB="45779" anchor="ctr" horzOverflow="overflow">
                    <a:lnL>
                      <a:noFill/>
                    </a:lnL>
                    <a:lnR>
                      <a:noFill/>
                    </a:lnR>
                    <a:lnT>
                      <a:noFill/>
                    </a:lnT>
                    <a:lnB>
                      <a:noFill/>
                    </a:lnB>
                    <a:lnTlToBr>
                      <a:noFill/>
                    </a:lnTlToBr>
                    <a:lnBlToTr>
                      <a:noFill/>
                    </a:lnBlToTr>
                    <a:solidFill>
                      <a:schemeClr val="bg2"/>
                    </a:solidFill>
                  </a:tcPr>
                </a:tc>
                <a:tc>
                  <a:txBody>
                    <a:bodyPr/>
                    <a:lstStyle>
                      <a:lvl1pPr>
                        <a:lnSpc>
                          <a:spcPct val="90000"/>
                        </a:lnSpc>
                        <a:spcBef>
                          <a:spcPts val="1000"/>
                        </a:spcBef>
                        <a:spcAft>
                          <a:spcPts val="700"/>
                        </a:spcAft>
                        <a:buClr>
                          <a:schemeClr val="accent2"/>
                        </a:buClr>
                        <a:buFont typeface="Wingdings" pitchFamily="2" charset="2"/>
                        <a:defRPr sz="2000">
                          <a:solidFill>
                            <a:srgbClr val="FEFDDE"/>
                          </a:solidFill>
                          <a:latin typeface="Arial" pitchFamily="34" charset="0"/>
                          <a:ea typeface="MS PGothic" pitchFamily="34" charset="-128"/>
                        </a:defRPr>
                      </a:lvl1pPr>
                      <a:lvl2pPr marL="742950" indent="-285750">
                        <a:lnSpc>
                          <a:spcPct val="90000"/>
                        </a:lnSpc>
                        <a:spcBef>
                          <a:spcPts val="1000"/>
                        </a:spcBef>
                        <a:spcAft>
                          <a:spcPts val="700"/>
                        </a:spcAft>
                        <a:buClr>
                          <a:schemeClr val="accent2"/>
                        </a:buClr>
                        <a:buFont typeface="Arial" pitchFamily="34" charset="0"/>
                        <a:defRPr sz="2000">
                          <a:solidFill>
                            <a:srgbClr val="FEFDDE"/>
                          </a:solidFill>
                          <a:latin typeface="Arial" pitchFamily="34" charset="0"/>
                          <a:ea typeface="MS PGothic" pitchFamily="34" charset="-128"/>
                        </a:defRPr>
                      </a:lvl2pPr>
                      <a:lvl3pPr marL="1143000" indent="-228600">
                        <a:lnSpc>
                          <a:spcPct val="90000"/>
                        </a:lnSpc>
                        <a:spcBef>
                          <a:spcPts val="1000"/>
                        </a:spcBef>
                        <a:spcAft>
                          <a:spcPts val="700"/>
                        </a:spcAft>
                        <a:buClr>
                          <a:schemeClr val="accent2"/>
                        </a:buClr>
                        <a:buFont typeface="Arial" pitchFamily="34" charset="0"/>
                        <a:defRPr>
                          <a:solidFill>
                            <a:srgbClr val="FEFDDE"/>
                          </a:solidFill>
                          <a:latin typeface="Arial" pitchFamily="34" charset="0"/>
                          <a:ea typeface="MS PGothic" pitchFamily="34" charset="-128"/>
                        </a:defRPr>
                      </a:lvl3pPr>
                      <a:lvl4pPr marL="1600200" indent="-228600">
                        <a:lnSpc>
                          <a:spcPct val="90000"/>
                        </a:lnSpc>
                        <a:spcBef>
                          <a:spcPts val="1000"/>
                        </a:spcBef>
                        <a:spcAft>
                          <a:spcPts val="700"/>
                        </a:spcAft>
                        <a:buClr>
                          <a:schemeClr val="accent2"/>
                        </a:buClr>
                        <a:buFont typeface="Arial" pitchFamily="34" charset="0"/>
                        <a:defRPr sz="1600">
                          <a:solidFill>
                            <a:srgbClr val="FEFDDE"/>
                          </a:solidFill>
                          <a:latin typeface="Arial" pitchFamily="34" charset="0"/>
                          <a:ea typeface="MS PGothic" pitchFamily="34" charset="-128"/>
                        </a:defRPr>
                      </a:lvl4pPr>
                      <a:lvl5pPr marL="2057400" indent="-228600">
                        <a:lnSpc>
                          <a:spcPct val="90000"/>
                        </a:lnSpc>
                        <a:spcBef>
                          <a:spcPts val="1000"/>
                        </a:spcBef>
                        <a:spcAft>
                          <a:spcPts val="700"/>
                        </a:spcAft>
                        <a:buClr>
                          <a:schemeClr val="accent2"/>
                        </a:buClr>
                        <a:buFont typeface="Arial" pitchFamily="34" charset="0"/>
                        <a:defRPr sz="1400">
                          <a:solidFill>
                            <a:srgbClr val="FEFDDE"/>
                          </a:solidFill>
                          <a:latin typeface="Arial" pitchFamily="34" charset="0"/>
                          <a:ea typeface="MS PGothic" pitchFamily="34" charset="-128"/>
                        </a:defRPr>
                      </a:lvl5pPr>
                      <a:lvl6pPr marL="2514600" indent="-228600" eaLnBrk="0" fontAlgn="base" hangingPunct="0">
                        <a:lnSpc>
                          <a:spcPct val="90000"/>
                        </a:lnSpc>
                        <a:spcBef>
                          <a:spcPts val="1000"/>
                        </a:spcBef>
                        <a:spcAft>
                          <a:spcPts val="700"/>
                        </a:spcAft>
                        <a:buClr>
                          <a:schemeClr val="accent2"/>
                        </a:buClr>
                        <a:buFont typeface="Arial" pitchFamily="34" charset="0"/>
                        <a:defRPr sz="1400">
                          <a:solidFill>
                            <a:srgbClr val="FEFDDE"/>
                          </a:solidFill>
                          <a:latin typeface="Arial" pitchFamily="34" charset="0"/>
                          <a:ea typeface="MS PGothic" pitchFamily="34" charset="-128"/>
                        </a:defRPr>
                      </a:lvl6pPr>
                      <a:lvl7pPr marL="2971800" indent="-228600" eaLnBrk="0" fontAlgn="base" hangingPunct="0">
                        <a:lnSpc>
                          <a:spcPct val="90000"/>
                        </a:lnSpc>
                        <a:spcBef>
                          <a:spcPts val="1000"/>
                        </a:spcBef>
                        <a:spcAft>
                          <a:spcPts val="700"/>
                        </a:spcAft>
                        <a:buClr>
                          <a:schemeClr val="accent2"/>
                        </a:buClr>
                        <a:buFont typeface="Arial" pitchFamily="34" charset="0"/>
                        <a:defRPr sz="1400">
                          <a:solidFill>
                            <a:srgbClr val="FEFDDE"/>
                          </a:solidFill>
                          <a:latin typeface="Arial" pitchFamily="34" charset="0"/>
                          <a:ea typeface="MS PGothic" pitchFamily="34" charset="-128"/>
                        </a:defRPr>
                      </a:lvl7pPr>
                      <a:lvl8pPr marL="3429000" indent="-228600" eaLnBrk="0" fontAlgn="base" hangingPunct="0">
                        <a:lnSpc>
                          <a:spcPct val="90000"/>
                        </a:lnSpc>
                        <a:spcBef>
                          <a:spcPts val="1000"/>
                        </a:spcBef>
                        <a:spcAft>
                          <a:spcPts val="700"/>
                        </a:spcAft>
                        <a:buClr>
                          <a:schemeClr val="accent2"/>
                        </a:buClr>
                        <a:buFont typeface="Arial" pitchFamily="34" charset="0"/>
                        <a:defRPr sz="1400">
                          <a:solidFill>
                            <a:srgbClr val="FEFDDE"/>
                          </a:solidFill>
                          <a:latin typeface="Arial" pitchFamily="34" charset="0"/>
                          <a:ea typeface="MS PGothic" pitchFamily="34" charset="-128"/>
                        </a:defRPr>
                      </a:lvl8pPr>
                      <a:lvl9pPr marL="3886200" indent="-228600" eaLnBrk="0" fontAlgn="base" hangingPunct="0">
                        <a:lnSpc>
                          <a:spcPct val="90000"/>
                        </a:lnSpc>
                        <a:spcBef>
                          <a:spcPts val="1000"/>
                        </a:spcBef>
                        <a:spcAft>
                          <a:spcPts val="700"/>
                        </a:spcAft>
                        <a:buClr>
                          <a:schemeClr val="accent2"/>
                        </a:buClr>
                        <a:buFont typeface="Arial" pitchFamily="34" charset="0"/>
                        <a:defRPr sz="1400">
                          <a:solidFill>
                            <a:srgbClr val="FEFDDE"/>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ts val="100"/>
                        </a:spcBef>
                        <a:spcAft>
                          <a:spcPts val="100"/>
                        </a:spcAft>
                        <a:buClrTx/>
                        <a:buSzTx/>
                        <a:buFontTx/>
                        <a:buNone/>
                        <a:tabLst/>
                      </a:pPr>
                      <a:r>
                        <a:rPr kumimoji="0" lang="en-US" altLang="en-US" sz="1600" b="0" i="0" u="none" strike="noStrike" cap="none" normalizeH="0" baseline="0" dirty="0">
                          <a:ln>
                            <a:noFill/>
                          </a:ln>
                          <a:solidFill>
                            <a:srgbClr val="000000"/>
                          </a:solidFill>
                          <a:effectLst/>
                          <a:latin typeface="Arial" pitchFamily="34" charset="0"/>
                          <a:ea typeface="MS PGothic" pitchFamily="34" charset="-128"/>
                        </a:rPr>
                        <a:t>1.11</a:t>
                      </a:r>
                      <a:br>
                        <a:rPr kumimoji="0" lang="en-US" altLang="en-US" sz="1600" b="0" i="0" u="none" strike="noStrike" cap="none" normalizeH="0" baseline="0" dirty="0">
                          <a:ln>
                            <a:noFill/>
                          </a:ln>
                          <a:solidFill>
                            <a:srgbClr val="000000"/>
                          </a:solidFill>
                          <a:effectLst/>
                          <a:latin typeface="Arial" pitchFamily="34" charset="0"/>
                          <a:ea typeface="MS PGothic" pitchFamily="34" charset="-128"/>
                        </a:rPr>
                      </a:br>
                      <a:r>
                        <a:rPr kumimoji="0" lang="en-US" altLang="en-US" sz="1600" b="0" i="0" u="none" strike="noStrike" cap="none" normalizeH="0" baseline="0" dirty="0">
                          <a:ln>
                            <a:noFill/>
                          </a:ln>
                          <a:solidFill>
                            <a:srgbClr val="000000"/>
                          </a:solidFill>
                          <a:effectLst/>
                          <a:latin typeface="Arial" pitchFamily="34" charset="0"/>
                          <a:ea typeface="MS PGothic" pitchFamily="34" charset="-128"/>
                        </a:rPr>
                        <a:t>(1.06-1.16)</a:t>
                      </a:r>
                    </a:p>
                  </a:txBody>
                  <a:tcPr marL="121921" marR="121921" marT="45779" marB="45779" anchor="ctr" horzOverflow="overflow">
                    <a:lnL>
                      <a:noFill/>
                    </a:lnL>
                    <a:lnR>
                      <a:noFill/>
                    </a:lnR>
                    <a:lnT>
                      <a:noFill/>
                    </a:lnT>
                    <a:lnB>
                      <a:noFill/>
                    </a:lnB>
                    <a:lnTlToBr>
                      <a:noFill/>
                    </a:lnTlToBr>
                    <a:lnBlToTr>
                      <a:noFill/>
                    </a:lnBlToTr>
                    <a:solidFill>
                      <a:schemeClr val="bg2"/>
                    </a:solidFill>
                  </a:tcPr>
                </a:tc>
                <a:tc>
                  <a:txBody>
                    <a:bodyPr/>
                    <a:lstStyle>
                      <a:lvl1pPr>
                        <a:lnSpc>
                          <a:spcPct val="90000"/>
                        </a:lnSpc>
                        <a:spcBef>
                          <a:spcPts val="1000"/>
                        </a:spcBef>
                        <a:spcAft>
                          <a:spcPts val="700"/>
                        </a:spcAft>
                        <a:buClr>
                          <a:schemeClr val="accent2"/>
                        </a:buClr>
                        <a:buFont typeface="Wingdings" pitchFamily="2" charset="2"/>
                        <a:defRPr sz="2000">
                          <a:solidFill>
                            <a:srgbClr val="FEFDDE"/>
                          </a:solidFill>
                          <a:latin typeface="Arial" pitchFamily="34" charset="0"/>
                          <a:ea typeface="MS PGothic" pitchFamily="34" charset="-128"/>
                        </a:defRPr>
                      </a:lvl1pPr>
                      <a:lvl2pPr marL="742950" indent="-285750">
                        <a:lnSpc>
                          <a:spcPct val="90000"/>
                        </a:lnSpc>
                        <a:spcBef>
                          <a:spcPts val="1000"/>
                        </a:spcBef>
                        <a:spcAft>
                          <a:spcPts val="700"/>
                        </a:spcAft>
                        <a:buClr>
                          <a:schemeClr val="accent2"/>
                        </a:buClr>
                        <a:buFont typeface="Arial" pitchFamily="34" charset="0"/>
                        <a:defRPr sz="2000">
                          <a:solidFill>
                            <a:srgbClr val="FEFDDE"/>
                          </a:solidFill>
                          <a:latin typeface="Arial" pitchFamily="34" charset="0"/>
                          <a:ea typeface="MS PGothic" pitchFamily="34" charset="-128"/>
                        </a:defRPr>
                      </a:lvl2pPr>
                      <a:lvl3pPr marL="1143000" indent="-228600">
                        <a:lnSpc>
                          <a:spcPct val="90000"/>
                        </a:lnSpc>
                        <a:spcBef>
                          <a:spcPts val="1000"/>
                        </a:spcBef>
                        <a:spcAft>
                          <a:spcPts val="700"/>
                        </a:spcAft>
                        <a:buClr>
                          <a:schemeClr val="accent2"/>
                        </a:buClr>
                        <a:buFont typeface="Arial" pitchFamily="34" charset="0"/>
                        <a:defRPr>
                          <a:solidFill>
                            <a:srgbClr val="FEFDDE"/>
                          </a:solidFill>
                          <a:latin typeface="Arial" pitchFamily="34" charset="0"/>
                          <a:ea typeface="MS PGothic" pitchFamily="34" charset="-128"/>
                        </a:defRPr>
                      </a:lvl3pPr>
                      <a:lvl4pPr marL="1600200" indent="-228600">
                        <a:lnSpc>
                          <a:spcPct val="90000"/>
                        </a:lnSpc>
                        <a:spcBef>
                          <a:spcPts val="1000"/>
                        </a:spcBef>
                        <a:spcAft>
                          <a:spcPts val="700"/>
                        </a:spcAft>
                        <a:buClr>
                          <a:schemeClr val="accent2"/>
                        </a:buClr>
                        <a:buFont typeface="Arial" pitchFamily="34" charset="0"/>
                        <a:defRPr sz="1600">
                          <a:solidFill>
                            <a:srgbClr val="FEFDDE"/>
                          </a:solidFill>
                          <a:latin typeface="Arial" pitchFamily="34" charset="0"/>
                          <a:ea typeface="MS PGothic" pitchFamily="34" charset="-128"/>
                        </a:defRPr>
                      </a:lvl4pPr>
                      <a:lvl5pPr marL="2057400" indent="-228600">
                        <a:lnSpc>
                          <a:spcPct val="90000"/>
                        </a:lnSpc>
                        <a:spcBef>
                          <a:spcPts val="1000"/>
                        </a:spcBef>
                        <a:spcAft>
                          <a:spcPts val="700"/>
                        </a:spcAft>
                        <a:buClr>
                          <a:schemeClr val="accent2"/>
                        </a:buClr>
                        <a:buFont typeface="Arial" pitchFamily="34" charset="0"/>
                        <a:defRPr sz="1400">
                          <a:solidFill>
                            <a:srgbClr val="FEFDDE"/>
                          </a:solidFill>
                          <a:latin typeface="Arial" pitchFamily="34" charset="0"/>
                          <a:ea typeface="MS PGothic" pitchFamily="34" charset="-128"/>
                        </a:defRPr>
                      </a:lvl5pPr>
                      <a:lvl6pPr marL="2514600" indent="-228600" eaLnBrk="0" fontAlgn="base" hangingPunct="0">
                        <a:lnSpc>
                          <a:spcPct val="90000"/>
                        </a:lnSpc>
                        <a:spcBef>
                          <a:spcPts val="1000"/>
                        </a:spcBef>
                        <a:spcAft>
                          <a:spcPts val="700"/>
                        </a:spcAft>
                        <a:buClr>
                          <a:schemeClr val="accent2"/>
                        </a:buClr>
                        <a:buFont typeface="Arial" pitchFamily="34" charset="0"/>
                        <a:defRPr sz="1400">
                          <a:solidFill>
                            <a:srgbClr val="FEFDDE"/>
                          </a:solidFill>
                          <a:latin typeface="Arial" pitchFamily="34" charset="0"/>
                          <a:ea typeface="MS PGothic" pitchFamily="34" charset="-128"/>
                        </a:defRPr>
                      </a:lvl6pPr>
                      <a:lvl7pPr marL="2971800" indent="-228600" eaLnBrk="0" fontAlgn="base" hangingPunct="0">
                        <a:lnSpc>
                          <a:spcPct val="90000"/>
                        </a:lnSpc>
                        <a:spcBef>
                          <a:spcPts val="1000"/>
                        </a:spcBef>
                        <a:spcAft>
                          <a:spcPts val="700"/>
                        </a:spcAft>
                        <a:buClr>
                          <a:schemeClr val="accent2"/>
                        </a:buClr>
                        <a:buFont typeface="Arial" pitchFamily="34" charset="0"/>
                        <a:defRPr sz="1400">
                          <a:solidFill>
                            <a:srgbClr val="FEFDDE"/>
                          </a:solidFill>
                          <a:latin typeface="Arial" pitchFamily="34" charset="0"/>
                          <a:ea typeface="MS PGothic" pitchFamily="34" charset="-128"/>
                        </a:defRPr>
                      </a:lvl7pPr>
                      <a:lvl8pPr marL="3429000" indent="-228600" eaLnBrk="0" fontAlgn="base" hangingPunct="0">
                        <a:lnSpc>
                          <a:spcPct val="90000"/>
                        </a:lnSpc>
                        <a:spcBef>
                          <a:spcPts val="1000"/>
                        </a:spcBef>
                        <a:spcAft>
                          <a:spcPts val="700"/>
                        </a:spcAft>
                        <a:buClr>
                          <a:schemeClr val="accent2"/>
                        </a:buClr>
                        <a:buFont typeface="Arial" pitchFamily="34" charset="0"/>
                        <a:defRPr sz="1400">
                          <a:solidFill>
                            <a:srgbClr val="FEFDDE"/>
                          </a:solidFill>
                          <a:latin typeface="Arial" pitchFamily="34" charset="0"/>
                          <a:ea typeface="MS PGothic" pitchFamily="34" charset="-128"/>
                        </a:defRPr>
                      </a:lvl8pPr>
                      <a:lvl9pPr marL="3886200" indent="-228600" eaLnBrk="0" fontAlgn="base" hangingPunct="0">
                        <a:lnSpc>
                          <a:spcPct val="90000"/>
                        </a:lnSpc>
                        <a:spcBef>
                          <a:spcPts val="1000"/>
                        </a:spcBef>
                        <a:spcAft>
                          <a:spcPts val="700"/>
                        </a:spcAft>
                        <a:buClr>
                          <a:schemeClr val="accent2"/>
                        </a:buClr>
                        <a:buFont typeface="Arial" pitchFamily="34" charset="0"/>
                        <a:defRPr sz="1400">
                          <a:solidFill>
                            <a:srgbClr val="FEFDDE"/>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ts val="100"/>
                        </a:spcBef>
                        <a:spcAft>
                          <a:spcPts val="100"/>
                        </a:spcAft>
                        <a:buClrTx/>
                        <a:buSzTx/>
                        <a:buFontTx/>
                        <a:buNone/>
                        <a:tabLst/>
                      </a:pPr>
                      <a:r>
                        <a:rPr kumimoji="0" lang="en-US" altLang="en-US" sz="1600" b="0" i="0" u="none" strike="noStrike" cap="none" normalizeH="0" baseline="0" dirty="0">
                          <a:ln>
                            <a:noFill/>
                          </a:ln>
                          <a:solidFill>
                            <a:srgbClr val="000000"/>
                          </a:solidFill>
                          <a:effectLst/>
                          <a:latin typeface="Arial" pitchFamily="34" charset="0"/>
                          <a:ea typeface="MS PGothic" pitchFamily="34" charset="-128"/>
                        </a:rPr>
                        <a:t>1.66</a:t>
                      </a:r>
                      <a:br>
                        <a:rPr kumimoji="0" lang="en-US" altLang="en-US" sz="1600" b="0" i="0" u="none" strike="noStrike" cap="none" normalizeH="0" baseline="0" dirty="0">
                          <a:ln>
                            <a:noFill/>
                          </a:ln>
                          <a:solidFill>
                            <a:srgbClr val="000000"/>
                          </a:solidFill>
                          <a:effectLst/>
                          <a:latin typeface="Arial" pitchFamily="34" charset="0"/>
                          <a:ea typeface="MS PGothic" pitchFamily="34" charset="-128"/>
                        </a:rPr>
                      </a:br>
                      <a:r>
                        <a:rPr kumimoji="0" lang="en-US" altLang="en-US" sz="1600" b="0" i="0" u="none" strike="noStrike" cap="none" normalizeH="0" baseline="0" dirty="0">
                          <a:ln>
                            <a:noFill/>
                          </a:ln>
                          <a:solidFill>
                            <a:srgbClr val="000000"/>
                          </a:solidFill>
                          <a:effectLst/>
                          <a:latin typeface="Arial" pitchFamily="34" charset="0"/>
                          <a:ea typeface="MS PGothic" pitchFamily="34" charset="-128"/>
                        </a:rPr>
                        <a:t>(1.32-2.09)</a:t>
                      </a:r>
                    </a:p>
                  </a:txBody>
                  <a:tcPr marL="121921" marR="121921" marT="45779" marB="45779" anchor="ctr" horzOverflow="overflow">
                    <a:lnL>
                      <a:noFill/>
                    </a:lnL>
                    <a:lnR>
                      <a:noFill/>
                    </a:lnR>
                    <a:lnT>
                      <a:noFill/>
                    </a:lnT>
                    <a:lnB>
                      <a:noFill/>
                    </a:lnB>
                    <a:lnTlToBr>
                      <a:noFill/>
                    </a:lnTlToBr>
                    <a:lnBlToTr>
                      <a:noFill/>
                    </a:lnBlToTr>
                    <a:solidFill>
                      <a:schemeClr val="bg2"/>
                    </a:solidFill>
                  </a:tcPr>
                </a:tc>
                <a:extLst>
                  <a:ext uri="{0D108BD9-81ED-4DB2-BD59-A6C34878D82A}">
                    <a16:rowId xmlns="" xmlns:a16="http://schemas.microsoft.com/office/drawing/2014/main" val="10004"/>
                  </a:ext>
                </a:extLst>
              </a:tr>
            </a:tbl>
          </a:graphicData>
        </a:graphic>
      </p:graphicFrame>
      <p:sp>
        <p:nvSpPr>
          <p:cNvPr id="56337" name="Text Box 11"/>
          <p:cNvSpPr txBox="1">
            <a:spLocks noChangeArrowheads="1"/>
          </p:cNvSpPr>
          <p:nvPr/>
        </p:nvSpPr>
        <p:spPr bwMode="auto">
          <a:xfrm>
            <a:off x="378998" y="6354934"/>
            <a:ext cx="1141518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sz="2600">
                <a:solidFill>
                  <a:srgbClr val="FEFDDE"/>
                </a:solidFill>
                <a:latin typeface="Arial" pitchFamily="34" charset="0"/>
              </a:defRPr>
            </a:lvl1pPr>
            <a:lvl2pPr>
              <a:defRPr sz="2400">
                <a:solidFill>
                  <a:srgbClr val="FEFDDE"/>
                </a:solidFill>
                <a:latin typeface="Arial" pitchFamily="34" charset="0"/>
              </a:defRPr>
            </a:lvl2pPr>
            <a:lvl3pPr>
              <a:defRPr sz="2200">
                <a:solidFill>
                  <a:srgbClr val="FEFDDE"/>
                </a:solidFill>
                <a:latin typeface="Arial" pitchFamily="34" charset="0"/>
              </a:defRPr>
            </a:lvl3pPr>
            <a:lvl4pPr>
              <a:defRPr sz="2000">
                <a:solidFill>
                  <a:srgbClr val="FEFDDE"/>
                </a:solidFill>
                <a:latin typeface="Arial" pitchFamily="34" charset="0"/>
              </a:defRPr>
            </a:lvl4pPr>
            <a:lvl5pPr>
              <a:defRPr>
                <a:solidFill>
                  <a:srgbClr val="FEFDDE"/>
                </a:solidFill>
                <a:latin typeface="Arial" pitchFamily="34" charset="0"/>
              </a:defRPr>
            </a:lvl5pPr>
            <a:lvl6pPr eaLnBrk="0" hangingPunct="0">
              <a:spcBef>
                <a:spcPts val="1000"/>
              </a:spcBef>
              <a:spcAft>
                <a:spcPts val="700"/>
              </a:spcAft>
              <a:buClr>
                <a:srgbClr val="FEFDDE"/>
              </a:buClr>
              <a:buFont typeface="Arial" pitchFamily="34" charset="0"/>
              <a:defRPr>
                <a:solidFill>
                  <a:srgbClr val="FEFDDE"/>
                </a:solidFill>
                <a:latin typeface="Arial" pitchFamily="34" charset="0"/>
              </a:defRPr>
            </a:lvl6pPr>
            <a:lvl7pPr eaLnBrk="0" hangingPunct="0">
              <a:spcBef>
                <a:spcPts val="1000"/>
              </a:spcBef>
              <a:spcAft>
                <a:spcPts val="700"/>
              </a:spcAft>
              <a:buClr>
                <a:srgbClr val="FEFDDE"/>
              </a:buClr>
              <a:buFont typeface="Arial" pitchFamily="34" charset="0"/>
              <a:defRPr>
                <a:solidFill>
                  <a:srgbClr val="FEFDDE"/>
                </a:solidFill>
                <a:latin typeface="Arial" pitchFamily="34" charset="0"/>
              </a:defRPr>
            </a:lvl7pPr>
            <a:lvl8pPr eaLnBrk="0" hangingPunct="0">
              <a:spcBef>
                <a:spcPts val="1000"/>
              </a:spcBef>
              <a:spcAft>
                <a:spcPts val="700"/>
              </a:spcAft>
              <a:buClr>
                <a:srgbClr val="FEFDDE"/>
              </a:buClr>
              <a:buFont typeface="Arial" pitchFamily="34" charset="0"/>
              <a:defRPr>
                <a:solidFill>
                  <a:srgbClr val="FEFDDE"/>
                </a:solidFill>
                <a:latin typeface="Arial" pitchFamily="34" charset="0"/>
              </a:defRPr>
            </a:lvl8pPr>
            <a:lvl9pPr eaLnBrk="0" hangingPunct="0">
              <a:spcBef>
                <a:spcPts val="1000"/>
              </a:spcBef>
              <a:spcAft>
                <a:spcPts val="700"/>
              </a:spcAft>
              <a:buClr>
                <a:srgbClr val="FEFDDE"/>
              </a:buClr>
              <a:buFont typeface="Arial" pitchFamily="34" charset="0"/>
              <a:defRPr>
                <a:solidFill>
                  <a:srgbClr val="FEFDDE"/>
                </a:solidFill>
                <a:latin typeface="Arial" pitchFamily="34" charset="0"/>
              </a:defRPr>
            </a:lvl9pPr>
          </a:lstStyle>
          <a:p>
            <a:pPr defTabSz="914400">
              <a:buFont typeface="Wingdings" pitchFamily="2" charset="2"/>
              <a:buNone/>
            </a:pPr>
            <a:r>
              <a:rPr lang="it-IT" altLang="en-US" sz="1400">
                <a:solidFill>
                  <a:prstClr val="black"/>
                </a:solidFill>
                <a:ea typeface="MS PGothic" pitchFamily="34" charset="-128"/>
              </a:rPr>
              <a:t>Mocroft A, et al. Lancet HIV. 2016;3:e23-e32</a:t>
            </a:r>
            <a:r>
              <a:rPr lang="en-US" altLang="en-US" sz="1400">
                <a:solidFill>
                  <a:prstClr val="black"/>
                </a:solidFill>
                <a:ea typeface="MS PGothic" pitchFamily="34" charset="-128"/>
              </a:rPr>
              <a:t>. </a:t>
            </a:r>
          </a:p>
        </p:txBody>
      </p:sp>
      <p:cxnSp>
        <p:nvCxnSpPr>
          <p:cNvPr id="56338" name="Straight Connector 10"/>
          <p:cNvCxnSpPr>
            <a:cxnSpLocks noChangeShapeType="1"/>
          </p:cNvCxnSpPr>
          <p:nvPr/>
        </p:nvCxnSpPr>
        <p:spPr bwMode="auto">
          <a:xfrm>
            <a:off x="6813553" y="2447925"/>
            <a:ext cx="8466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56339" name="Straight Connector 16"/>
          <p:cNvCxnSpPr>
            <a:cxnSpLocks noChangeShapeType="1"/>
          </p:cNvCxnSpPr>
          <p:nvPr/>
        </p:nvCxnSpPr>
        <p:spPr bwMode="auto">
          <a:xfrm>
            <a:off x="6813553" y="3184525"/>
            <a:ext cx="8466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56340" name="Straight Connector 17"/>
          <p:cNvCxnSpPr>
            <a:cxnSpLocks noChangeShapeType="1"/>
          </p:cNvCxnSpPr>
          <p:nvPr/>
        </p:nvCxnSpPr>
        <p:spPr bwMode="auto">
          <a:xfrm>
            <a:off x="6813553" y="3548063"/>
            <a:ext cx="8466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56341" name="Straight Connector 18"/>
          <p:cNvCxnSpPr>
            <a:cxnSpLocks noChangeShapeType="1"/>
          </p:cNvCxnSpPr>
          <p:nvPr/>
        </p:nvCxnSpPr>
        <p:spPr bwMode="auto">
          <a:xfrm>
            <a:off x="6813553" y="3916363"/>
            <a:ext cx="8466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56342" name="Straight Connector 19"/>
          <p:cNvCxnSpPr>
            <a:cxnSpLocks noChangeShapeType="1"/>
          </p:cNvCxnSpPr>
          <p:nvPr/>
        </p:nvCxnSpPr>
        <p:spPr bwMode="auto">
          <a:xfrm>
            <a:off x="6813553" y="4289425"/>
            <a:ext cx="8466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56343" name="Straight Connector 20"/>
          <p:cNvCxnSpPr>
            <a:cxnSpLocks noChangeShapeType="1"/>
          </p:cNvCxnSpPr>
          <p:nvPr/>
        </p:nvCxnSpPr>
        <p:spPr bwMode="auto">
          <a:xfrm>
            <a:off x="6813553" y="4498975"/>
            <a:ext cx="8466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56344" name="TextBox 40975"/>
          <p:cNvSpPr txBox="1">
            <a:spLocks noChangeArrowheads="1"/>
          </p:cNvSpPr>
          <p:nvPr/>
        </p:nvSpPr>
        <p:spPr bwMode="auto">
          <a:xfrm>
            <a:off x="6263217" y="2668759"/>
            <a:ext cx="624416"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rgbClr val="FEFDDE"/>
                </a:solidFill>
                <a:latin typeface="Arial" pitchFamily="34" charset="0"/>
              </a:defRPr>
            </a:lvl1pPr>
            <a:lvl2pPr>
              <a:defRPr sz="2400">
                <a:solidFill>
                  <a:srgbClr val="FEFDDE"/>
                </a:solidFill>
                <a:latin typeface="Arial" pitchFamily="34" charset="0"/>
              </a:defRPr>
            </a:lvl2pPr>
            <a:lvl3pPr>
              <a:defRPr sz="2200">
                <a:solidFill>
                  <a:srgbClr val="FEFDDE"/>
                </a:solidFill>
                <a:latin typeface="Arial" pitchFamily="34" charset="0"/>
              </a:defRPr>
            </a:lvl3pPr>
            <a:lvl4pPr>
              <a:defRPr sz="2000">
                <a:solidFill>
                  <a:srgbClr val="FEFDDE"/>
                </a:solidFill>
                <a:latin typeface="Arial" pitchFamily="34" charset="0"/>
              </a:defRPr>
            </a:lvl4pPr>
            <a:lvl5pPr>
              <a:defRPr>
                <a:solidFill>
                  <a:srgbClr val="FEFDDE"/>
                </a:solidFill>
                <a:latin typeface="Arial" pitchFamily="34" charset="0"/>
              </a:defRPr>
            </a:lvl5pPr>
            <a:lvl6pPr eaLnBrk="0" hangingPunct="0">
              <a:spcBef>
                <a:spcPts val="1000"/>
              </a:spcBef>
              <a:spcAft>
                <a:spcPts val="700"/>
              </a:spcAft>
              <a:buClr>
                <a:srgbClr val="FEFDDE"/>
              </a:buClr>
              <a:buFont typeface="Arial" pitchFamily="34" charset="0"/>
              <a:defRPr>
                <a:solidFill>
                  <a:srgbClr val="FEFDDE"/>
                </a:solidFill>
                <a:latin typeface="Arial" pitchFamily="34" charset="0"/>
              </a:defRPr>
            </a:lvl6pPr>
            <a:lvl7pPr eaLnBrk="0" hangingPunct="0">
              <a:spcBef>
                <a:spcPts val="1000"/>
              </a:spcBef>
              <a:spcAft>
                <a:spcPts val="700"/>
              </a:spcAft>
              <a:buClr>
                <a:srgbClr val="FEFDDE"/>
              </a:buClr>
              <a:buFont typeface="Arial" pitchFamily="34" charset="0"/>
              <a:defRPr>
                <a:solidFill>
                  <a:srgbClr val="FEFDDE"/>
                </a:solidFill>
                <a:latin typeface="Arial" pitchFamily="34" charset="0"/>
              </a:defRPr>
            </a:lvl7pPr>
            <a:lvl8pPr eaLnBrk="0" hangingPunct="0">
              <a:spcBef>
                <a:spcPts val="1000"/>
              </a:spcBef>
              <a:spcAft>
                <a:spcPts val="700"/>
              </a:spcAft>
              <a:buClr>
                <a:srgbClr val="FEFDDE"/>
              </a:buClr>
              <a:buFont typeface="Arial" pitchFamily="34" charset="0"/>
              <a:defRPr>
                <a:solidFill>
                  <a:srgbClr val="FEFDDE"/>
                </a:solidFill>
                <a:latin typeface="Arial" pitchFamily="34" charset="0"/>
              </a:defRPr>
            </a:lvl8pPr>
            <a:lvl9pPr eaLnBrk="0" hangingPunct="0">
              <a:spcBef>
                <a:spcPts val="1000"/>
              </a:spcBef>
              <a:spcAft>
                <a:spcPts val="700"/>
              </a:spcAft>
              <a:buClr>
                <a:srgbClr val="FEFDDE"/>
              </a:buClr>
              <a:buFont typeface="Arial" pitchFamily="34" charset="0"/>
              <a:defRPr>
                <a:solidFill>
                  <a:srgbClr val="FEFDDE"/>
                </a:solidFill>
                <a:latin typeface="Arial" pitchFamily="34" charset="0"/>
              </a:defRPr>
            </a:lvl9pPr>
          </a:lstStyle>
          <a:p>
            <a:pPr algn="r" defTabSz="914400"/>
            <a:r>
              <a:rPr lang="en-US" altLang="en-US" sz="1600">
                <a:solidFill>
                  <a:prstClr val="black"/>
                </a:solidFill>
                <a:ea typeface="MS PGothic" pitchFamily="34" charset="-128"/>
              </a:rPr>
              <a:t>1.2</a:t>
            </a:r>
          </a:p>
        </p:txBody>
      </p:sp>
      <p:sp>
        <p:nvSpPr>
          <p:cNvPr id="56345" name="TextBox 57"/>
          <p:cNvSpPr txBox="1">
            <a:spLocks noChangeArrowheads="1"/>
          </p:cNvSpPr>
          <p:nvPr/>
        </p:nvSpPr>
        <p:spPr bwMode="auto">
          <a:xfrm>
            <a:off x="6189135" y="3038475"/>
            <a:ext cx="6985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rgbClr val="FEFDDE"/>
                </a:solidFill>
                <a:latin typeface="Arial" pitchFamily="34" charset="0"/>
              </a:defRPr>
            </a:lvl1pPr>
            <a:lvl2pPr>
              <a:defRPr sz="2400">
                <a:solidFill>
                  <a:srgbClr val="FEFDDE"/>
                </a:solidFill>
                <a:latin typeface="Arial" pitchFamily="34" charset="0"/>
              </a:defRPr>
            </a:lvl2pPr>
            <a:lvl3pPr>
              <a:defRPr sz="2200">
                <a:solidFill>
                  <a:srgbClr val="FEFDDE"/>
                </a:solidFill>
                <a:latin typeface="Arial" pitchFamily="34" charset="0"/>
              </a:defRPr>
            </a:lvl3pPr>
            <a:lvl4pPr>
              <a:defRPr sz="2000">
                <a:solidFill>
                  <a:srgbClr val="FEFDDE"/>
                </a:solidFill>
                <a:latin typeface="Arial" pitchFamily="34" charset="0"/>
              </a:defRPr>
            </a:lvl4pPr>
            <a:lvl5pPr>
              <a:defRPr>
                <a:solidFill>
                  <a:srgbClr val="FEFDDE"/>
                </a:solidFill>
                <a:latin typeface="Arial" pitchFamily="34" charset="0"/>
              </a:defRPr>
            </a:lvl5pPr>
            <a:lvl6pPr eaLnBrk="0" hangingPunct="0">
              <a:spcBef>
                <a:spcPts val="1000"/>
              </a:spcBef>
              <a:spcAft>
                <a:spcPts val="700"/>
              </a:spcAft>
              <a:buClr>
                <a:srgbClr val="FEFDDE"/>
              </a:buClr>
              <a:buFont typeface="Arial" pitchFamily="34" charset="0"/>
              <a:defRPr>
                <a:solidFill>
                  <a:srgbClr val="FEFDDE"/>
                </a:solidFill>
                <a:latin typeface="Arial" pitchFamily="34" charset="0"/>
              </a:defRPr>
            </a:lvl6pPr>
            <a:lvl7pPr eaLnBrk="0" hangingPunct="0">
              <a:spcBef>
                <a:spcPts val="1000"/>
              </a:spcBef>
              <a:spcAft>
                <a:spcPts val="700"/>
              </a:spcAft>
              <a:buClr>
                <a:srgbClr val="FEFDDE"/>
              </a:buClr>
              <a:buFont typeface="Arial" pitchFamily="34" charset="0"/>
              <a:defRPr>
                <a:solidFill>
                  <a:srgbClr val="FEFDDE"/>
                </a:solidFill>
                <a:latin typeface="Arial" pitchFamily="34" charset="0"/>
              </a:defRPr>
            </a:lvl7pPr>
            <a:lvl8pPr eaLnBrk="0" hangingPunct="0">
              <a:spcBef>
                <a:spcPts val="1000"/>
              </a:spcBef>
              <a:spcAft>
                <a:spcPts val="700"/>
              </a:spcAft>
              <a:buClr>
                <a:srgbClr val="FEFDDE"/>
              </a:buClr>
              <a:buFont typeface="Arial" pitchFamily="34" charset="0"/>
              <a:defRPr>
                <a:solidFill>
                  <a:srgbClr val="FEFDDE"/>
                </a:solidFill>
                <a:latin typeface="Arial" pitchFamily="34" charset="0"/>
              </a:defRPr>
            </a:lvl8pPr>
            <a:lvl9pPr eaLnBrk="0" hangingPunct="0">
              <a:spcBef>
                <a:spcPts val="1000"/>
              </a:spcBef>
              <a:spcAft>
                <a:spcPts val="700"/>
              </a:spcAft>
              <a:buClr>
                <a:srgbClr val="FEFDDE"/>
              </a:buClr>
              <a:buFont typeface="Arial" pitchFamily="34" charset="0"/>
              <a:defRPr>
                <a:solidFill>
                  <a:srgbClr val="FEFDDE"/>
                </a:solidFill>
                <a:latin typeface="Arial" pitchFamily="34" charset="0"/>
              </a:defRPr>
            </a:lvl9pPr>
          </a:lstStyle>
          <a:p>
            <a:pPr algn="r" defTabSz="914400"/>
            <a:r>
              <a:rPr lang="en-US" altLang="en-US" sz="1600">
                <a:solidFill>
                  <a:prstClr val="black"/>
                </a:solidFill>
                <a:ea typeface="MS PGothic" pitchFamily="34" charset="-128"/>
              </a:rPr>
              <a:t>1.1</a:t>
            </a:r>
          </a:p>
        </p:txBody>
      </p:sp>
      <p:sp>
        <p:nvSpPr>
          <p:cNvPr id="56346" name="TextBox 58"/>
          <p:cNvSpPr txBox="1">
            <a:spLocks noChangeArrowheads="1"/>
          </p:cNvSpPr>
          <p:nvPr/>
        </p:nvSpPr>
        <p:spPr bwMode="auto">
          <a:xfrm>
            <a:off x="6252633" y="3394075"/>
            <a:ext cx="635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rgbClr val="FEFDDE"/>
                </a:solidFill>
                <a:latin typeface="Arial" pitchFamily="34" charset="0"/>
              </a:defRPr>
            </a:lvl1pPr>
            <a:lvl2pPr>
              <a:defRPr sz="2400">
                <a:solidFill>
                  <a:srgbClr val="FEFDDE"/>
                </a:solidFill>
                <a:latin typeface="Arial" pitchFamily="34" charset="0"/>
              </a:defRPr>
            </a:lvl2pPr>
            <a:lvl3pPr>
              <a:defRPr sz="2200">
                <a:solidFill>
                  <a:srgbClr val="FEFDDE"/>
                </a:solidFill>
                <a:latin typeface="Arial" pitchFamily="34" charset="0"/>
              </a:defRPr>
            </a:lvl3pPr>
            <a:lvl4pPr>
              <a:defRPr sz="2000">
                <a:solidFill>
                  <a:srgbClr val="FEFDDE"/>
                </a:solidFill>
                <a:latin typeface="Arial" pitchFamily="34" charset="0"/>
              </a:defRPr>
            </a:lvl4pPr>
            <a:lvl5pPr>
              <a:defRPr>
                <a:solidFill>
                  <a:srgbClr val="FEFDDE"/>
                </a:solidFill>
                <a:latin typeface="Arial" pitchFamily="34" charset="0"/>
              </a:defRPr>
            </a:lvl5pPr>
            <a:lvl6pPr eaLnBrk="0" hangingPunct="0">
              <a:spcBef>
                <a:spcPts val="1000"/>
              </a:spcBef>
              <a:spcAft>
                <a:spcPts val="700"/>
              </a:spcAft>
              <a:buClr>
                <a:srgbClr val="FEFDDE"/>
              </a:buClr>
              <a:buFont typeface="Arial" pitchFamily="34" charset="0"/>
              <a:defRPr>
                <a:solidFill>
                  <a:srgbClr val="FEFDDE"/>
                </a:solidFill>
                <a:latin typeface="Arial" pitchFamily="34" charset="0"/>
              </a:defRPr>
            </a:lvl6pPr>
            <a:lvl7pPr eaLnBrk="0" hangingPunct="0">
              <a:spcBef>
                <a:spcPts val="1000"/>
              </a:spcBef>
              <a:spcAft>
                <a:spcPts val="700"/>
              </a:spcAft>
              <a:buClr>
                <a:srgbClr val="FEFDDE"/>
              </a:buClr>
              <a:buFont typeface="Arial" pitchFamily="34" charset="0"/>
              <a:defRPr>
                <a:solidFill>
                  <a:srgbClr val="FEFDDE"/>
                </a:solidFill>
                <a:latin typeface="Arial" pitchFamily="34" charset="0"/>
              </a:defRPr>
            </a:lvl7pPr>
            <a:lvl8pPr eaLnBrk="0" hangingPunct="0">
              <a:spcBef>
                <a:spcPts val="1000"/>
              </a:spcBef>
              <a:spcAft>
                <a:spcPts val="700"/>
              </a:spcAft>
              <a:buClr>
                <a:srgbClr val="FEFDDE"/>
              </a:buClr>
              <a:buFont typeface="Arial" pitchFamily="34" charset="0"/>
              <a:defRPr>
                <a:solidFill>
                  <a:srgbClr val="FEFDDE"/>
                </a:solidFill>
                <a:latin typeface="Arial" pitchFamily="34" charset="0"/>
              </a:defRPr>
            </a:lvl8pPr>
            <a:lvl9pPr eaLnBrk="0" hangingPunct="0">
              <a:spcBef>
                <a:spcPts val="1000"/>
              </a:spcBef>
              <a:spcAft>
                <a:spcPts val="700"/>
              </a:spcAft>
              <a:buClr>
                <a:srgbClr val="FEFDDE"/>
              </a:buClr>
              <a:buFont typeface="Arial" pitchFamily="34" charset="0"/>
              <a:defRPr>
                <a:solidFill>
                  <a:srgbClr val="FEFDDE"/>
                </a:solidFill>
                <a:latin typeface="Arial" pitchFamily="34" charset="0"/>
              </a:defRPr>
            </a:lvl9pPr>
          </a:lstStyle>
          <a:p>
            <a:pPr algn="r" defTabSz="914400"/>
            <a:r>
              <a:rPr lang="en-US" altLang="en-US" sz="1600">
                <a:solidFill>
                  <a:prstClr val="black"/>
                </a:solidFill>
                <a:ea typeface="MS PGothic" pitchFamily="34" charset="-128"/>
              </a:rPr>
              <a:t>1.0</a:t>
            </a:r>
          </a:p>
        </p:txBody>
      </p:sp>
      <p:sp>
        <p:nvSpPr>
          <p:cNvPr id="56347" name="TextBox 59"/>
          <p:cNvSpPr txBox="1">
            <a:spLocks noChangeArrowheads="1"/>
          </p:cNvSpPr>
          <p:nvPr/>
        </p:nvSpPr>
        <p:spPr bwMode="auto">
          <a:xfrm>
            <a:off x="6252633" y="3768725"/>
            <a:ext cx="635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rgbClr val="FEFDDE"/>
                </a:solidFill>
                <a:latin typeface="Arial" pitchFamily="34" charset="0"/>
              </a:defRPr>
            </a:lvl1pPr>
            <a:lvl2pPr>
              <a:defRPr sz="2400">
                <a:solidFill>
                  <a:srgbClr val="FEFDDE"/>
                </a:solidFill>
                <a:latin typeface="Arial" pitchFamily="34" charset="0"/>
              </a:defRPr>
            </a:lvl2pPr>
            <a:lvl3pPr>
              <a:defRPr sz="2200">
                <a:solidFill>
                  <a:srgbClr val="FEFDDE"/>
                </a:solidFill>
                <a:latin typeface="Arial" pitchFamily="34" charset="0"/>
              </a:defRPr>
            </a:lvl3pPr>
            <a:lvl4pPr>
              <a:defRPr sz="2000">
                <a:solidFill>
                  <a:srgbClr val="FEFDDE"/>
                </a:solidFill>
                <a:latin typeface="Arial" pitchFamily="34" charset="0"/>
              </a:defRPr>
            </a:lvl4pPr>
            <a:lvl5pPr>
              <a:defRPr>
                <a:solidFill>
                  <a:srgbClr val="FEFDDE"/>
                </a:solidFill>
                <a:latin typeface="Arial" pitchFamily="34" charset="0"/>
              </a:defRPr>
            </a:lvl5pPr>
            <a:lvl6pPr eaLnBrk="0" hangingPunct="0">
              <a:spcBef>
                <a:spcPts val="1000"/>
              </a:spcBef>
              <a:spcAft>
                <a:spcPts val="700"/>
              </a:spcAft>
              <a:buClr>
                <a:srgbClr val="FEFDDE"/>
              </a:buClr>
              <a:buFont typeface="Arial" pitchFamily="34" charset="0"/>
              <a:defRPr>
                <a:solidFill>
                  <a:srgbClr val="FEFDDE"/>
                </a:solidFill>
                <a:latin typeface="Arial" pitchFamily="34" charset="0"/>
              </a:defRPr>
            </a:lvl6pPr>
            <a:lvl7pPr eaLnBrk="0" hangingPunct="0">
              <a:spcBef>
                <a:spcPts val="1000"/>
              </a:spcBef>
              <a:spcAft>
                <a:spcPts val="700"/>
              </a:spcAft>
              <a:buClr>
                <a:srgbClr val="FEFDDE"/>
              </a:buClr>
              <a:buFont typeface="Arial" pitchFamily="34" charset="0"/>
              <a:defRPr>
                <a:solidFill>
                  <a:srgbClr val="FEFDDE"/>
                </a:solidFill>
                <a:latin typeface="Arial" pitchFamily="34" charset="0"/>
              </a:defRPr>
            </a:lvl7pPr>
            <a:lvl8pPr eaLnBrk="0" hangingPunct="0">
              <a:spcBef>
                <a:spcPts val="1000"/>
              </a:spcBef>
              <a:spcAft>
                <a:spcPts val="700"/>
              </a:spcAft>
              <a:buClr>
                <a:srgbClr val="FEFDDE"/>
              </a:buClr>
              <a:buFont typeface="Arial" pitchFamily="34" charset="0"/>
              <a:defRPr>
                <a:solidFill>
                  <a:srgbClr val="FEFDDE"/>
                </a:solidFill>
                <a:latin typeface="Arial" pitchFamily="34" charset="0"/>
              </a:defRPr>
            </a:lvl8pPr>
            <a:lvl9pPr eaLnBrk="0" hangingPunct="0">
              <a:spcBef>
                <a:spcPts val="1000"/>
              </a:spcBef>
              <a:spcAft>
                <a:spcPts val="700"/>
              </a:spcAft>
              <a:buClr>
                <a:srgbClr val="FEFDDE"/>
              </a:buClr>
              <a:buFont typeface="Arial" pitchFamily="34" charset="0"/>
              <a:defRPr>
                <a:solidFill>
                  <a:srgbClr val="FEFDDE"/>
                </a:solidFill>
                <a:latin typeface="Arial" pitchFamily="34" charset="0"/>
              </a:defRPr>
            </a:lvl9pPr>
          </a:lstStyle>
          <a:p>
            <a:pPr algn="r" defTabSz="914400"/>
            <a:r>
              <a:rPr lang="en-US" altLang="en-US" sz="1600">
                <a:solidFill>
                  <a:prstClr val="black"/>
                </a:solidFill>
                <a:ea typeface="MS PGothic" pitchFamily="34" charset="-128"/>
              </a:rPr>
              <a:t>0.9</a:t>
            </a:r>
          </a:p>
        </p:txBody>
      </p:sp>
      <p:sp>
        <p:nvSpPr>
          <p:cNvPr id="56348" name="TextBox 60"/>
          <p:cNvSpPr txBox="1">
            <a:spLocks noChangeArrowheads="1"/>
          </p:cNvSpPr>
          <p:nvPr/>
        </p:nvSpPr>
        <p:spPr bwMode="auto">
          <a:xfrm>
            <a:off x="6252633" y="4140200"/>
            <a:ext cx="635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rgbClr val="FEFDDE"/>
                </a:solidFill>
                <a:latin typeface="Arial" pitchFamily="34" charset="0"/>
              </a:defRPr>
            </a:lvl1pPr>
            <a:lvl2pPr>
              <a:defRPr sz="2400">
                <a:solidFill>
                  <a:srgbClr val="FEFDDE"/>
                </a:solidFill>
                <a:latin typeface="Arial" pitchFamily="34" charset="0"/>
              </a:defRPr>
            </a:lvl2pPr>
            <a:lvl3pPr>
              <a:defRPr sz="2200">
                <a:solidFill>
                  <a:srgbClr val="FEFDDE"/>
                </a:solidFill>
                <a:latin typeface="Arial" pitchFamily="34" charset="0"/>
              </a:defRPr>
            </a:lvl3pPr>
            <a:lvl4pPr>
              <a:defRPr sz="2000">
                <a:solidFill>
                  <a:srgbClr val="FEFDDE"/>
                </a:solidFill>
                <a:latin typeface="Arial" pitchFamily="34" charset="0"/>
              </a:defRPr>
            </a:lvl4pPr>
            <a:lvl5pPr>
              <a:defRPr>
                <a:solidFill>
                  <a:srgbClr val="FEFDDE"/>
                </a:solidFill>
                <a:latin typeface="Arial" pitchFamily="34" charset="0"/>
              </a:defRPr>
            </a:lvl5pPr>
            <a:lvl6pPr eaLnBrk="0" hangingPunct="0">
              <a:spcBef>
                <a:spcPts val="1000"/>
              </a:spcBef>
              <a:spcAft>
                <a:spcPts val="700"/>
              </a:spcAft>
              <a:buClr>
                <a:srgbClr val="FEFDDE"/>
              </a:buClr>
              <a:buFont typeface="Arial" pitchFamily="34" charset="0"/>
              <a:defRPr>
                <a:solidFill>
                  <a:srgbClr val="FEFDDE"/>
                </a:solidFill>
                <a:latin typeface="Arial" pitchFamily="34" charset="0"/>
              </a:defRPr>
            </a:lvl6pPr>
            <a:lvl7pPr eaLnBrk="0" hangingPunct="0">
              <a:spcBef>
                <a:spcPts val="1000"/>
              </a:spcBef>
              <a:spcAft>
                <a:spcPts val="700"/>
              </a:spcAft>
              <a:buClr>
                <a:srgbClr val="FEFDDE"/>
              </a:buClr>
              <a:buFont typeface="Arial" pitchFamily="34" charset="0"/>
              <a:defRPr>
                <a:solidFill>
                  <a:srgbClr val="FEFDDE"/>
                </a:solidFill>
                <a:latin typeface="Arial" pitchFamily="34" charset="0"/>
              </a:defRPr>
            </a:lvl7pPr>
            <a:lvl8pPr eaLnBrk="0" hangingPunct="0">
              <a:spcBef>
                <a:spcPts val="1000"/>
              </a:spcBef>
              <a:spcAft>
                <a:spcPts val="700"/>
              </a:spcAft>
              <a:buClr>
                <a:srgbClr val="FEFDDE"/>
              </a:buClr>
              <a:buFont typeface="Arial" pitchFamily="34" charset="0"/>
              <a:defRPr>
                <a:solidFill>
                  <a:srgbClr val="FEFDDE"/>
                </a:solidFill>
                <a:latin typeface="Arial" pitchFamily="34" charset="0"/>
              </a:defRPr>
            </a:lvl8pPr>
            <a:lvl9pPr eaLnBrk="0" hangingPunct="0">
              <a:spcBef>
                <a:spcPts val="1000"/>
              </a:spcBef>
              <a:spcAft>
                <a:spcPts val="700"/>
              </a:spcAft>
              <a:buClr>
                <a:srgbClr val="FEFDDE"/>
              </a:buClr>
              <a:buFont typeface="Arial" pitchFamily="34" charset="0"/>
              <a:defRPr>
                <a:solidFill>
                  <a:srgbClr val="FEFDDE"/>
                </a:solidFill>
                <a:latin typeface="Arial" pitchFamily="34" charset="0"/>
              </a:defRPr>
            </a:lvl9pPr>
          </a:lstStyle>
          <a:p>
            <a:pPr algn="r" defTabSz="914400"/>
            <a:r>
              <a:rPr lang="en-US" altLang="en-US" sz="1600">
                <a:solidFill>
                  <a:prstClr val="black"/>
                </a:solidFill>
                <a:ea typeface="MS PGothic" pitchFamily="34" charset="-128"/>
              </a:rPr>
              <a:t>0.8</a:t>
            </a:r>
          </a:p>
        </p:txBody>
      </p:sp>
      <p:sp>
        <p:nvSpPr>
          <p:cNvPr id="56349" name="TextBox 61"/>
          <p:cNvSpPr txBox="1">
            <a:spLocks noChangeArrowheads="1"/>
          </p:cNvSpPr>
          <p:nvPr/>
        </p:nvSpPr>
        <p:spPr bwMode="auto">
          <a:xfrm>
            <a:off x="6316135" y="4349921"/>
            <a:ext cx="5715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rgbClr val="FEFDDE"/>
                </a:solidFill>
                <a:latin typeface="Arial" pitchFamily="34" charset="0"/>
              </a:defRPr>
            </a:lvl1pPr>
            <a:lvl2pPr>
              <a:defRPr sz="2400">
                <a:solidFill>
                  <a:srgbClr val="FEFDDE"/>
                </a:solidFill>
                <a:latin typeface="Arial" pitchFamily="34" charset="0"/>
              </a:defRPr>
            </a:lvl2pPr>
            <a:lvl3pPr>
              <a:defRPr sz="2200">
                <a:solidFill>
                  <a:srgbClr val="FEFDDE"/>
                </a:solidFill>
                <a:latin typeface="Arial" pitchFamily="34" charset="0"/>
              </a:defRPr>
            </a:lvl3pPr>
            <a:lvl4pPr>
              <a:defRPr sz="2000">
                <a:solidFill>
                  <a:srgbClr val="FEFDDE"/>
                </a:solidFill>
                <a:latin typeface="Arial" pitchFamily="34" charset="0"/>
              </a:defRPr>
            </a:lvl4pPr>
            <a:lvl5pPr>
              <a:defRPr>
                <a:solidFill>
                  <a:srgbClr val="FEFDDE"/>
                </a:solidFill>
                <a:latin typeface="Arial" pitchFamily="34" charset="0"/>
              </a:defRPr>
            </a:lvl5pPr>
            <a:lvl6pPr eaLnBrk="0" hangingPunct="0">
              <a:spcBef>
                <a:spcPts val="1000"/>
              </a:spcBef>
              <a:spcAft>
                <a:spcPts val="700"/>
              </a:spcAft>
              <a:buClr>
                <a:srgbClr val="FEFDDE"/>
              </a:buClr>
              <a:buFont typeface="Arial" pitchFamily="34" charset="0"/>
              <a:defRPr>
                <a:solidFill>
                  <a:srgbClr val="FEFDDE"/>
                </a:solidFill>
                <a:latin typeface="Arial" pitchFamily="34" charset="0"/>
              </a:defRPr>
            </a:lvl6pPr>
            <a:lvl7pPr eaLnBrk="0" hangingPunct="0">
              <a:spcBef>
                <a:spcPts val="1000"/>
              </a:spcBef>
              <a:spcAft>
                <a:spcPts val="700"/>
              </a:spcAft>
              <a:buClr>
                <a:srgbClr val="FEFDDE"/>
              </a:buClr>
              <a:buFont typeface="Arial" pitchFamily="34" charset="0"/>
              <a:defRPr>
                <a:solidFill>
                  <a:srgbClr val="FEFDDE"/>
                </a:solidFill>
                <a:latin typeface="Arial" pitchFamily="34" charset="0"/>
              </a:defRPr>
            </a:lvl7pPr>
            <a:lvl8pPr eaLnBrk="0" hangingPunct="0">
              <a:spcBef>
                <a:spcPts val="1000"/>
              </a:spcBef>
              <a:spcAft>
                <a:spcPts val="700"/>
              </a:spcAft>
              <a:buClr>
                <a:srgbClr val="FEFDDE"/>
              </a:buClr>
              <a:buFont typeface="Arial" pitchFamily="34" charset="0"/>
              <a:defRPr>
                <a:solidFill>
                  <a:srgbClr val="FEFDDE"/>
                </a:solidFill>
                <a:latin typeface="Arial" pitchFamily="34" charset="0"/>
              </a:defRPr>
            </a:lvl8pPr>
            <a:lvl9pPr eaLnBrk="0" hangingPunct="0">
              <a:spcBef>
                <a:spcPts val="1000"/>
              </a:spcBef>
              <a:spcAft>
                <a:spcPts val="700"/>
              </a:spcAft>
              <a:buClr>
                <a:srgbClr val="FEFDDE"/>
              </a:buClr>
              <a:buFont typeface="Arial" pitchFamily="34" charset="0"/>
              <a:defRPr>
                <a:solidFill>
                  <a:srgbClr val="FEFDDE"/>
                </a:solidFill>
                <a:latin typeface="Arial" pitchFamily="34" charset="0"/>
              </a:defRPr>
            </a:lvl9pPr>
          </a:lstStyle>
          <a:p>
            <a:pPr algn="r" defTabSz="914400"/>
            <a:r>
              <a:rPr lang="en-US" altLang="en-US" sz="1600">
                <a:solidFill>
                  <a:prstClr val="black"/>
                </a:solidFill>
                <a:ea typeface="MS PGothic" pitchFamily="34" charset="-128"/>
              </a:rPr>
              <a:t>0</a:t>
            </a:r>
          </a:p>
        </p:txBody>
      </p:sp>
      <p:cxnSp>
        <p:nvCxnSpPr>
          <p:cNvPr id="56350" name="Straight Connector 3"/>
          <p:cNvCxnSpPr>
            <a:cxnSpLocks noChangeShapeType="1"/>
          </p:cNvCxnSpPr>
          <p:nvPr/>
        </p:nvCxnSpPr>
        <p:spPr bwMode="auto">
          <a:xfrm>
            <a:off x="8547100" y="1722438"/>
            <a:ext cx="0" cy="276860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cxnSp>
      <p:cxnSp>
        <p:nvCxnSpPr>
          <p:cNvPr id="56351" name="Straight Connector 51"/>
          <p:cNvCxnSpPr>
            <a:cxnSpLocks noChangeShapeType="1"/>
          </p:cNvCxnSpPr>
          <p:nvPr/>
        </p:nvCxnSpPr>
        <p:spPr bwMode="auto">
          <a:xfrm>
            <a:off x="10183284" y="1706734"/>
            <a:ext cx="0" cy="2803525"/>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cxnSp>
      <p:sp>
        <p:nvSpPr>
          <p:cNvPr id="56352" name="TextBox 64"/>
          <p:cNvSpPr txBox="1">
            <a:spLocks noChangeArrowheads="1"/>
          </p:cNvSpPr>
          <p:nvPr/>
        </p:nvSpPr>
        <p:spPr bwMode="auto">
          <a:xfrm>
            <a:off x="8551336" y="4530896"/>
            <a:ext cx="166793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rgbClr val="FEFDDE"/>
                </a:solidFill>
                <a:latin typeface="Arial" pitchFamily="34" charset="0"/>
              </a:defRPr>
            </a:lvl1pPr>
            <a:lvl2pPr>
              <a:defRPr sz="2400">
                <a:solidFill>
                  <a:srgbClr val="FEFDDE"/>
                </a:solidFill>
                <a:latin typeface="Arial" pitchFamily="34" charset="0"/>
              </a:defRPr>
            </a:lvl2pPr>
            <a:lvl3pPr>
              <a:defRPr sz="2200">
                <a:solidFill>
                  <a:srgbClr val="FEFDDE"/>
                </a:solidFill>
                <a:latin typeface="Arial" pitchFamily="34" charset="0"/>
              </a:defRPr>
            </a:lvl3pPr>
            <a:lvl4pPr>
              <a:defRPr sz="2000">
                <a:solidFill>
                  <a:srgbClr val="FEFDDE"/>
                </a:solidFill>
                <a:latin typeface="Arial" pitchFamily="34" charset="0"/>
              </a:defRPr>
            </a:lvl4pPr>
            <a:lvl5pPr>
              <a:defRPr>
                <a:solidFill>
                  <a:srgbClr val="FEFDDE"/>
                </a:solidFill>
                <a:latin typeface="Arial" pitchFamily="34" charset="0"/>
              </a:defRPr>
            </a:lvl5pPr>
            <a:lvl6pPr eaLnBrk="0" hangingPunct="0">
              <a:spcBef>
                <a:spcPts val="1000"/>
              </a:spcBef>
              <a:spcAft>
                <a:spcPts val="700"/>
              </a:spcAft>
              <a:buClr>
                <a:srgbClr val="FEFDDE"/>
              </a:buClr>
              <a:buFont typeface="Arial" pitchFamily="34" charset="0"/>
              <a:defRPr>
                <a:solidFill>
                  <a:srgbClr val="FEFDDE"/>
                </a:solidFill>
                <a:latin typeface="Arial" pitchFamily="34" charset="0"/>
              </a:defRPr>
            </a:lvl6pPr>
            <a:lvl7pPr eaLnBrk="0" hangingPunct="0">
              <a:spcBef>
                <a:spcPts val="1000"/>
              </a:spcBef>
              <a:spcAft>
                <a:spcPts val="700"/>
              </a:spcAft>
              <a:buClr>
                <a:srgbClr val="FEFDDE"/>
              </a:buClr>
              <a:buFont typeface="Arial" pitchFamily="34" charset="0"/>
              <a:defRPr>
                <a:solidFill>
                  <a:srgbClr val="FEFDDE"/>
                </a:solidFill>
                <a:latin typeface="Arial" pitchFamily="34" charset="0"/>
              </a:defRPr>
            </a:lvl7pPr>
            <a:lvl8pPr eaLnBrk="0" hangingPunct="0">
              <a:spcBef>
                <a:spcPts val="1000"/>
              </a:spcBef>
              <a:spcAft>
                <a:spcPts val="700"/>
              </a:spcAft>
              <a:buClr>
                <a:srgbClr val="FEFDDE"/>
              </a:buClr>
              <a:buFont typeface="Arial" pitchFamily="34" charset="0"/>
              <a:defRPr>
                <a:solidFill>
                  <a:srgbClr val="FEFDDE"/>
                </a:solidFill>
                <a:latin typeface="Arial" pitchFamily="34" charset="0"/>
              </a:defRPr>
            </a:lvl8pPr>
            <a:lvl9pPr eaLnBrk="0" hangingPunct="0">
              <a:spcBef>
                <a:spcPts val="1000"/>
              </a:spcBef>
              <a:spcAft>
                <a:spcPts val="700"/>
              </a:spcAft>
              <a:buClr>
                <a:srgbClr val="FEFDDE"/>
              </a:buClr>
              <a:buFont typeface="Arial" pitchFamily="34" charset="0"/>
              <a:defRPr>
                <a:solidFill>
                  <a:srgbClr val="FEFDDE"/>
                </a:solidFill>
                <a:latin typeface="Arial" pitchFamily="34" charset="0"/>
              </a:defRPr>
            </a:lvl9pPr>
          </a:lstStyle>
          <a:p>
            <a:pPr algn="ctr" defTabSz="914400"/>
            <a:r>
              <a:rPr lang="en-US" altLang="en-US" sz="1600">
                <a:solidFill>
                  <a:prstClr val="black"/>
                </a:solidFill>
                <a:ea typeface="MS PGothic" pitchFamily="34" charset="-128"/>
              </a:rPr>
              <a:t>ATV + RTV</a:t>
            </a:r>
          </a:p>
        </p:txBody>
      </p:sp>
      <p:sp>
        <p:nvSpPr>
          <p:cNvPr id="56353" name="TextBox 65"/>
          <p:cNvSpPr txBox="1">
            <a:spLocks noChangeArrowheads="1"/>
          </p:cNvSpPr>
          <p:nvPr/>
        </p:nvSpPr>
        <p:spPr bwMode="auto">
          <a:xfrm>
            <a:off x="10183398" y="4530896"/>
            <a:ext cx="165523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rgbClr val="FEFDDE"/>
                </a:solidFill>
                <a:latin typeface="Arial" pitchFamily="34" charset="0"/>
              </a:defRPr>
            </a:lvl1pPr>
            <a:lvl2pPr>
              <a:defRPr sz="2400">
                <a:solidFill>
                  <a:srgbClr val="FEFDDE"/>
                </a:solidFill>
                <a:latin typeface="Arial" pitchFamily="34" charset="0"/>
              </a:defRPr>
            </a:lvl2pPr>
            <a:lvl3pPr>
              <a:defRPr sz="2200">
                <a:solidFill>
                  <a:srgbClr val="FEFDDE"/>
                </a:solidFill>
                <a:latin typeface="Arial" pitchFamily="34" charset="0"/>
              </a:defRPr>
            </a:lvl3pPr>
            <a:lvl4pPr>
              <a:defRPr sz="2000">
                <a:solidFill>
                  <a:srgbClr val="FEFDDE"/>
                </a:solidFill>
                <a:latin typeface="Arial" pitchFamily="34" charset="0"/>
              </a:defRPr>
            </a:lvl4pPr>
            <a:lvl5pPr>
              <a:defRPr>
                <a:solidFill>
                  <a:srgbClr val="FEFDDE"/>
                </a:solidFill>
                <a:latin typeface="Arial" pitchFamily="34" charset="0"/>
              </a:defRPr>
            </a:lvl5pPr>
            <a:lvl6pPr eaLnBrk="0" hangingPunct="0">
              <a:spcBef>
                <a:spcPts val="1000"/>
              </a:spcBef>
              <a:spcAft>
                <a:spcPts val="700"/>
              </a:spcAft>
              <a:buClr>
                <a:srgbClr val="FEFDDE"/>
              </a:buClr>
              <a:buFont typeface="Arial" pitchFamily="34" charset="0"/>
              <a:defRPr>
                <a:solidFill>
                  <a:srgbClr val="FEFDDE"/>
                </a:solidFill>
                <a:latin typeface="Arial" pitchFamily="34" charset="0"/>
              </a:defRPr>
            </a:lvl6pPr>
            <a:lvl7pPr eaLnBrk="0" hangingPunct="0">
              <a:spcBef>
                <a:spcPts val="1000"/>
              </a:spcBef>
              <a:spcAft>
                <a:spcPts val="700"/>
              </a:spcAft>
              <a:buClr>
                <a:srgbClr val="FEFDDE"/>
              </a:buClr>
              <a:buFont typeface="Arial" pitchFamily="34" charset="0"/>
              <a:defRPr>
                <a:solidFill>
                  <a:srgbClr val="FEFDDE"/>
                </a:solidFill>
                <a:latin typeface="Arial" pitchFamily="34" charset="0"/>
              </a:defRPr>
            </a:lvl7pPr>
            <a:lvl8pPr eaLnBrk="0" hangingPunct="0">
              <a:spcBef>
                <a:spcPts val="1000"/>
              </a:spcBef>
              <a:spcAft>
                <a:spcPts val="700"/>
              </a:spcAft>
              <a:buClr>
                <a:srgbClr val="FEFDDE"/>
              </a:buClr>
              <a:buFont typeface="Arial" pitchFamily="34" charset="0"/>
              <a:defRPr>
                <a:solidFill>
                  <a:srgbClr val="FEFDDE"/>
                </a:solidFill>
                <a:latin typeface="Arial" pitchFamily="34" charset="0"/>
              </a:defRPr>
            </a:lvl8pPr>
            <a:lvl9pPr eaLnBrk="0" hangingPunct="0">
              <a:spcBef>
                <a:spcPts val="1000"/>
              </a:spcBef>
              <a:spcAft>
                <a:spcPts val="700"/>
              </a:spcAft>
              <a:buClr>
                <a:srgbClr val="FEFDDE"/>
              </a:buClr>
              <a:buFont typeface="Arial" pitchFamily="34" charset="0"/>
              <a:defRPr>
                <a:solidFill>
                  <a:srgbClr val="FEFDDE"/>
                </a:solidFill>
                <a:latin typeface="Arial" pitchFamily="34" charset="0"/>
              </a:defRPr>
            </a:lvl9pPr>
          </a:lstStyle>
          <a:p>
            <a:pPr algn="ctr" defTabSz="914400"/>
            <a:r>
              <a:rPr lang="en-US" altLang="en-US" sz="1600">
                <a:solidFill>
                  <a:prstClr val="black"/>
                </a:solidFill>
                <a:ea typeface="MS PGothic" pitchFamily="34" charset="-128"/>
              </a:rPr>
              <a:t>LPV/RTV </a:t>
            </a:r>
          </a:p>
        </p:txBody>
      </p:sp>
      <p:sp>
        <p:nvSpPr>
          <p:cNvPr id="56354" name="TextBox 64"/>
          <p:cNvSpPr txBox="1">
            <a:spLocks noChangeArrowheads="1"/>
          </p:cNvSpPr>
          <p:nvPr/>
        </p:nvSpPr>
        <p:spPr bwMode="auto">
          <a:xfrm>
            <a:off x="6930004" y="4530896"/>
            <a:ext cx="162136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rgbClr val="FEFDDE"/>
                </a:solidFill>
                <a:latin typeface="Arial" pitchFamily="34" charset="0"/>
              </a:defRPr>
            </a:lvl1pPr>
            <a:lvl2pPr>
              <a:defRPr sz="2400">
                <a:solidFill>
                  <a:srgbClr val="FEFDDE"/>
                </a:solidFill>
                <a:latin typeface="Arial" pitchFamily="34" charset="0"/>
              </a:defRPr>
            </a:lvl2pPr>
            <a:lvl3pPr>
              <a:defRPr sz="2200">
                <a:solidFill>
                  <a:srgbClr val="FEFDDE"/>
                </a:solidFill>
                <a:latin typeface="Arial" pitchFamily="34" charset="0"/>
              </a:defRPr>
            </a:lvl3pPr>
            <a:lvl4pPr>
              <a:defRPr sz="2000">
                <a:solidFill>
                  <a:srgbClr val="FEFDDE"/>
                </a:solidFill>
                <a:latin typeface="Arial" pitchFamily="34" charset="0"/>
              </a:defRPr>
            </a:lvl4pPr>
            <a:lvl5pPr>
              <a:defRPr>
                <a:solidFill>
                  <a:srgbClr val="FEFDDE"/>
                </a:solidFill>
                <a:latin typeface="Arial" pitchFamily="34" charset="0"/>
              </a:defRPr>
            </a:lvl5pPr>
            <a:lvl6pPr eaLnBrk="0" hangingPunct="0">
              <a:spcBef>
                <a:spcPts val="1000"/>
              </a:spcBef>
              <a:spcAft>
                <a:spcPts val="700"/>
              </a:spcAft>
              <a:buClr>
                <a:srgbClr val="FEFDDE"/>
              </a:buClr>
              <a:buFont typeface="Arial" pitchFamily="34" charset="0"/>
              <a:defRPr>
                <a:solidFill>
                  <a:srgbClr val="FEFDDE"/>
                </a:solidFill>
                <a:latin typeface="Arial" pitchFamily="34" charset="0"/>
              </a:defRPr>
            </a:lvl6pPr>
            <a:lvl7pPr eaLnBrk="0" hangingPunct="0">
              <a:spcBef>
                <a:spcPts val="1000"/>
              </a:spcBef>
              <a:spcAft>
                <a:spcPts val="700"/>
              </a:spcAft>
              <a:buClr>
                <a:srgbClr val="FEFDDE"/>
              </a:buClr>
              <a:buFont typeface="Arial" pitchFamily="34" charset="0"/>
              <a:defRPr>
                <a:solidFill>
                  <a:srgbClr val="FEFDDE"/>
                </a:solidFill>
                <a:latin typeface="Arial" pitchFamily="34" charset="0"/>
              </a:defRPr>
            </a:lvl7pPr>
            <a:lvl8pPr eaLnBrk="0" hangingPunct="0">
              <a:spcBef>
                <a:spcPts val="1000"/>
              </a:spcBef>
              <a:spcAft>
                <a:spcPts val="700"/>
              </a:spcAft>
              <a:buClr>
                <a:srgbClr val="FEFDDE"/>
              </a:buClr>
              <a:buFont typeface="Arial" pitchFamily="34" charset="0"/>
              <a:defRPr>
                <a:solidFill>
                  <a:srgbClr val="FEFDDE"/>
                </a:solidFill>
                <a:latin typeface="Arial" pitchFamily="34" charset="0"/>
              </a:defRPr>
            </a:lvl8pPr>
            <a:lvl9pPr eaLnBrk="0" hangingPunct="0">
              <a:spcBef>
                <a:spcPts val="1000"/>
              </a:spcBef>
              <a:spcAft>
                <a:spcPts val="700"/>
              </a:spcAft>
              <a:buClr>
                <a:srgbClr val="FEFDDE"/>
              </a:buClr>
              <a:buFont typeface="Arial" pitchFamily="34" charset="0"/>
              <a:defRPr>
                <a:solidFill>
                  <a:srgbClr val="FEFDDE"/>
                </a:solidFill>
                <a:latin typeface="Arial" pitchFamily="34" charset="0"/>
              </a:defRPr>
            </a:lvl9pPr>
          </a:lstStyle>
          <a:p>
            <a:pPr algn="ctr" defTabSz="914400"/>
            <a:r>
              <a:rPr lang="en-US" altLang="en-US" sz="1600">
                <a:solidFill>
                  <a:prstClr val="black"/>
                </a:solidFill>
                <a:ea typeface="MS PGothic" pitchFamily="34" charset="-128"/>
              </a:rPr>
              <a:t>TDF</a:t>
            </a:r>
          </a:p>
        </p:txBody>
      </p:sp>
      <p:sp>
        <p:nvSpPr>
          <p:cNvPr id="2" name="TextBox 1"/>
          <p:cNvSpPr txBox="1"/>
          <p:nvPr/>
        </p:nvSpPr>
        <p:spPr bwMode="auto">
          <a:xfrm>
            <a:off x="5868307" y="1608038"/>
            <a:ext cx="430887" cy="3013111"/>
          </a:xfrm>
          <a:prstGeom prst="rect">
            <a:avLst/>
          </a:prstGeom>
          <a:noFill/>
          <a:ln>
            <a:noFill/>
          </a:ln>
          <a:extLst/>
        </p:spPr>
        <p:txBody>
          <a:bodyPr vert="vert270">
            <a:spAutoFit/>
          </a:bodyPr>
          <a:lstStyle/>
          <a:p>
            <a:pPr algn="ctr" defTabSz="914400">
              <a:defRPr/>
            </a:pPr>
            <a:r>
              <a:rPr lang="en-US" sz="1600" dirty="0">
                <a:solidFill>
                  <a:prstClr val="black"/>
                </a:solidFill>
                <a:latin typeface="Arial" charset="0"/>
                <a:ea typeface="Times New Roman" panose="02020603050405020304" pitchFamily="18" charset="0"/>
                <a:cs typeface="Times New Roman" panose="02020603050405020304" pitchFamily="18" charset="0"/>
              </a:rPr>
              <a:t>Incidence Rate Ratio (95% CI)</a:t>
            </a:r>
          </a:p>
        </p:txBody>
      </p:sp>
      <p:sp>
        <p:nvSpPr>
          <p:cNvPr id="56356" name="TextBox 4"/>
          <p:cNvSpPr txBox="1">
            <a:spLocks noChangeArrowheads="1"/>
          </p:cNvSpPr>
          <p:nvPr/>
        </p:nvSpPr>
        <p:spPr bwMode="auto">
          <a:xfrm>
            <a:off x="10488085" y="1579563"/>
            <a:ext cx="1233030"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600">
                <a:solidFill>
                  <a:srgbClr val="FEFDDE"/>
                </a:solidFill>
                <a:latin typeface="Arial" pitchFamily="34" charset="0"/>
              </a:defRPr>
            </a:lvl1pPr>
            <a:lvl2pPr>
              <a:defRPr sz="2400">
                <a:solidFill>
                  <a:srgbClr val="FEFDDE"/>
                </a:solidFill>
                <a:latin typeface="Arial" pitchFamily="34" charset="0"/>
              </a:defRPr>
            </a:lvl2pPr>
            <a:lvl3pPr>
              <a:defRPr sz="2200">
                <a:solidFill>
                  <a:srgbClr val="FEFDDE"/>
                </a:solidFill>
                <a:latin typeface="Arial" pitchFamily="34" charset="0"/>
              </a:defRPr>
            </a:lvl3pPr>
            <a:lvl4pPr>
              <a:defRPr sz="2000">
                <a:solidFill>
                  <a:srgbClr val="FEFDDE"/>
                </a:solidFill>
                <a:latin typeface="Arial" pitchFamily="34" charset="0"/>
              </a:defRPr>
            </a:lvl4pPr>
            <a:lvl5pPr>
              <a:defRPr>
                <a:solidFill>
                  <a:srgbClr val="FEFDDE"/>
                </a:solidFill>
                <a:latin typeface="Arial" pitchFamily="34" charset="0"/>
              </a:defRPr>
            </a:lvl5pPr>
            <a:lvl6pPr eaLnBrk="0" hangingPunct="0">
              <a:spcBef>
                <a:spcPts val="1000"/>
              </a:spcBef>
              <a:spcAft>
                <a:spcPts val="700"/>
              </a:spcAft>
              <a:buClr>
                <a:srgbClr val="FEFDDE"/>
              </a:buClr>
              <a:buFont typeface="Arial" pitchFamily="34" charset="0"/>
              <a:defRPr>
                <a:solidFill>
                  <a:srgbClr val="FEFDDE"/>
                </a:solidFill>
                <a:latin typeface="Arial" pitchFamily="34" charset="0"/>
              </a:defRPr>
            </a:lvl6pPr>
            <a:lvl7pPr eaLnBrk="0" hangingPunct="0">
              <a:spcBef>
                <a:spcPts val="1000"/>
              </a:spcBef>
              <a:spcAft>
                <a:spcPts val="700"/>
              </a:spcAft>
              <a:buClr>
                <a:srgbClr val="FEFDDE"/>
              </a:buClr>
              <a:buFont typeface="Arial" pitchFamily="34" charset="0"/>
              <a:defRPr>
                <a:solidFill>
                  <a:srgbClr val="FEFDDE"/>
                </a:solidFill>
                <a:latin typeface="Arial" pitchFamily="34" charset="0"/>
              </a:defRPr>
            </a:lvl7pPr>
            <a:lvl8pPr eaLnBrk="0" hangingPunct="0">
              <a:spcBef>
                <a:spcPts val="1000"/>
              </a:spcBef>
              <a:spcAft>
                <a:spcPts val="700"/>
              </a:spcAft>
              <a:buClr>
                <a:srgbClr val="FEFDDE"/>
              </a:buClr>
              <a:buFont typeface="Arial" pitchFamily="34" charset="0"/>
              <a:defRPr>
                <a:solidFill>
                  <a:srgbClr val="FEFDDE"/>
                </a:solidFill>
                <a:latin typeface="Arial" pitchFamily="34" charset="0"/>
              </a:defRPr>
            </a:lvl8pPr>
            <a:lvl9pPr eaLnBrk="0" hangingPunct="0">
              <a:spcBef>
                <a:spcPts val="1000"/>
              </a:spcBef>
              <a:spcAft>
                <a:spcPts val="700"/>
              </a:spcAft>
              <a:buClr>
                <a:srgbClr val="FEFDDE"/>
              </a:buClr>
              <a:buFont typeface="Arial" pitchFamily="34" charset="0"/>
              <a:defRPr>
                <a:solidFill>
                  <a:srgbClr val="FEFDDE"/>
                </a:solidFill>
                <a:latin typeface="Arial" pitchFamily="34" charset="0"/>
              </a:defRPr>
            </a:lvl9pPr>
          </a:lstStyle>
          <a:p>
            <a:pPr defTabSz="914400">
              <a:spcAft>
                <a:spcPts val="300"/>
              </a:spcAft>
            </a:pPr>
            <a:r>
              <a:rPr lang="en-US" altLang="en-US" sz="1600">
                <a:solidFill>
                  <a:prstClr val="black"/>
                </a:solidFill>
                <a:ea typeface="MS PGothic" pitchFamily="34" charset="-128"/>
              </a:rPr>
              <a:t>Univariate</a:t>
            </a:r>
          </a:p>
          <a:p>
            <a:pPr defTabSz="914400">
              <a:spcAft>
                <a:spcPts val="300"/>
              </a:spcAft>
            </a:pPr>
            <a:r>
              <a:rPr lang="en-US" altLang="en-US" sz="1600">
                <a:solidFill>
                  <a:prstClr val="black"/>
                </a:solidFill>
                <a:ea typeface="MS PGothic" pitchFamily="34" charset="-128"/>
              </a:rPr>
              <a:t>Multivariate</a:t>
            </a:r>
          </a:p>
        </p:txBody>
      </p:sp>
      <p:cxnSp>
        <p:nvCxnSpPr>
          <p:cNvPr id="56357" name="Straight Connector 4"/>
          <p:cNvCxnSpPr>
            <a:cxnSpLocks noChangeShapeType="1"/>
          </p:cNvCxnSpPr>
          <p:nvPr/>
        </p:nvCxnSpPr>
        <p:spPr bwMode="auto">
          <a:xfrm>
            <a:off x="687917" y="2484438"/>
            <a:ext cx="47752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56358" name="Text Box 11"/>
          <p:cNvSpPr txBox="1">
            <a:spLocks noChangeArrowheads="1"/>
          </p:cNvSpPr>
          <p:nvPr/>
        </p:nvSpPr>
        <p:spPr bwMode="auto">
          <a:xfrm>
            <a:off x="503881" y="4599159"/>
            <a:ext cx="466301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sz="2600">
                <a:solidFill>
                  <a:srgbClr val="FEFDDE"/>
                </a:solidFill>
                <a:latin typeface="Arial" pitchFamily="34" charset="0"/>
              </a:defRPr>
            </a:lvl1pPr>
            <a:lvl2pPr>
              <a:defRPr sz="2400">
                <a:solidFill>
                  <a:srgbClr val="FEFDDE"/>
                </a:solidFill>
                <a:latin typeface="Arial" pitchFamily="34" charset="0"/>
              </a:defRPr>
            </a:lvl2pPr>
            <a:lvl3pPr>
              <a:defRPr sz="2200">
                <a:solidFill>
                  <a:srgbClr val="FEFDDE"/>
                </a:solidFill>
                <a:latin typeface="Arial" pitchFamily="34" charset="0"/>
              </a:defRPr>
            </a:lvl3pPr>
            <a:lvl4pPr>
              <a:defRPr sz="2000">
                <a:solidFill>
                  <a:srgbClr val="FEFDDE"/>
                </a:solidFill>
                <a:latin typeface="Arial" pitchFamily="34" charset="0"/>
              </a:defRPr>
            </a:lvl4pPr>
            <a:lvl5pPr>
              <a:defRPr>
                <a:solidFill>
                  <a:srgbClr val="FEFDDE"/>
                </a:solidFill>
                <a:latin typeface="Arial" pitchFamily="34" charset="0"/>
              </a:defRPr>
            </a:lvl5pPr>
            <a:lvl6pPr eaLnBrk="0" hangingPunct="0">
              <a:spcBef>
                <a:spcPts val="1000"/>
              </a:spcBef>
              <a:spcAft>
                <a:spcPts val="700"/>
              </a:spcAft>
              <a:buClr>
                <a:srgbClr val="FEFDDE"/>
              </a:buClr>
              <a:buFont typeface="Arial" pitchFamily="34" charset="0"/>
              <a:defRPr>
                <a:solidFill>
                  <a:srgbClr val="FEFDDE"/>
                </a:solidFill>
                <a:latin typeface="Arial" pitchFamily="34" charset="0"/>
              </a:defRPr>
            </a:lvl6pPr>
            <a:lvl7pPr eaLnBrk="0" hangingPunct="0">
              <a:spcBef>
                <a:spcPts val="1000"/>
              </a:spcBef>
              <a:spcAft>
                <a:spcPts val="700"/>
              </a:spcAft>
              <a:buClr>
                <a:srgbClr val="FEFDDE"/>
              </a:buClr>
              <a:buFont typeface="Arial" pitchFamily="34" charset="0"/>
              <a:defRPr>
                <a:solidFill>
                  <a:srgbClr val="FEFDDE"/>
                </a:solidFill>
                <a:latin typeface="Arial" pitchFamily="34" charset="0"/>
              </a:defRPr>
            </a:lvl7pPr>
            <a:lvl8pPr eaLnBrk="0" hangingPunct="0">
              <a:spcBef>
                <a:spcPts val="1000"/>
              </a:spcBef>
              <a:spcAft>
                <a:spcPts val="700"/>
              </a:spcAft>
              <a:buClr>
                <a:srgbClr val="FEFDDE"/>
              </a:buClr>
              <a:buFont typeface="Arial" pitchFamily="34" charset="0"/>
              <a:defRPr>
                <a:solidFill>
                  <a:srgbClr val="FEFDDE"/>
                </a:solidFill>
                <a:latin typeface="Arial" pitchFamily="34" charset="0"/>
              </a:defRPr>
            </a:lvl8pPr>
            <a:lvl9pPr eaLnBrk="0" hangingPunct="0">
              <a:spcBef>
                <a:spcPts val="1000"/>
              </a:spcBef>
              <a:spcAft>
                <a:spcPts val="700"/>
              </a:spcAft>
              <a:buClr>
                <a:srgbClr val="FEFDDE"/>
              </a:buClr>
              <a:buFont typeface="Arial" pitchFamily="34" charset="0"/>
              <a:defRPr>
                <a:solidFill>
                  <a:srgbClr val="FEFDDE"/>
                </a:solidFill>
                <a:latin typeface="Arial" pitchFamily="34" charset="0"/>
              </a:defRPr>
            </a:lvl9pPr>
          </a:lstStyle>
          <a:p>
            <a:pPr defTabSz="914400">
              <a:buFont typeface="Wingdings" pitchFamily="2" charset="2"/>
              <a:buNone/>
            </a:pPr>
            <a:r>
              <a:rPr lang="it-IT" altLang="en-US" sz="1400">
                <a:solidFill>
                  <a:prstClr val="black"/>
                </a:solidFill>
                <a:ea typeface="MS PGothic" pitchFamily="34" charset="-128"/>
              </a:rPr>
              <a:t>*Multivariate analysis</a:t>
            </a:r>
            <a:r>
              <a:rPr lang="en-US" altLang="en-US" sz="1400">
                <a:solidFill>
                  <a:prstClr val="black"/>
                </a:solidFill>
                <a:ea typeface="MS PGothic" pitchFamily="34" charset="-128"/>
              </a:rPr>
              <a:t>. For each value, </a:t>
            </a:r>
            <a:br>
              <a:rPr lang="en-US" altLang="en-US" sz="1400">
                <a:solidFill>
                  <a:prstClr val="black"/>
                </a:solidFill>
                <a:ea typeface="MS PGothic" pitchFamily="34" charset="-128"/>
              </a:rPr>
            </a:br>
            <a:r>
              <a:rPr lang="en-US" altLang="en-US" sz="1400" i="1">
                <a:solidFill>
                  <a:prstClr val="black"/>
                </a:solidFill>
                <a:ea typeface="MS PGothic" pitchFamily="34" charset="-128"/>
              </a:rPr>
              <a:t>P </a:t>
            </a:r>
            <a:r>
              <a:rPr lang="en-US" altLang="en-US" sz="1400">
                <a:solidFill>
                  <a:prstClr val="black"/>
                </a:solidFill>
                <a:ea typeface="MS PGothic" pitchFamily="34" charset="-128"/>
              </a:rPr>
              <a:t>&lt; .0001</a:t>
            </a:r>
          </a:p>
        </p:txBody>
      </p:sp>
      <p:sp>
        <p:nvSpPr>
          <p:cNvPr id="11" name="Rectangle 10"/>
          <p:cNvSpPr/>
          <p:nvPr/>
        </p:nvSpPr>
        <p:spPr bwMode="auto">
          <a:xfrm>
            <a:off x="10246784" y="1579662"/>
            <a:ext cx="260349" cy="307777"/>
          </a:xfrm>
          <a:prstGeom prst="rect">
            <a:avLst/>
          </a:prstGeom>
          <a:solidFill>
            <a:schemeClr val="accent3"/>
          </a:solidFill>
          <a:ln>
            <a:solidFill>
              <a:schemeClr val="bg2">
                <a:lumMod val="10000"/>
              </a:schemeClr>
            </a:solidFill>
          </a:ln>
          <a:extLst/>
        </p:spPr>
        <p:txBody>
          <a:bodyPr anchor="ctr">
            <a:spAutoFit/>
          </a:bodyPr>
          <a:lstStyle/>
          <a:p>
            <a:pPr algn="ctr" defTabSz="914400">
              <a:defRPr/>
            </a:pPr>
            <a:endParaRPr lang="en-US" sz="1400" dirty="0">
              <a:solidFill>
                <a:prstClr val="black"/>
              </a:solidFill>
              <a:latin typeface="Arial" charset="0"/>
            </a:endParaRPr>
          </a:p>
        </p:txBody>
      </p:sp>
      <p:cxnSp>
        <p:nvCxnSpPr>
          <p:cNvPr id="56361" name="Straight Connector 10"/>
          <p:cNvCxnSpPr>
            <a:cxnSpLocks noChangeShapeType="1"/>
          </p:cNvCxnSpPr>
          <p:nvPr/>
        </p:nvCxnSpPr>
        <p:spPr bwMode="auto">
          <a:xfrm rot="5400000">
            <a:off x="11806767" y="4537075"/>
            <a:ext cx="635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56362" name="Straight Connector 16"/>
          <p:cNvCxnSpPr>
            <a:cxnSpLocks noChangeShapeType="1"/>
          </p:cNvCxnSpPr>
          <p:nvPr/>
        </p:nvCxnSpPr>
        <p:spPr bwMode="auto">
          <a:xfrm rot="5400000">
            <a:off x="10164234" y="4537075"/>
            <a:ext cx="635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56363" name="Straight Connector 17"/>
          <p:cNvCxnSpPr>
            <a:cxnSpLocks noChangeShapeType="1"/>
          </p:cNvCxnSpPr>
          <p:nvPr/>
        </p:nvCxnSpPr>
        <p:spPr bwMode="auto">
          <a:xfrm rot="5400000">
            <a:off x="8519583" y="4537075"/>
            <a:ext cx="635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56364" name="Straight Connector 18"/>
          <p:cNvCxnSpPr>
            <a:cxnSpLocks noChangeShapeType="1"/>
          </p:cNvCxnSpPr>
          <p:nvPr/>
        </p:nvCxnSpPr>
        <p:spPr bwMode="auto">
          <a:xfrm rot="5400000">
            <a:off x="6877050" y="4537075"/>
            <a:ext cx="635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56365" name="Straight Connector 10"/>
          <p:cNvCxnSpPr>
            <a:cxnSpLocks noChangeShapeType="1"/>
          </p:cNvCxnSpPr>
          <p:nvPr/>
        </p:nvCxnSpPr>
        <p:spPr bwMode="auto">
          <a:xfrm>
            <a:off x="6824133" y="1722438"/>
            <a:ext cx="8466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56366" name="Straight Connector 16"/>
          <p:cNvCxnSpPr>
            <a:cxnSpLocks noChangeShapeType="1"/>
          </p:cNvCxnSpPr>
          <p:nvPr/>
        </p:nvCxnSpPr>
        <p:spPr bwMode="auto">
          <a:xfrm>
            <a:off x="6824133" y="2068513"/>
            <a:ext cx="8466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56367" name="Straight Connector 17"/>
          <p:cNvCxnSpPr>
            <a:cxnSpLocks noChangeShapeType="1"/>
          </p:cNvCxnSpPr>
          <p:nvPr/>
        </p:nvCxnSpPr>
        <p:spPr bwMode="auto">
          <a:xfrm>
            <a:off x="6824133" y="2822575"/>
            <a:ext cx="8466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56368" name="TextBox 40975"/>
          <p:cNvSpPr txBox="1">
            <a:spLocks noChangeArrowheads="1"/>
          </p:cNvSpPr>
          <p:nvPr/>
        </p:nvSpPr>
        <p:spPr bwMode="auto">
          <a:xfrm>
            <a:off x="6263217" y="1577975"/>
            <a:ext cx="624416"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rgbClr val="FEFDDE"/>
                </a:solidFill>
                <a:latin typeface="Arial" pitchFamily="34" charset="0"/>
              </a:defRPr>
            </a:lvl1pPr>
            <a:lvl2pPr>
              <a:defRPr sz="2400">
                <a:solidFill>
                  <a:srgbClr val="FEFDDE"/>
                </a:solidFill>
                <a:latin typeface="Arial" pitchFamily="34" charset="0"/>
              </a:defRPr>
            </a:lvl2pPr>
            <a:lvl3pPr>
              <a:defRPr sz="2200">
                <a:solidFill>
                  <a:srgbClr val="FEFDDE"/>
                </a:solidFill>
                <a:latin typeface="Arial" pitchFamily="34" charset="0"/>
              </a:defRPr>
            </a:lvl3pPr>
            <a:lvl4pPr>
              <a:defRPr sz="2000">
                <a:solidFill>
                  <a:srgbClr val="FEFDDE"/>
                </a:solidFill>
                <a:latin typeface="Arial" pitchFamily="34" charset="0"/>
              </a:defRPr>
            </a:lvl4pPr>
            <a:lvl5pPr>
              <a:defRPr>
                <a:solidFill>
                  <a:srgbClr val="FEFDDE"/>
                </a:solidFill>
                <a:latin typeface="Arial" pitchFamily="34" charset="0"/>
              </a:defRPr>
            </a:lvl5pPr>
            <a:lvl6pPr eaLnBrk="0" hangingPunct="0">
              <a:spcBef>
                <a:spcPts val="1000"/>
              </a:spcBef>
              <a:spcAft>
                <a:spcPts val="700"/>
              </a:spcAft>
              <a:buClr>
                <a:srgbClr val="FEFDDE"/>
              </a:buClr>
              <a:buFont typeface="Arial" pitchFamily="34" charset="0"/>
              <a:defRPr>
                <a:solidFill>
                  <a:srgbClr val="FEFDDE"/>
                </a:solidFill>
                <a:latin typeface="Arial" pitchFamily="34" charset="0"/>
              </a:defRPr>
            </a:lvl6pPr>
            <a:lvl7pPr eaLnBrk="0" hangingPunct="0">
              <a:spcBef>
                <a:spcPts val="1000"/>
              </a:spcBef>
              <a:spcAft>
                <a:spcPts val="700"/>
              </a:spcAft>
              <a:buClr>
                <a:srgbClr val="FEFDDE"/>
              </a:buClr>
              <a:buFont typeface="Arial" pitchFamily="34" charset="0"/>
              <a:defRPr>
                <a:solidFill>
                  <a:srgbClr val="FEFDDE"/>
                </a:solidFill>
                <a:latin typeface="Arial" pitchFamily="34" charset="0"/>
              </a:defRPr>
            </a:lvl7pPr>
            <a:lvl8pPr eaLnBrk="0" hangingPunct="0">
              <a:spcBef>
                <a:spcPts val="1000"/>
              </a:spcBef>
              <a:spcAft>
                <a:spcPts val="700"/>
              </a:spcAft>
              <a:buClr>
                <a:srgbClr val="FEFDDE"/>
              </a:buClr>
              <a:buFont typeface="Arial" pitchFamily="34" charset="0"/>
              <a:defRPr>
                <a:solidFill>
                  <a:srgbClr val="FEFDDE"/>
                </a:solidFill>
                <a:latin typeface="Arial" pitchFamily="34" charset="0"/>
              </a:defRPr>
            </a:lvl8pPr>
            <a:lvl9pPr eaLnBrk="0" hangingPunct="0">
              <a:spcBef>
                <a:spcPts val="1000"/>
              </a:spcBef>
              <a:spcAft>
                <a:spcPts val="700"/>
              </a:spcAft>
              <a:buClr>
                <a:srgbClr val="FEFDDE"/>
              </a:buClr>
              <a:buFont typeface="Arial" pitchFamily="34" charset="0"/>
              <a:defRPr>
                <a:solidFill>
                  <a:srgbClr val="FEFDDE"/>
                </a:solidFill>
                <a:latin typeface="Arial" pitchFamily="34" charset="0"/>
              </a:defRPr>
            </a:lvl9pPr>
          </a:lstStyle>
          <a:p>
            <a:pPr algn="r" defTabSz="914400"/>
            <a:r>
              <a:rPr lang="en-US" altLang="en-US" sz="1600">
                <a:solidFill>
                  <a:prstClr val="black"/>
                </a:solidFill>
                <a:ea typeface="MS PGothic" pitchFamily="34" charset="-128"/>
              </a:rPr>
              <a:t>1.5</a:t>
            </a:r>
          </a:p>
        </p:txBody>
      </p:sp>
      <p:sp>
        <p:nvSpPr>
          <p:cNvPr id="56369" name="TextBox 57"/>
          <p:cNvSpPr txBox="1">
            <a:spLocks noChangeArrowheads="1"/>
          </p:cNvSpPr>
          <p:nvPr/>
        </p:nvSpPr>
        <p:spPr bwMode="auto">
          <a:xfrm>
            <a:off x="6189135" y="1911350"/>
            <a:ext cx="6985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rgbClr val="FEFDDE"/>
                </a:solidFill>
                <a:latin typeface="Arial" pitchFamily="34" charset="0"/>
              </a:defRPr>
            </a:lvl1pPr>
            <a:lvl2pPr>
              <a:defRPr sz="2400">
                <a:solidFill>
                  <a:srgbClr val="FEFDDE"/>
                </a:solidFill>
                <a:latin typeface="Arial" pitchFamily="34" charset="0"/>
              </a:defRPr>
            </a:lvl2pPr>
            <a:lvl3pPr>
              <a:defRPr sz="2200">
                <a:solidFill>
                  <a:srgbClr val="FEFDDE"/>
                </a:solidFill>
                <a:latin typeface="Arial" pitchFamily="34" charset="0"/>
              </a:defRPr>
            </a:lvl3pPr>
            <a:lvl4pPr>
              <a:defRPr sz="2000">
                <a:solidFill>
                  <a:srgbClr val="FEFDDE"/>
                </a:solidFill>
                <a:latin typeface="Arial" pitchFamily="34" charset="0"/>
              </a:defRPr>
            </a:lvl4pPr>
            <a:lvl5pPr>
              <a:defRPr>
                <a:solidFill>
                  <a:srgbClr val="FEFDDE"/>
                </a:solidFill>
                <a:latin typeface="Arial" pitchFamily="34" charset="0"/>
              </a:defRPr>
            </a:lvl5pPr>
            <a:lvl6pPr eaLnBrk="0" hangingPunct="0">
              <a:spcBef>
                <a:spcPts val="1000"/>
              </a:spcBef>
              <a:spcAft>
                <a:spcPts val="700"/>
              </a:spcAft>
              <a:buClr>
                <a:srgbClr val="FEFDDE"/>
              </a:buClr>
              <a:buFont typeface="Arial" pitchFamily="34" charset="0"/>
              <a:defRPr>
                <a:solidFill>
                  <a:srgbClr val="FEFDDE"/>
                </a:solidFill>
                <a:latin typeface="Arial" pitchFamily="34" charset="0"/>
              </a:defRPr>
            </a:lvl6pPr>
            <a:lvl7pPr eaLnBrk="0" hangingPunct="0">
              <a:spcBef>
                <a:spcPts val="1000"/>
              </a:spcBef>
              <a:spcAft>
                <a:spcPts val="700"/>
              </a:spcAft>
              <a:buClr>
                <a:srgbClr val="FEFDDE"/>
              </a:buClr>
              <a:buFont typeface="Arial" pitchFamily="34" charset="0"/>
              <a:defRPr>
                <a:solidFill>
                  <a:srgbClr val="FEFDDE"/>
                </a:solidFill>
                <a:latin typeface="Arial" pitchFamily="34" charset="0"/>
              </a:defRPr>
            </a:lvl7pPr>
            <a:lvl8pPr eaLnBrk="0" hangingPunct="0">
              <a:spcBef>
                <a:spcPts val="1000"/>
              </a:spcBef>
              <a:spcAft>
                <a:spcPts val="700"/>
              </a:spcAft>
              <a:buClr>
                <a:srgbClr val="FEFDDE"/>
              </a:buClr>
              <a:buFont typeface="Arial" pitchFamily="34" charset="0"/>
              <a:defRPr>
                <a:solidFill>
                  <a:srgbClr val="FEFDDE"/>
                </a:solidFill>
                <a:latin typeface="Arial" pitchFamily="34" charset="0"/>
              </a:defRPr>
            </a:lvl8pPr>
            <a:lvl9pPr eaLnBrk="0" hangingPunct="0">
              <a:spcBef>
                <a:spcPts val="1000"/>
              </a:spcBef>
              <a:spcAft>
                <a:spcPts val="700"/>
              </a:spcAft>
              <a:buClr>
                <a:srgbClr val="FEFDDE"/>
              </a:buClr>
              <a:buFont typeface="Arial" pitchFamily="34" charset="0"/>
              <a:defRPr>
                <a:solidFill>
                  <a:srgbClr val="FEFDDE"/>
                </a:solidFill>
                <a:latin typeface="Arial" pitchFamily="34" charset="0"/>
              </a:defRPr>
            </a:lvl9pPr>
          </a:lstStyle>
          <a:p>
            <a:pPr algn="r" defTabSz="914400"/>
            <a:r>
              <a:rPr lang="en-US" altLang="en-US" sz="1600">
                <a:solidFill>
                  <a:prstClr val="black"/>
                </a:solidFill>
                <a:ea typeface="MS PGothic" pitchFamily="34" charset="-128"/>
              </a:rPr>
              <a:t>1.4</a:t>
            </a:r>
          </a:p>
        </p:txBody>
      </p:sp>
      <p:sp>
        <p:nvSpPr>
          <p:cNvPr id="56370" name="TextBox 58"/>
          <p:cNvSpPr txBox="1">
            <a:spLocks noChangeArrowheads="1"/>
          </p:cNvSpPr>
          <p:nvPr/>
        </p:nvSpPr>
        <p:spPr bwMode="auto">
          <a:xfrm>
            <a:off x="6252633" y="2292521"/>
            <a:ext cx="635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rgbClr val="FEFDDE"/>
                </a:solidFill>
                <a:latin typeface="Arial" pitchFamily="34" charset="0"/>
              </a:defRPr>
            </a:lvl1pPr>
            <a:lvl2pPr>
              <a:defRPr sz="2400">
                <a:solidFill>
                  <a:srgbClr val="FEFDDE"/>
                </a:solidFill>
                <a:latin typeface="Arial" pitchFamily="34" charset="0"/>
              </a:defRPr>
            </a:lvl2pPr>
            <a:lvl3pPr>
              <a:defRPr sz="2200">
                <a:solidFill>
                  <a:srgbClr val="FEFDDE"/>
                </a:solidFill>
                <a:latin typeface="Arial" pitchFamily="34" charset="0"/>
              </a:defRPr>
            </a:lvl3pPr>
            <a:lvl4pPr>
              <a:defRPr sz="2000">
                <a:solidFill>
                  <a:srgbClr val="FEFDDE"/>
                </a:solidFill>
                <a:latin typeface="Arial" pitchFamily="34" charset="0"/>
              </a:defRPr>
            </a:lvl4pPr>
            <a:lvl5pPr>
              <a:defRPr>
                <a:solidFill>
                  <a:srgbClr val="FEFDDE"/>
                </a:solidFill>
                <a:latin typeface="Arial" pitchFamily="34" charset="0"/>
              </a:defRPr>
            </a:lvl5pPr>
            <a:lvl6pPr eaLnBrk="0" hangingPunct="0">
              <a:spcBef>
                <a:spcPts val="1000"/>
              </a:spcBef>
              <a:spcAft>
                <a:spcPts val="700"/>
              </a:spcAft>
              <a:buClr>
                <a:srgbClr val="FEFDDE"/>
              </a:buClr>
              <a:buFont typeface="Arial" pitchFamily="34" charset="0"/>
              <a:defRPr>
                <a:solidFill>
                  <a:srgbClr val="FEFDDE"/>
                </a:solidFill>
                <a:latin typeface="Arial" pitchFamily="34" charset="0"/>
              </a:defRPr>
            </a:lvl6pPr>
            <a:lvl7pPr eaLnBrk="0" hangingPunct="0">
              <a:spcBef>
                <a:spcPts val="1000"/>
              </a:spcBef>
              <a:spcAft>
                <a:spcPts val="700"/>
              </a:spcAft>
              <a:buClr>
                <a:srgbClr val="FEFDDE"/>
              </a:buClr>
              <a:buFont typeface="Arial" pitchFamily="34" charset="0"/>
              <a:defRPr>
                <a:solidFill>
                  <a:srgbClr val="FEFDDE"/>
                </a:solidFill>
                <a:latin typeface="Arial" pitchFamily="34" charset="0"/>
              </a:defRPr>
            </a:lvl7pPr>
            <a:lvl8pPr eaLnBrk="0" hangingPunct="0">
              <a:spcBef>
                <a:spcPts val="1000"/>
              </a:spcBef>
              <a:spcAft>
                <a:spcPts val="700"/>
              </a:spcAft>
              <a:buClr>
                <a:srgbClr val="FEFDDE"/>
              </a:buClr>
              <a:buFont typeface="Arial" pitchFamily="34" charset="0"/>
              <a:defRPr>
                <a:solidFill>
                  <a:srgbClr val="FEFDDE"/>
                </a:solidFill>
                <a:latin typeface="Arial" pitchFamily="34" charset="0"/>
              </a:defRPr>
            </a:lvl8pPr>
            <a:lvl9pPr eaLnBrk="0" hangingPunct="0">
              <a:spcBef>
                <a:spcPts val="1000"/>
              </a:spcBef>
              <a:spcAft>
                <a:spcPts val="700"/>
              </a:spcAft>
              <a:buClr>
                <a:srgbClr val="FEFDDE"/>
              </a:buClr>
              <a:buFont typeface="Arial" pitchFamily="34" charset="0"/>
              <a:defRPr>
                <a:solidFill>
                  <a:srgbClr val="FEFDDE"/>
                </a:solidFill>
                <a:latin typeface="Arial" pitchFamily="34" charset="0"/>
              </a:defRPr>
            </a:lvl9pPr>
          </a:lstStyle>
          <a:p>
            <a:pPr algn="r" defTabSz="914400"/>
            <a:r>
              <a:rPr lang="en-US" altLang="en-US" sz="1600">
                <a:solidFill>
                  <a:prstClr val="black"/>
                </a:solidFill>
                <a:ea typeface="MS PGothic" pitchFamily="34" charset="-128"/>
              </a:rPr>
              <a:t>1.3</a:t>
            </a:r>
          </a:p>
        </p:txBody>
      </p:sp>
      <p:cxnSp>
        <p:nvCxnSpPr>
          <p:cNvPr id="56371" name="Straight Connector 13"/>
          <p:cNvCxnSpPr>
            <a:cxnSpLocks noChangeShapeType="1"/>
          </p:cNvCxnSpPr>
          <p:nvPr/>
        </p:nvCxnSpPr>
        <p:spPr bwMode="auto">
          <a:xfrm>
            <a:off x="6898219" y="3546475"/>
            <a:ext cx="4955116" cy="0"/>
          </a:xfrm>
          <a:prstGeom prst="line">
            <a:avLst/>
          </a:prstGeom>
          <a:noFill/>
          <a:ln w="28575" algn="ctr">
            <a:solidFill>
              <a:schemeClr val="tx1"/>
            </a:solidFill>
            <a:prstDash val="sysDot"/>
            <a:round/>
            <a:headEnd/>
            <a:tailEnd/>
          </a:ln>
          <a:extLst>
            <a:ext uri="{909E8E84-426E-40DD-AFC4-6F175D3DCCD1}">
              <a14:hiddenFill xmlns:a14="http://schemas.microsoft.com/office/drawing/2010/main">
                <a:noFill/>
              </a14:hiddenFill>
            </a:ext>
          </a:extLst>
        </p:spPr>
      </p:cxnSp>
      <p:sp>
        <p:nvSpPr>
          <p:cNvPr id="93" name="Rectangle 92"/>
          <p:cNvSpPr/>
          <p:nvPr/>
        </p:nvSpPr>
        <p:spPr bwMode="auto">
          <a:xfrm>
            <a:off x="10246784" y="1880493"/>
            <a:ext cx="260349" cy="307777"/>
          </a:xfrm>
          <a:prstGeom prst="rect">
            <a:avLst/>
          </a:prstGeom>
          <a:solidFill>
            <a:schemeClr val="accent2"/>
          </a:solidFill>
          <a:ln>
            <a:solidFill>
              <a:schemeClr val="bg2">
                <a:lumMod val="10000"/>
              </a:schemeClr>
            </a:solidFill>
          </a:ln>
          <a:extLst/>
        </p:spPr>
        <p:txBody>
          <a:bodyPr anchor="ctr">
            <a:spAutoFit/>
          </a:bodyPr>
          <a:lstStyle/>
          <a:p>
            <a:pPr algn="ctr" defTabSz="914400">
              <a:defRPr/>
            </a:pPr>
            <a:endParaRPr lang="en-US" sz="1400" dirty="0">
              <a:solidFill>
                <a:prstClr val="black"/>
              </a:solidFill>
              <a:latin typeface="Arial" charset="0"/>
            </a:endParaRPr>
          </a:p>
        </p:txBody>
      </p:sp>
      <p:grpSp>
        <p:nvGrpSpPr>
          <p:cNvPr id="56373" name="Group 17"/>
          <p:cNvGrpSpPr>
            <a:grpSpLocks/>
          </p:cNvGrpSpPr>
          <p:nvPr/>
        </p:nvGrpSpPr>
        <p:grpSpPr bwMode="auto">
          <a:xfrm>
            <a:off x="7482420" y="2548109"/>
            <a:ext cx="107949" cy="350837"/>
            <a:chOff x="5700713" y="2994865"/>
            <a:chExt cx="80962" cy="350791"/>
          </a:xfrm>
        </p:grpSpPr>
        <p:cxnSp>
          <p:nvCxnSpPr>
            <p:cNvPr id="56408" name="Straight Connector 14"/>
            <p:cNvCxnSpPr>
              <a:cxnSpLocks noChangeShapeType="1"/>
            </p:cNvCxnSpPr>
            <p:nvPr/>
          </p:nvCxnSpPr>
          <p:spPr bwMode="auto">
            <a:xfrm>
              <a:off x="5743193" y="2994865"/>
              <a:ext cx="0" cy="35079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56409" name="Straight Connector 16"/>
            <p:cNvCxnSpPr>
              <a:cxnSpLocks noChangeShapeType="1"/>
            </p:cNvCxnSpPr>
            <p:nvPr/>
          </p:nvCxnSpPr>
          <p:spPr bwMode="auto">
            <a:xfrm>
              <a:off x="5700713" y="2994865"/>
              <a:ext cx="80962"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6410" name="Straight Connector 96"/>
            <p:cNvCxnSpPr>
              <a:cxnSpLocks noChangeShapeType="1"/>
            </p:cNvCxnSpPr>
            <p:nvPr/>
          </p:nvCxnSpPr>
          <p:spPr bwMode="auto">
            <a:xfrm>
              <a:off x="5700713" y="3340146"/>
              <a:ext cx="80962"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grpSp>
      <p:grpSp>
        <p:nvGrpSpPr>
          <p:cNvPr id="56374" name="Group 98"/>
          <p:cNvGrpSpPr>
            <a:grpSpLocks/>
          </p:cNvGrpSpPr>
          <p:nvPr/>
        </p:nvGrpSpPr>
        <p:grpSpPr bwMode="auto">
          <a:xfrm>
            <a:off x="7918452" y="2857671"/>
            <a:ext cx="107949" cy="334963"/>
            <a:chOff x="5700713" y="2994865"/>
            <a:chExt cx="80962" cy="350791"/>
          </a:xfrm>
        </p:grpSpPr>
        <p:cxnSp>
          <p:nvCxnSpPr>
            <p:cNvPr id="56405" name="Straight Connector 14"/>
            <p:cNvCxnSpPr>
              <a:cxnSpLocks noChangeShapeType="1"/>
            </p:cNvCxnSpPr>
            <p:nvPr/>
          </p:nvCxnSpPr>
          <p:spPr bwMode="auto">
            <a:xfrm>
              <a:off x="5743193" y="2994865"/>
              <a:ext cx="0" cy="35079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56406" name="Straight Connector 100"/>
            <p:cNvCxnSpPr>
              <a:cxnSpLocks noChangeShapeType="1"/>
            </p:cNvCxnSpPr>
            <p:nvPr/>
          </p:nvCxnSpPr>
          <p:spPr bwMode="auto">
            <a:xfrm>
              <a:off x="5700713" y="2994865"/>
              <a:ext cx="80962"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6407" name="Straight Connector 101"/>
            <p:cNvCxnSpPr>
              <a:cxnSpLocks noChangeShapeType="1"/>
            </p:cNvCxnSpPr>
            <p:nvPr/>
          </p:nvCxnSpPr>
          <p:spPr bwMode="auto">
            <a:xfrm>
              <a:off x="5700713" y="3340146"/>
              <a:ext cx="80962"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grpSp>
      <p:grpSp>
        <p:nvGrpSpPr>
          <p:cNvPr id="56375" name="Group 102"/>
          <p:cNvGrpSpPr>
            <a:grpSpLocks/>
          </p:cNvGrpSpPr>
          <p:nvPr/>
        </p:nvGrpSpPr>
        <p:grpSpPr bwMode="auto">
          <a:xfrm>
            <a:off x="9072147" y="2197100"/>
            <a:ext cx="107951" cy="471488"/>
            <a:chOff x="5700713" y="2994865"/>
            <a:chExt cx="80962" cy="350791"/>
          </a:xfrm>
        </p:grpSpPr>
        <p:cxnSp>
          <p:nvCxnSpPr>
            <p:cNvPr id="56402" name="Straight Connector 14"/>
            <p:cNvCxnSpPr>
              <a:cxnSpLocks noChangeShapeType="1"/>
            </p:cNvCxnSpPr>
            <p:nvPr/>
          </p:nvCxnSpPr>
          <p:spPr bwMode="auto">
            <a:xfrm>
              <a:off x="5743193" y="2994865"/>
              <a:ext cx="0" cy="35079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56403" name="Straight Connector 104"/>
            <p:cNvCxnSpPr>
              <a:cxnSpLocks noChangeShapeType="1"/>
            </p:cNvCxnSpPr>
            <p:nvPr/>
          </p:nvCxnSpPr>
          <p:spPr bwMode="auto">
            <a:xfrm>
              <a:off x="5700713" y="2994865"/>
              <a:ext cx="80962"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6404" name="Straight Connector 105"/>
            <p:cNvCxnSpPr>
              <a:cxnSpLocks noChangeShapeType="1"/>
            </p:cNvCxnSpPr>
            <p:nvPr/>
          </p:nvCxnSpPr>
          <p:spPr bwMode="auto">
            <a:xfrm>
              <a:off x="5700713" y="3340146"/>
              <a:ext cx="80962"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grpSp>
      <p:grpSp>
        <p:nvGrpSpPr>
          <p:cNvPr id="56376" name="Group 106"/>
          <p:cNvGrpSpPr>
            <a:grpSpLocks/>
          </p:cNvGrpSpPr>
          <p:nvPr/>
        </p:nvGrpSpPr>
        <p:grpSpPr bwMode="auto">
          <a:xfrm>
            <a:off x="9512414" y="2600325"/>
            <a:ext cx="107951" cy="488950"/>
            <a:chOff x="5700713" y="2994865"/>
            <a:chExt cx="80962" cy="350791"/>
          </a:xfrm>
        </p:grpSpPr>
        <p:cxnSp>
          <p:nvCxnSpPr>
            <p:cNvPr id="56399" name="Straight Connector 14"/>
            <p:cNvCxnSpPr>
              <a:cxnSpLocks noChangeShapeType="1"/>
            </p:cNvCxnSpPr>
            <p:nvPr/>
          </p:nvCxnSpPr>
          <p:spPr bwMode="auto">
            <a:xfrm>
              <a:off x="5743193" y="2994865"/>
              <a:ext cx="0" cy="35079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56400" name="Straight Connector 108"/>
            <p:cNvCxnSpPr>
              <a:cxnSpLocks noChangeShapeType="1"/>
            </p:cNvCxnSpPr>
            <p:nvPr/>
          </p:nvCxnSpPr>
          <p:spPr bwMode="auto">
            <a:xfrm>
              <a:off x="5700713" y="2994865"/>
              <a:ext cx="80962"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6401" name="Straight Connector 109"/>
            <p:cNvCxnSpPr>
              <a:cxnSpLocks noChangeShapeType="1"/>
            </p:cNvCxnSpPr>
            <p:nvPr/>
          </p:nvCxnSpPr>
          <p:spPr bwMode="auto">
            <a:xfrm>
              <a:off x="5700713" y="3340146"/>
              <a:ext cx="80962"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grpSp>
      <p:grpSp>
        <p:nvGrpSpPr>
          <p:cNvPr id="56377" name="Group 110"/>
          <p:cNvGrpSpPr>
            <a:grpSpLocks/>
          </p:cNvGrpSpPr>
          <p:nvPr/>
        </p:nvGrpSpPr>
        <p:grpSpPr bwMode="auto">
          <a:xfrm>
            <a:off x="10663881" y="2740196"/>
            <a:ext cx="107951" cy="384175"/>
            <a:chOff x="5700713" y="2994865"/>
            <a:chExt cx="80962" cy="350791"/>
          </a:xfrm>
        </p:grpSpPr>
        <p:cxnSp>
          <p:nvCxnSpPr>
            <p:cNvPr id="56396" name="Straight Connector 14"/>
            <p:cNvCxnSpPr>
              <a:cxnSpLocks noChangeShapeType="1"/>
            </p:cNvCxnSpPr>
            <p:nvPr/>
          </p:nvCxnSpPr>
          <p:spPr bwMode="auto">
            <a:xfrm>
              <a:off x="5743193" y="2994865"/>
              <a:ext cx="0" cy="35079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56397" name="Straight Connector 112"/>
            <p:cNvCxnSpPr>
              <a:cxnSpLocks noChangeShapeType="1"/>
            </p:cNvCxnSpPr>
            <p:nvPr/>
          </p:nvCxnSpPr>
          <p:spPr bwMode="auto">
            <a:xfrm>
              <a:off x="5700713" y="2994865"/>
              <a:ext cx="80962"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6398" name="Straight Connector 113"/>
            <p:cNvCxnSpPr>
              <a:cxnSpLocks noChangeShapeType="1"/>
            </p:cNvCxnSpPr>
            <p:nvPr/>
          </p:nvCxnSpPr>
          <p:spPr bwMode="auto">
            <a:xfrm>
              <a:off x="5700713" y="3340146"/>
              <a:ext cx="80962"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grpSp>
      <p:grpSp>
        <p:nvGrpSpPr>
          <p:cNvPr id="56378" name="Group 114"/>
          <p:cNvGrpSpPr>
            <a:grpSpLocks/>
          </p:cNvGrpSpPr>
          <p:nvPr/>
        </p:nvGrpSpPr>
        <p:grpSpPr bwMode="auto">
          <a:xfrm>
            <a:off x="11099914" y="2971971"/>
            <a:ext cx="107951" cy="373063"/>
            <a:chOff x="5700713" y="2994865"/>
            <a:chExt cx="80962" cy="350791"/>
          </a:xfrm>
        </p:grpSpPr>
        <p:cxnSp>
          <p:nvCxnSpPr>
            <p:cNvPr id="56393" name="Straight Connector 14"/>
            <p:cNvCxnSpPr>
              <a:cxnSpLocks noChangeShapeType="1"/>
            </p:cNvCxnSpPr>
            <p:nvPr/>
          </p:nvCxnSpPr>
          <p:spPr bwMode="auto">
            <a:xfrm>
              <a:off x="5743193" y="2994865"/>
              <a:ext cx="0" cy="35079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56394" name="Straight Connector 116"/>
            <p:cNvCxnSpPr>
              <a:cxnSpLocks noChangeShapeType="1"/>
            </p:cNvCxnSpPr>
            <p:nvPr/>
          </p:nvCxnSpPr>
          <p:spPr bwMode="auto">
            <a:xfrm>
              <a:off x="5700713" y="2994865"/>
              <a:ext cx="80962"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6395" name="Straight Connector 117"/>
            <p:cNvCxnSpPr>
              <a:cxnSpLocks noChangeShapeType="1"/>
            </p:cNvCxnSpPr>
            <p:nvPr/>
          </p:nvCxnSpPr>
          <p:spPr bwMode="auto">
            <a:xfrm>
              <a:off x="5700713" y="3340146"/>
              <a:ext cx="80962"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grpSp>
      <p:sp>
        <p:nvSpPr>
          <p:cNvPr id="74" name="Rectangle 73"/>
          <p:cNvSpPr/>
          <p:nvPr/>
        </p:nvSpPr>
        <p:spPr bwMode="auto">
          <a:xfrm>
            <a:off x="7840133" y="2879202"/>
            <a:ext cx="264584" cy="307777"/>
          </a:xfrm>
          <a:prstGeom prst="rect">
            <a:avLst/>
          </a:prstGeom>
          <a:solidFill>
            <a:schemeClr val="accent2"/>
          </a:solidFill>
          <a:ln>
            <a:solidFill>
              <a:schemeClr val="bg2">
                <a:lumMod val="10000"/>
              </a:schemeClr>
            </a:solidFill>
          </a:ln>
          <a:extLst/>
        </p:spPr>
        <p:txBody>
          <a:bodyPr anchor="ctr">
            <a:spAutoFit/>
          </a:bodyPr>
          <a:lstStyle/>
          <a:p>
            <a:pPr algn="ctr" defTabSz="914400">
              <a:defRPr/>
            </a:pPr>
            <a:endParaRPr lang="en-US" sz="1400" dirty="0">
              <a:solidFill>
                <a:prstClr val="black"/>
              </a:solidFill>
              <a:latin typeface="Arial" charset="0"/>
            </a:endParaRPr>
          </a:p>
        </p:txBody>
      </p:sp>
      <p:sp>
        <p:nvSpPr>
          <p:cNvPr id="88" name="Rectangle 87"/>
          <p:cNvSpPr/>
          <p:nvPr/>
        </p:nvSpPr>
        <p:spPr bwMode="auto">
          <a:xfrm>
            <a:off x="9436101" y="2668064"/>
            <a:ext cx="262467" cy="307777"/>
          </a:xfrm>
          <a:prstGeom prst="rect">
            <a:avLst/>
          </a:prstGeom>
          <a:solidFill>
            <a:schemeClr val="accent2"/>
          </a:solidFill>
          <a:ln>
            <a:solidFill>
              <a:schemeClr val="bg2">
                <a:lumMod val="10000"/>
              </a:schemeClr>
            </a:solidFill>
          </a:ln>
          <a:extLst/>
        </p:spPr>
        <p:txBody>
          <a:bodyPr anchor="ctr">
            <a:spAutoFit/>
          </a:bodyPr>
          <a:lstStyle/>
          <a:p>
            <a:pPr algn="ctr" defTabSz="914400">
              <a:defRPr/>
            </a:pPr>
            <a:endParaRPr lang="en-US" sz="1400" dirty="0">
              <a:solidFill>
                <a:prstClr val="black"/>
              </a:solidFill>
              <a:latin typeface="Arial" charset="0"/>
            </a:endParaRPr>
          </a:p>
        </p:txBody>
      </p:sp>
      <p:sp>
        <p:nvSpPr>
          <p:cNvPr id="89" name="Rectangle 88"/>
          <p:cNvSpPr/>
          <p:nvPr/>
        </p:nvSpPr>
        <p:spPr bwMode="auto">
          <a:xfrm>
            <a:off x="11036300" y="2991120"/>
            <a:ext cx="264584" cy="307777"/>
          </a:xfrm>
          <a:prstGeom prst="rect">
            <a:avLst/>
          </a:prstGeom>
          <a:solidFill>
            <a:schemeClr val="accent2"/>
          </a:solidFill>
          <a:ln>
            <a:solidFill>
              <a:schemeClr val="bg2">
                <a:lumMod val="10000"/>
              </a:schemeClr>
            </a:solidFill>
          </a:ln>
          <a:extLst/>
        </p:spPr>
        <p:txBody>
          <a:bodyPr anchor="ctr">
            <a:spAutoFit/>
          </a:bodyPr>
          <a:lstStyle/>
          <a:p>
            <a:pPr algn="ctr" defTabSz="914400">
              <a:defRPr/>
            </a:pPr>
            <a:endParaRPr lang="en-US" sz="1400" dirty="0">
              <a:solidFill>
                <a:prstClr val="black"/>
              </a:solidFill>
              <a:latin typeface="Arial" charset="0"/>
            </a:endParaRPr>
          </a:p>
        </p:txBody>
      </p:sp>
      <p:sp>
        <p:nvSpPr>
          <p:cNvPr id="90" name="Rectangle 89"/>
          <p:cNvSpPr/>
          <p:nvPr/>
        </p:nvSpPr>
        <p:spPr bwMode="auto">
          <a:xfrm>
            <a:off x="7408333" y="2556145"/>
            <a:ext cx="264584" cy="307777"/>
          </a:xfrm>
          <a:prstGeom prst="rect">
            <a:avLst/>
          </a:prstGeom>
          <a:solidFill>
            <a:schemeClr val="accent3"/>
          </a:solidFill>
          <a:ln>
            <a:solidFill>
              <a:schemeClr val="bg2">
                <a:lumMod val="10000"/>
              </a:schemeClr>
            </a:solidFill>
          </a:ln>
          <a:extLst/>
        </p:spPr>
        <p:txBody>
          <a:bodyPr anchor="ctr">
            <a:spAutoFit/>
          </a:bodyPr>
          <a:lstStyle/>
          <a:p>
            <a:pPr algn="ctr" defTabSz="914400">
              <a:defRPr/>
            </a:pPr>
            <a:endParaRPr lang="en-US" sz="1400" dirty="0">
              <a:solidFill>
                <a:prstClr val="black"/>
              </a:solidFill>
              <a:latin typeface="Arial" charset="0"/>
            </a:endParaRPr>
          </a:p>
        </p:txBody>
      </p:sp>
      <p:sp>
        <p:nvSpPr>
          <p:cNvPr id="91" name="Rectangle 90"/>
          <p:cNvSpPr/>
          <p:nvPr/>
        </p:nvSpPr>
        <p:spPr bwMode="auto">
          <a:xfrm>
            <a:off x="8993831" y="2297383"/>
            <a:ext cx="264583" cy="307777"/>
          </a:xfrm>
          <a:prstGeom prst="rect">
            <a:avLst/>
          </a:prstGeom>
          <a:solidFill>
            <a:schemeClr val="accent3"/>
          </a:solidFill>
          <a:ln>
            <a:solidFill>
              <a:schemeClr val="bg2">
                <a:lumMod val="10000"/>
              </a:schemeClr>
            </a:solidFill>
          </a:ln>
          <a:extLst/>
        </p:spPr>
        <p:txBody>
          <a:bodyPr anchor="ctr">
            <a:spAutoFit/>
          </a:bodyPr>
          <a:lstStyle/>
          <a:p>
            <a:pPr algn="ctr" defTabSz="914400">
              <a:defRPr/>
            </a:pPr>
            <a:endParaRPr lang="en-US" sz="1400" dirty="0">
              <a:solidFill>
                <a:prstClr val="black"/>
              </a:solidFill>
              <a:latin typeface="Arial" charset="0"/>
            </a:endParaRPr>
          </a:p>
        </p:txBody>
      </p:sp>
      <p:sp>
        <p:nvSpPr>
          <p:cNvPr id="92" name="Rectangle 91"/>
          <p:cNvSpPr/>
          <p:nvPr/>
        </p:nvSpPr>
        <p:spPr bwMode="auto">
          <a:xfrm>
            <a:off x="10591800" y="2779983"/>
            <a:ext cx="264584" cy="307777"/>
          </a:xfrm>
          <a:prstGeom prst="rect">
            <a:avLst/>
          </a:prstGeom>
          <a:solidFill>
            <a:schemeClr val="accent3"/>
          </a:solidFill>
          <a:ln>
            <a:solidFill>
              <a:schemeClr val="bg2">
                <a:lumMod val="10000"/>
              </a:schemeClr>
            </a:solidFill>
          </a:ln>
          <a:extLst/>
        </p:spPr>
        <p:txBody>
          <a:bodyPr anchor="ctr">
            <a:spAutoFit/>
          </a:bodyPr>
          <a:lstStyle/>
          <a:p>
            <a:pPr algn="ctr" defTabSz="914400">
              <a:defRPr/>
            </a:pPr>
            <a:endParaRPr lang="en-US" sz="1400" dirty="0">
              <a:solidFill>
                <a:prstClr val="black"/>
              </a:solidFill>
              <a:latin typeface="Arial" charset="0"/>
            </a:endParaRPr>
          </a:p>
        </p:txBody>
      </p:sp>
      <p:cxnSp>
        <p:nvCxnSpPr>
          <p:cNvPr id="56385" name="Straight Connector 22"/>
          <p:cNvCxnSpPr>
            <a:cxnSpLocks noChangeShapeType="1"/>
          </p:cNvCxnSpPr>
          <p:nvPr/>
        </p:nvCxnSpPr>
        <p:spPr bwMode="auto">
          <a:xfrm flipV="1">
            <a:off x="6824139" y="4265784"/>
            <a:ext cx="167217" cy="117475"/>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6386" name="Straight Connector 123"/>
          <p:cNvCxnSpPr>
            <a:cxnSpLocks noChangeShapeType="1"/>
          </p:cNvCxnSpPr>
          <p:nvPr/>
        </p:nvCxnSpPr>
        <p:spPr bwMode="auto">
          <a:xfrm flipV="1">
            <a:off x="6832603" y="4349921"/>
            <a:ext cx="165100" cy="119063"/>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6387" name="Straight Connector 24"/>
          <p:cNvCxnSpPr>
            <a:cxnSpLocks noChangeShapeType="1"/>
          </p:cNvCxnSpPr>
          <p:nvPr/>
        </p:nvCxnSpPr>
        <p:spPr bwMode="auto">
          <a:xfrm>
            <a:off x="6908800" y="1706734"/>
            <a:ext cx="0" cy="2617787"/>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56388" name="Freeform 25"/>
          <p:cNvSpPr>
            <a:spLocks/>
          </p:cNvSpPr>
          <p:nvPr/>
        </p:nvSpPr>
        <p:spPr bwMode="auto">
          <a:xfrm>
            <a:off x="6915151" y="4413250"/>
            <a:ext cx="4942416" cy="95250"/>
          </a:xfrm>
          <a:custGeom>
            <a:avLst/>
            <a:gdLst>
              <a:gd name="T0" fmla="*/ 0 w 3707027"/>
              <a:gd name="T1" fmla="*/ 0 h 95324"/>
              <a:gd name="T2" fmla="*/ 0 w 3707027"/>
              <a:gd name="T3" fmla="*/ 92984 h 95324"/>
              <a:gd name="T4" fmla="*/ 3700147 w 3707027"/>
              <a:gd name="T5" fmla="*/ 92984 h 95324"/>
              <a:gd name="T6" fmla="*/ 0 60000 65536"/>
              <a:gd name="T7" fmla="*/ 0 60000 65536"/>
              <a:gd name="T8" fmla="*/ 0 60000 65536"/>
              <a:gd name="T9" fmla="*/ 0 w 3707027"/>
              <a:gd name="T10" fmla="*/ 0 h 95324"/>
              <a:gd name="T11" fmla="*/ 3707027 w 3707027"/>
              <a:gd name="T12" fmla="*/ 95324 h 95324"/>
            </a:gdLst>
            <a:ahLst/>
            <a:cxnLst>
              <a:cxn ang="T6">
                <a:pos x="T0" y="T1"/>
              </a:cxn>
              <a:cxn ang="T7">
                <a:pos x="T2" y="T3"/>
              </a:cxn>
              <a:cxn ang="T8">
                <a:pos x="T4" y="T5"/>
              </a:cxn>
            </a:cxnLst>
            <a:rect l="T9" t="T10" r="T11" b="T12"/>
            <a:pathLst>
              <a:path w="3707027" h="95324">
                <a:moveTo>
                  <a:pt x="0" y="0"/>
                </a:moveTo>
                <a:lnTo>
                  <a:pt x="0" y="95324"/>
                </a:lnTo>
                <a:lnTo>
                  <a:pt x="3707027" y="95324"/>
                </a:lnTo>
              </a:path>
            </a:pathLst>
          </a:cu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defTabSz="914400"/>
            <a:endParaRPr lang="es-ES" sz="1800">
              <a:solidFill>
                <a:prstClr val="black"/>
              </a:solidFill>
            </a:endParaRPr>
          </a:p>
        </p:txBody>
      </p:sp>
      <p:sp>
        <p:nvSpPr>
          <p:cNvPr id="56389" name="TextBox 40975"/>
          <p:cNvSpPr txBox="1">
            <a:spLocks noChangeArrowheads="1"/>
          </p:cNvSpPr>
          <p:nvPr/>
        </p:nvSpPr>
        <p:spPr bwMode="auto">
          <a:xfrm>
            <a:off x="5867400" y="5010321"/>
            <a:ext cx="1636184"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rgbClr val="FEFDDE"/>
                </a:solidFill>
                <a:latin typeface="Arial" pitchFamily="34" charset="0"/>
              </a:defRPr>
            </a:lvl1pPr>
            <a:lvl2pPr>
              <a:defRPr sz="2400">
                <a:solidFill>
                  <a:srgbClr val="FEFDDE"/>
                </a:solidFill>
                <a:latin typeface="Arial" pitchFamily="34" charset="0"/>
              </a:defRPr>
            </a:lvl2pPr>
            <a:lvl3pPr>
              <a:defRPr sz="2200">
                <a:solidFill>
                  <a:srgbClr val="FEFDDE"/>
                </a:solidFill>
                <a:latin typeface="Arial" pitchFamily="34" charset="0"/>
              </a:defRPr>
            </a:lvl3pPr>
            <a:lvl4pPr>
              <a:defRPr sz="2000">
                <a:solidFill>
                  <a:srgbClr val="FEFDDE"/>
                </a:solidFill>
                <a:latin typeface="Arial" pitchFamily="34" charset="0"/>
              </a:defRPr>
            </a:lvl4pPr>
            <a:lvl5pPr>
              <a:defRPr>
                <a:solidFill>
                  <a:srgbClr val="FEFDDE"/>
                </a:solidFill>
                <a:latin typeface="Arial" pitchFamily="34" charset="0"/>
              </a:defRPr>
            </a:lvl5pPr>
            <a:lvl6pPr eaLnBrk="0" hangingPunct="0">
              <a:spcBef>
                <a:spcPts val="1000"/>
              </a:spcBef>
              <a:spcAft>
                <a:spcPts val="700"/>
              </a:spcAft>
              <a:buClr>
                <a:srgbClr val="FEFDDE"/>
              </a:buClr>
              <a:buFont typeface="Arial" pitchFamily="34" charset="0"/>
              <a:defRPr>
                <a:solidFill>
                  <a:srgbClr val="FEFDDE"/>
                </a:solidFill>
                <a:latin typeface="Arial" pitchFamily="34" charset="0"/>
              </a:defRPr>
            </a:lvl6pPr>
            <a:lvl7pPr eaLnBrk="0" hangingPunct="0">
              <a:spcBef>
                <a:spcPts val="1000"/>
              </a:spcBef>
              <a:spcAft>
                <a:spcPts val="700"/>
              </a:spcAft>
              <a:buClr>
                <a:srgbClr val="FEFDDE"/>
              </a:buClr>
              <a:buFont typeface="Arial" pitchFamily="34" charset="0"/>
              <a:defRPr>
                <a:solidFill>
                  <a:srgbClr val="FEFDDE"/>
                </a:solidFill>
                <a:latin typeface="Arial" pitchFamily="34" charset="0"/>
              </a:defRPr>
            </a:lvl7pPr>
            <a:lvl8pPr eaLnBrk="0" hangingPunct="0">
              <a:spcBef>
                <a:spcPts val="1000"/>
              </a:spcBef>
              <a:spcAft>
                <a:spcPts val="700"/>
              </a:spcAft>
              <a:buClr>
                <a:srgbClr val="FEFDDE"/>
              </a:buClr>
              <a:buFont typeface="Arial" pitchFamily="34" charset="0"/>
              <a:defRPr>
                <a:solidFill>
                  <a:srgbClr val="FEFDDE"/>
                </a:solidFill>
                <a:latin typeface="Arial" pitchFamily="34" charset="0"/>
              </a:defRPr>
            </a:lvl8pPr>
            <a:lvl9pPr eaLnBrk="0" hangingPunct="0">
              <a:spcBef>
                <a:spcPts val="1000"/>
              </a:spcBef>
              <a:spcAft>
                <a:spcPts val="700"/>
              </a:spcAft>
              <a:buClr>
                <a:srgbClr val="FEFDDE"/>
              </a:buClr>
              <a:buFont typeface="Arial" pitchFamily="34" charset="0"/>
              <a:defRPr>
                <a:solidFill>
                  <a:srgbClr val="FEFDDE"/>
                </a:solidFill>
                <a:latin typeface="Arial" pitchFamily="34" charset="0"/>
              </a:defRPr>
            </a:lvl9pPr>
          </a:lstStyle>
          <a:p>
            <a:pPr defTabSz="914400">
              <a:spcAft>
                <a:spcPts val="300"/>
              </a:spcAft>
              <a:buFont typeface="Wingdings" pitchFamily="2" charset="2"/>
              <a:buNone/>
            </a:pPr>
            <a:r>
              <a:rPr lang="en-US" altLang="en-US" sz="1400" i="1">
                <a:solidFill>
                  <a:prstClr val="black"/>
                </a:solidFill>
                <a:ea typeface="MS PGothic" pitchFamily="34" charset="-128"/>
              </a:rPr>
              <a:t>P</a:t>
            </a:r>
            <a:r>
              <a:rPr lang="en-US" altLang="en-US" sz="1400">
                <a:solidFill>
                  <a:prstClr val="black"/>
                </a:solidFill>
                <a:ea typeface="MS PGothic" pitchFamily="34" charset="-128"/>
              </a:rPr>
              <a:t> value </a:t>
            </a:r>
            <a:br>
              <a:rPr lang="en-US" altLang="en-US" sz="1400">
                <a:solidFill>
                  <a:prstClr val="black"/>
                </a:solidFill>
                <a:ea typeface="MS PGothic" pitchFamily="34" charset="-128"/>
              </a:rPr>
            </a:br>
            <a:r>
              <a:rPr lang="en-US" altLang="en-US" sz="1400">
                <a:solidFill>
                  <a:prstClr val="black"/>
                </a:solidFill>
                <a:ea typeface="MS PGothic" pitchFamily="34" charset="-128"/>
              </a:rPr>
              <a:t>(univariate)</a:t>
            </a:r>
            <a:r>
              <a:rPr lang="en-US" altLang="en-US" sz="1400" i="1">
                <a:solidFill>
                  <a:prstClr val="black"/>
                </a:solidFill>
                <a:ea typeface="MS PGothic" pitchFamily="34" charset="-128"/>
              </a:rPr>
              <a:t> </a:t>
            </a:r>
          </a:p>
          <a:p>
            <a:pPr defTabSz="914400">
              <a:spcAft>
                <a:spcPts val="300"/>
              </a:spcAft>
              <a:buFont typeface="Wingdings" pitchFamily="2" charset="2"/>
              <a:buNone/>
            </a:pPr>
            <a:r>
              <a:rPr lang="en-US" altLang="en-US" sz="1400" i="1">
                <a:solidFill>
                  <a:prstClr val="black"/>
                </a:solidFill>
                <a:ea typeface="MS PGothic" pitchFamily="34" charset="-128"/>
              </a:rPr>
              <a:t>P</a:t>
            </a:r>
            <a:r>
              <a:rPr lang="en-US" altLang="en-US" sz="1400">
                <a:solidFill>
                  <a:prstClr val="black"/>
                </a:solidFill>
                <a:ea typeface="MS PGothic" pitchFamily="34" charset="-128"/>
              </a:rPr>
              <a:t> value </a:t>
            </a:r>
            <a:br>
              <a:rPr lang="en-US" altLang="en-US" sz="1400">
                <a:solidFill>
                  <a:prstClr val="black"/>
                </a:solidFill>
                <a:ea typeface="MS PGothic" pitchFamily="34" charset="-128"/>
              </a:rPr>
            </a:br>
            <a:r>
              <a:rPr lang="en-US" altLang="en-US" sz="1400">
                <a:solidFill>
                  <a:prstClr val="black"/>
                </a:solidFill>
                <a:ea typeface="MS PGothic" pitchFamily="34" charset="-128"/>
              </a:rPr>
              <a:t>(multivariate)</a:t>
            </a:r>
          </a:p>
        </p:txBody>
      </p:sp>
      <p:sp>
        <p:nvSpPr>
          <p:cNvPr id="56390" name="TextBox 4"/>
          <p:cNvSpPr txBox="1">
            <a:spLocks noChangeArrowheads="1"/>
          </p:cNvSpPr>
          <p:nvPr/>
        </p:nvSpPr>
        <p:spPr bwMode="auto">
          <a:xfrm>
            <a:off x="7209479" y="5043489"/>
            <a:ext cx="78579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600">
                <a:solidFill>
                  <a:srgbClr val="FEFDDE"/>
                </a:solidFill>
                <a:latin typeface="Arial" pitchFamily="34" charset="0"/>
              </a:defRPr>
            </a:lvl1pPr>
            <a:lvl2pPr>
              <a:defRPr sz="2400">
                <a:solidFill>
                  <a:srgbClr val="FEFDDE"/>
                </a:solidFill>
                <a:latin typeface="Arial" pitchFamily="34" charset="0"/>
              </a:defRPr>
            </a:lvl2pPr>
            <a:lvl3pPr>
              <a:defRPr sz="2200">
                <a:solidFill>
                  <a:srgbClr val="FEFDDE"/>
                </a:solidFill>
                <a:latin typeface="Arial" pitchFamily="34" charset="0"/>
              </a:defRPr>
            </a:lvl3pPr>
            <a:lvl4pPr>
              <a:defRPr sz="2000">
                <a:solidFill>
                  <a:srgbClr val="FEFDDE"/>
                </a:solidFill>
                <a:latin typeface="Arial" pitchFamily="34" charset="0"/>
              </a:defRPr>
            </a:lvl4pPr>
            <a:lvl5pPr>
              <a:defRPr>
                <a:solidFill>
                  <a:srgbClr val="FEFDDE"/>
                </a:solidFill>
                <a:latin typeface="Arial" pitchFamily="34" charset="0"/>
              </a:defRPr>
            </a:lvl5pPr>
            <a:lvl6pPr eaLnBrk="0" hangingPunct="0">
              <a:spcBef>
                <a:spcPts val="1000"/>
              </a:spcBef>
              <a:spcAft>
                <a:spcPts val="700"/>
              </a:spcAft>
              <a:buClr>
                <a:srgbClr val="FEFDDE"/>
              </a:buClr>
              <a:buFont typeface="Arial" pitchFamily="34" charset="0"/>
              <a:defRPr>
                <a:solidFill>
                  <a:srgbClr val="FEFDDE"/>
                </a:solidFill>
                <a:latin typeface="Arial" pitchFamily="34" charset="0"/>
              </a:defRPr>
            </a:lvl6pPr>
            <a:lvl7pPr eaLnBrk="0" hangingPunct="0">
              <a:spcBef>
                <a:spcPts val="1000"/>
              </a:spcBef>
              <a:spcAft>
                <a:spcPts val="700"/>
              </a:spcAft>
              <a:buClr>
                <a:srgbClr val="FEFDDE"/>
              </a:buClr>
              <a:buFont typeface="Arial" pitchFamily="34" charset="0"/>
              <a:defRPr>
                <a:solidFill>
                  <a:srgbClr val="FEFDDE"/>
                </a:solidFill>
                <a:latin typeface="Arial" pitchFamily="34" charset="0"/>
              </a:defRPr>
            </a:lvl7pPr>
            <a:lvl8pPr eaLnBrk="0" hangingPunct="0">
              <a:spcBef>
                <a:spcPts val="1000"/>
              </a:spcBef>
              <a:spcAft>
                <a:spcPts val="700"/>
              </a:spcAft>
              <a:buClr>
                <a:srgbClr val="FEFDDE"/>
              </a:buClr>
              <a:buFont typeface="Arial" pitchFamily="34" charset="0"/>
              <a:defRPr>
                <a:solidFill>
                  <a:srgbClr val="FEFDDE"/>
                </a:solidFill>
                <a:latin typeface="Arial" pitchFamily="34" charset="0"/>
              </a:defRPr>
            </a:lvl8pPr>
            <a:lvl9pPr eaLnBrk="0" hangingPunct="0">
              <a:spcBef>
                <a:spcPts val="1000"/>
              </a:spcBef>
              <a:spcAft>
                <a:spcPts val="700"/>
              </a:spcAft>
              <a:buClr>
                <a:srgbClr val="FEFDDE"/>
              </a:buClr>
              <a:buFont typeface="Arial" pitchFamily="34" charset="0"/>
              <a:defRPr>
                <a:solidFill>
                  <a:srgbClr val="FEFDDE"/>
                </a:solidFill>
                <a:latin typeface="Arial" pitchFamily="34" charset="0"/>
              </a:defRPr>
            </a:lvl9pPr>
          </a:lstStyle>
          <a:p>
            <a:pPr defTabSz="914400">
              <a:spcAft>
                <a:spcPts val="300"/>
              </a:spcAft>
            </a:pPr>
            <a:r>
              <a:rPr lang="en-US" altLang="en-US" sz="1400">
                <a:solidFill>
                  <a:prstClr val="black"/>
                </a:solidFill>
                <a:ea typeface="MS PGothic" pitchFamily="34" charset="-128"/>
              </a:rPr>
              <a:t>&lt; .0001</a:t>
            </a:r>
            <a:br>
              <a:rPr lang="en-US" altLang="en-US" sz="1400">
                <a:solidFill>
                  <a:prstClr val="black"/>
                </a:solidFill>
                <a:ea typeface="MS PGothic" pitchFamily="34" charset="-128"/>
              </a:rPr>
            </a:br>
            <a:r>
              <a:rPr lang="en-US" altLang="en-US" sz="1400">
                <a:solidFill>
                  <a:prstClr val="black"/>
                </a:solidFill>
                <a:ea typeface="MS PGothic" pitchFamily="34" charset="-128"/>
              </a:rPr>
              <a:t/>
            </a:r>
            <a:br>
              <a:rPr lang="en-US" altLang="en-US" sz="1400">
                <a:solidFill>
                  <a:prstClr val="black"/>
                </a:solidFill>
                <a:ea typeface="MS PGothic" pitchFamily="34" charset="-128"/>
              </a:rPr>
            </a:br>
            <a:r>
              <a:rPr lang="en-US" altLang="en-US" sz="1400">
                <a:solidFill>
                  <a:prstClr val="black"/>
                </a:solidFill>
                <a:ea typeface="MS PGothic" pitchFamily="34" charset="-128"/>
              </a:rPr>
              <a:t>&lt; .0001</a:t>
            </a:r>
          </a:p>
        </p:txBody>
      </p:sp>
      <p:sp>
        <p:nvSpPr>
          <p:cNvPr id="56391" name="TextBox 4"/>
          <p:cNvSpPr txBox="1">
            <a:spLocks noChangeArrowheads="1"/>
          </p:cNvSpPr>
          <p:nvPr/>
        </p:nvSpPr>
        <p:spPr bwMode="auto">
          <a:xfrm>
            <a:off x="8820265" y="5043489"/>
            <a:ext cx="78579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600">
                <a:solidFill>
                  <a:srgbClr val="FEFDDE"/>
                </a:solidFill>
                <a:latin typeface="Arial" pitchFamily="34" charset="0"/>
              </a:defRPr>
            </a:lvl1pPr>
            <a:lvl2pPr>
              <a:defRPr sz="2400">
                <a:solidFill>
                  <a:srgbClr val="FEFDDE"/>
                </a:solidFill>
                <a:latin typeface="Arial" pitchFamily="34" charset="0"/>
              </a:defRPr>
            </a:lvl2pPr>
            <a:lvl3pPr>
              <a:defRPr sz="2200">
                <a:solidFill>
                  <a:srgbClr val="FEFDDE"/>
                </a:solidFill>
                <a:latin typeface="Arial" pitchFamily="34" charset="0"/>
              </a:defRPr>
            </a:lvl3pPr>
            <a:lvl4pPr>
              <a:defRPr sz="2000">
                <a:solidFill>
                  <a:srgbClr val="FEFDDE"/>
                </a:solidFill>
                <a:latin typeface="Arial" pitchFamily="34" charset="0"/>
              </a:defRPr>
            </a:lvl4pPr>
            <a:lvl5pPr>
              <a:defRPr>
                <a:solidFill>
                  <a:srgbClr val="FEFDDE"/>
                </a:solidFill>
                <a:latin typeface="Arial" pitchFamily="34" charset="0"/>
              </a:defRPr>
            </a:lvl5pPr>
            <a:lvl6pPr eaLnBrk="0" hangingPunct="0">
              <a:spcBef>
                <a:spcPts val="1000"/>
              </a:spcBef>
              <a:spcAft>
                <a:spcPts val="700"/>
              </a:spcAft>
              <a:buClr>
                <a:srgbClr val="FEFDDE"/>
              </a:buClr>
              <a:buFont typeface="Arial" pitchFamily="34" charset="0"/>
              <a:defRPr>
                <a:solidFill>
                  <a:srgbClr val="FEFDDE"/>
                </a:solidFill>
                <a:latin typeface="Arial" pitchFamily="34" charset="0"/>
              </a:defRPr>
            </a:lvl6pPr>
            <a:lvl7pPr eaLnBrk="0" hangingPunct="0">
              <a:spcBef>
                <a:spcPts val="1000"/>
              </a:spcBef>
              <a:spcAft>
                <a:spcPts val="700"/>
              </a:spcAft>
              <a:buClr>
                <a:srgbClr val="FEFDDE"/>
              </a:buClr>
              <a:buFont typeface="Arial" pitchFamily="34" charset="0"/>
              <a:defRPr>
                <a:solidFill>
                  <a:srgbClr val="FEFDDE"/>
                </a:solidFill>
                <a:latin typeface="Arial" pitchFamily="34" charset="0"/>
              </a:defRPr>
            </a:lvl7pPr>
            <a:lvl8pPr eaLnBrk="0" hangingPunct="0">
              <a:spcBef>
                <a:spcPts val="1000"/>
              </a:spcBef>
              <a:spcAft>
                <a:spcPts val="700"/>
              </a:spcAft>
              <a:buClr>
                <a:srgbClr val="FEFDDE"/>
              </a:buClr>
              <a:buFont typeface="Arial" pitchFamily="34" charset="0"/>
              <a:defRPr>
                <a:solidFill>
                  <a:srgbClr val="FEFDDE"/>
                </a:solidFill>
                <a:latin typeface="Arial" pitchFamily="34" charset="0"/>
              </a:defRPr>
            </a:lvl8pPr>
            <a:lvl9pPr eaLnBrk="0" hangingPunct="0">
              <a:spcBef>
                <a:spcPts val="1000"/>
              </a:spcBef>
              <a:spcAft>
                <a:spcPts val="700"/>
              </a:spcAft>
              <a:buClr>
                <a:srgbClr val="FEFDDE"/>
              </a:buClr>
              <a:buFont typeface="Arial" pitchFamily="34" charset="0"/>
              <a:defRPr>
                <a:solidFill>
                  <a:srgbClr val="FEFDDE"/>
                </a:solidFill>
                <a:latin typeface="Arial" pitchFamily="34" charset="0"/>
              </a:defRPr>
            </a:lvl9pPr>
          </a:lstStyle>
          <a:p>
            <a:pPr defTabSz="914400">
              <a:spcAft>
                <a:spcPts val="300"/>
              </a:spcAft>
            </a:pPr>
            <a:r>
              <a:rPr lang="en-US" altLang="en-US" sz="1400">
                <a:solidFill>
                  <a:prstClr val="black"/>
                </a:solidFill>
                <a:ea typeface="MS PGothic" pitchFamily="34" charset="-128"/>
              </a:rPr>
              <a:t>&lt; .0001</a:t>
            </a:r>
            <a:br>
              <a:rPr lang="en-US" altLang="en-US" sz="1400">
                <a:solidFill>
                  <a:prstClr val="black"/>
                </a:solidFill>
                <a:ea typeface="MS PGothic" pitchFamily="34" charset="-128"/>
              </a:rPr>
            </a:br>
            <a:r>
              <a:rPr lang="en-US" altLang="en-US" sz="1400">
                <a:solidFill>
                  <a:prstClr val="black"/>
                </a:solidFill>
                <a:ea typeface="MS PGothic" pitchFamily="34" charset="-128"/>
              </a:rPr>
              <a:t/>
            </a:r>
            <a:br>
              <a:rPr lang="en-US" altLang="en-US" sz="1400">
                <a:solidFill>
                  <a:prstClr val="black"/>
                </a:solidFill>
                <a:ea typeface="MS PGothic" pitchFamily="34" charset="-128"/>
              </a:rPr>
            </a:br>
            <a:r>
              <a:rPr lang="en-US" altLang="en-US" sz="1400">
                <a:solidFill>
                  <a:prstClr val="black"/>
                </a:solidFill>
                <a:ea typeface="MS PGothic" pitchFamily="34" charset="-128"/>
              </a:rPr>
              <a:t>&lt; .0001</a:t>
            </a:r>
          </a:p>
        </p:txBody>
      </p:sp>
      <p:sp>
        <p:nvSpPr>
          <p:cNvPr id="56392" name="TextBox 4"/>
          <p:cNvSpPr txBox="1">
            <a:spLocks noChangeArrowheads="1"/>
          </p:cNvSpPr>
          <p:nvPr/>
        </p:nvSpPr>
        <p:spPr bwMode="auto">
          <a:xfrm>
            <a:off x="10515631" y="5043489"/>
            <a:ext cx="78579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600">
                <a:solidFill>
                  <a:srgbClr val="FEFDDE"/>
                </a:solidFill>
                <a:latin typeface="Arial" pitchFamily="34" charset="0"/>
              </a:defRPr>
            </a:lvl1pPr>
            <a:lvl2pPr>
              <a:defRPr sz="2400">
                <a:solidFill>
                  <a:srgbClr val="FEFDDE"/>
                </a:solidFill>
                <a:latin typeface="Arial" pitchFamily="34" charset="0"/>
              </a:defRPr>
            </a:lvl2pPr>
            <a:lvl3pPr>
              <a:defRPr sz="2200">
                <a:solidFill>
                  <a:srgbClr val="FEFDDE"/>
                </a:solidFill>
                <a:latin typeface="Arial" pitchFamily="34" charset="0"/>
              </a:defRPr>
            </a:lvl3pPr>
            <a:lvl4pPr>
              <a:defRPr sz="2000">
                <a:solidFill>
                  <a:srgbClr val="FEFDDE"/>
                </a:solidFill>
                <a:latin typeface="Arial" pitchFamily="34" charset="0"/>
              </a:defRPr>
            </a:lvl4pPr>
            <a:lvl5pPr>
              <a:defRPr>
                <a:solidFill>
                  <a:srgbClr val="FEFDDE"/>
                </a:solidFill>
                <a:latin typeface="Arial" pitchFamily="34" charset="0"/>
              </a:defRPr>
            </a:lvl5pPr>
            <a:lvl6pPr eaLnBrk="0" hangingPunct="0">
              <a:spcBef>
                <a:spcPts val="1000"/>
              </a:spcBef>
              <a:spcAft>
                <a:spcPts val="700"/>
              </a:spcAft>
              <a:buClr>
                <a:srgbClr val="FEFDDE"/>
              </a:buClr>
              <a:buFont typeface="Arial" pitchFamily="34" charset="0"/>
              <a:defRPr>
                <a:solidFill>
                  <a:srgbClr val="FEFDDE"/>
                </a:solidFill>
                <a:latin typeface="Arial" pitchFamily="34" charset="0"/>
              </a:defRPr>
            </a:lvl6pPr>
            <a:lvl7pPr eaLnBrk="0" hangingPunct="0">
              <a:spcBef>
                <a:spcPts val="1000"/>
              </a:spcBef>
              <a:spcAft>
                <a:spcPts val="700"/>
              </a:spcAft>
              <a:buClr>
                <a:srgbClr val="FEFDDE"/>
              </a:buClr>
              <a:buFont typeface="Arial" pitchFamily="34" charset="0"/>
              <a:defRPr>
                <a:solidFill>
                  <a:srgbClr val="FEFDDE"/>
                </a:solidFill>
                <a:latin typeface="Arial" pitchFamily="34" charset="0"/>
              </a:defRPr>
            </a:lvl7pPr>
            <a:lvl8pPr eaLnBrk="0" hangingPunct="0">
              <a:spcBef>
                <a:spcPts val="1000"/>
              </a:spcBef>
              <a:spcAft>
                <a:spcPts val="700"/>
              </a:spcAft>
              <a:buClr>
                <a:srgbClr val="FEFDDE"/>
              </a:buClr>
              <a:buFont typeface="Arial" pitchFamily="34" charset="0"/>
              <a:defRPr>
                <a:solidFill>
                  <a:srgbClr val="FEFDDE"/>
                </a:solidFill>
                <a:latin typeface="Arial" pitchFamily="34" charset="0"/>
              </a:defRPr>
            </a:lvl8pPr>
            <a:lvl9pPr eaLnBrk="0" hangingPunct="0">
              <a:spcBef>
                <a:spcPts val="1000"/>
              </a:spcBef>
              <a:spcAft>
                <a:spcPts val="700"/>
              </a:spcAft>
              <a:buClr>
                <a:srgbClr val="FEFDDE"/>
              </a:buClr>
              <a:buFont typeface="Arial" pitchFamily="34" charset="0"/>
              <a:defRPr>
                <a:solidFill>
                  <a:srgbClr val="FEFDDE"/>
                </a:solidFill>
                <a:latin typeface="Arial" pitchFamily="34" charset="0"/>
              </a:defRPr>
            </a:lvl9pPr>
          </a:lstStyle>
          <a:p>
            <a:pPr defTabSz="914400">
              <a:spcAft>
                <a:spcPts val="300"/>
              </a:spcAft>
            </a:pPr>
            <a:r>
              <a:rPr lang="en-US" altLang="en-US" sz="1400">
                <a:solidFill>
                  <a:prstClr val="black"/>
                </a:solidFill>
                <a:ea typeface="MS PGothic" pitchFamily="34" charset="-128"/>
              </a:rPr>
              <a:t>&lt; .0001</a:t>
            </a:r>
            <a:br>
              <a:rPr lang="en-US" altLang="en-US" sz="1400">
                <a:solidFill>
                  <a:prstClr val="black"/>
                </a:solidFill>
                <a:ea typeface="MS PGothic" pitchFamily="34" charset="-128"/>
              </a:rPr>
            </a:br>
            <a:r>
              <a:rPr lang="en-US" altLang="en-US" sz="1400">
                <a:solidFill>
                  <a:prstClr val="black"/>
                </a:solidFill>
                <a:ea typeface="MS PGothic" pitchFamily="34" charset="-128"/>
              </a:rPr>
              <a:t/>
            </a:r>
            <a:br>
              <a:rPr lang="en-US" altLang="en-US" sz="1400">
                <a:solidFill>
                  <a:prstClr val="black"/>
                </a:solidFill>
                <a:ea typeface="MS PGothic" pitchFamily="34" charset="-128"/>
              </a:rPr>
            </a:br>
            <a:r>
              <a:rPr lang="en-US" altLang="en-US" sz="1400">
                <a:solidFill>
                  <a:prstClr val="black"/>
                </a:solidFill>
                <a:ea typeface="MS PGothic" pitchFamily="34" charset="-128"/>
              </a:rPr>
              <a:t>&lt; .0001</a:t>
            </a:r>
          </a:p>
        </p:txBody>
      </p:sp>
    </p:spTree>
    <p:extLst>
      <p:ext uri="{BB962C8B-B14F-4D97-AF65-F5344CB8AC3E}">
        <p14:creationId xmlns:p14="http://schemas.microsoft.com/office/powerpoint/2010/main" val="145586408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ángulo 3"/>
          <p:cNvSpPr/>
          <p:nvPr/>
        </p:nvSpPr>
        <p:spPr>
          <a:xfrm>
            <a:off x="111" y="6050209"/>
            <a:ext cx="3084585" cy="7169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AR" sz="2800" dirty="0">
              <a:solidFill>
                <a:srgbClr val="FFFFFF"/>
              </a:solidFill>
            </a:endParaRPr>
          </a:p>
        </p:txBody>
      </p:sp>
      <p:sp>
        <p:nvSpPr>
          <p:cNvPr id="2" name="Rectángulo 1"/>
          <p:cNvSpPr/>
          <p:nvPr/>
        </p:nvSpPr>
        <p:spPr>
          <a:xfrm>
            <a:off x="915549" y="548680"/>
            <a:ext cx="10753195" cy="707886"/>
          </a:xfrm>
          <a:prstGeom prst="rect">
            <a:avLst/>
          </a:prstGeom>
        </p:spPr>
        <p:txBody>
          <a:bodyPr wrap="square">
            <a:spAutoFit/>
          </a:bodyPr>
          <a:lstStyle/>
          <a:p>
            <a:pPr algn="ctr" defTabSz="914400" fontAlgn="base">
              <a:spcBef>
                <a:spcPct val="0"/>
              </a:spcBef>
              <a:spcAft>
                <a:spcPct val="0"/>
              </a:spcAft>
            </a:pPr>
            <a:r>
              <a:rPr lang="es-ES" altLang="es-CO" sz="4000" dirty="0" smtClean="0">
                <a:solidFill>
                  <a:srgbClr val="000000"/>
                </a:solidFill>
              </a:rPr>
              <a:t>Toxicidades: problemas actuales</a:t>
            </a:r>
            <a:endParaRPr lang="es-ES" altLang="es-CO" sz="4000" dirty="0">
              <a:solidFill>
                <a:srgbClr val="000000"/>
              </a:solidFill>
            </a:endParaRPr>
          </a:p>
        </p:txBody>
      </p:sp>
      <p:sp>
        <p:nvSpPr>
          <p:cNvPr id="3" name="2 CuadroTexto"/>
          <p:cNvSpPr txBox="1"/>
          <p:nvPr/>
        </p:nvSpPr>
        <p:spPr>
          <a:xfrm>
            <a:off x="2255689" y="1556792"/>
            <a:ext cx="7242007" cy="3970318"/>
          </a:xfrm>
          <a:prstGeom prst="rect">
            <a:avLst/>
          </a:prstGeom>
          <a:noFill/>
        </p:spPr>
        <p:txBody>
          <a:bodyPr wrap="square" rtlCol="0">
            <a:spAutoFit/>
          </a:bodyPr>
          <a:lstStyle/>
          <a:p>
            <a:pPr marL="342900" indent="-342900" defTabSz="914400">
              <a:buFont typeface="Wingdings" pitchFamily="2" charset="2"/>
              <a:buChar char="§"/>
            </a:pPr>
            <a:r>
              <a:rPr lang="es-ES" sz="2800" dirty="0" smtClean="0">
                <a:solidFill>
                  <a:srgbClr val="FFFFFF">
                    <a:lumMod val="65000"/>
                  </a:srgbClr>
                </a:solidFill>
                <a:latin typeface="Calibri Light"/>
              </a:rPr>
              <a:t>Hipersensibilidad</a:t>
            </a:r>
          </a:p>
          <a:p>
            <a:pPr marL="342900" indent="-342900" defTabSz="914400">
              <a:buFont typeface="Wingdings" pitchFamily="2" charset="2"/>
              <a:buChar char="§"/>
            </a:pPr>
            <a:endParaRPr lang="es-ES" sz="2800" dirty="0">
              <a:solidFill>
                <a:srgbClr val="FFFFFF">
                  <a:lumMod val="65000"/>
                </a:srgbClr>
              </a:solidFill>
              <a:latin typeface="Calibri Light"/>
            </a:endParaRPr>
          </a:p>
          <a:p>
            <a:pPr marL="342900" indent="-342900" defTabSz="914400">
              <a:buFont typeface="Wingdings" pitchFamily="2" charset="2"/>
              <a:buChar char="§"/>
            </a:pPr>
            <a:r>
              <a:rPr lang="es-ES" sz="2800" dirty="0" smtClean="0">
                <a:solidFill>
                  <a:srgbClr val="FFFFFF">
                    <a:lumMod val="65000"/>
                  </a:srgbClr>
                </a:solidFill>
                <a:latin typeface="Calibri Light"/>
              </a:rPr>
              <a:t>Síntomas </a:t>
            </a:r>
            <a:r>
              <a:rPr lang="es-ES" sz="2800" dirty="0" err="1" smtClean="0">
                <a:solidFill>
                  <a:srgbClr val="FFFFFF">
                    <a:lumMod val="65000"/>
                  </a:srgbClr>
                </a:solidFill>
                <a:latin typeface="Calibri Light"/>
              </a:rPr>
              <a:t>neuropsiquiátricos</a:t>
            </a:r>
            <a:endParaRPr lang="es-ES" sz="2800" dirty="0" smtClean="0">
              <a:solidFill>
                <a:srgbClr val="FFFFFF">
                  <a:lumMod val="65000"/>
                </a:srgbClr>
              </a:solidFill>
              <a:latin typeface="Calibri Light"/>
            </a:endParaRPr>
          </a:p>
          <a:p>
            <a:pPr marL="342900" indent="-342900" defTabSz="914400">
              <a:buFont typeface="Wingdings" pitchFamily="2" charset="2"/>
              <a:buChar char="§"/>
            </a:pPr>
            <a:endParaRPr lang="es-ES" sz="2800" dirty="0" smtClean="0">
              <a:solidFill>
                <a:srgbClr val="FFFFFF">
                  <a:lumMod val="65000"/>
                </a:srgbClr>
              </a:solidFill>
              <a:latin typeface="Calibri Light"/>
            </a:endParaRPr>
          </a:p>
          <a:p>
            <a:pPr marL="342900" indent="-342900" defTabSz="914400">
              <a:buFont typeface="Wingdings" pitchFamily="2" charset="2"/>
              <a:buChar char="§"/>
            </a:pPr>
            <a:r>
              <a:rPr lang="es-ES" sz="2800" dirty="0" err="1" smtClean="0">
                <a:solidFill>
                  <a:srgbClr val="FFFFFF">
                    <a:lumMod val="65000"/>
                  </a:srgbClr>
                </a:solidFill>
                <a:latin typeface="Calibri Light"/>
              </a:rPr>
              <a:t>Nefrotoxicidad</a:t>
            </a:r>
            <a:endParaRPr lang="es-ES" sz="2800" dirty="0" smtClean="0">
              <a:solidFill>
                <a:srgbClr val="FFFFFF">
                  <a:lumMod val="65000"/>
                </a:srgbClr>
              </a:solidFill>
              <a:latin typeface="Calibri Light"/>
            </a:endParaRPr>
          </a:p>
          <a:p>
            <a:pPr marL="342900" indent="-342900" defTabSz="914400">
              <a:buFont typeface="Wingdings" pitchFamily="2" charset="2"/>
              <a:buChar char="§"/>
            </a:pPr>
            <a:endParaRPr lang="es-ES" sz="2800" dirty="0" smtClean="0">
              <a:solidFill>
                <a:srgbClr val="000000"/>
              </a:solidFill>
              <a:latin typeface="Calibri Light"/>
            </a:endParaRPr>
          </a:p>
          <a:p>
            <a:pPr marL="342900" indent="-342900" defTabSz="914400">
              <a:buFont typeface="Wingdings" pitchFamily="2" charset="2"/>
              <a:buChar char="§"/>
            </a:pPr>
            <a:r>
              <a:rPr lang="es-ES" sz="2800" dirty="0" smtClean="0">
                <a:solidFill>
                  <a:srgbClr val="000000"/>
                </a:solidFill>
                <a:latin typeface="Calibri Light"/>
              </a:rPr>
              <a:t>Trastornos óseos</a:t>
            </a:r>
          </a:p>
          <a:p>
            <a:pPr marL="342900" indent="-342900" defTabSz="914400">
              <a:buFont typeface="Wingdings" pitchFamily="2" charset="2"/>
              <a:buChar char="§"/>
            </a:pPr>
            <a:endParaRPr lang="es-ES" sz="2800" dirty="0" smtClean="0">
              <a:solidFill>
                <a:srgbClr val="000000"/>
              </a:solidFill>
              <a:latin typeface="Calibri Light"/>
            </a:endParaRPr>
          </a:p>
          <a:p>
            <a:pPr marL="342900" indent="-342900" defTabSz="914400">
              <a:buFont typeface="Wingdings" pitchFamily="2" charset="2"/>
              <a:buChar char="§"/>
            </a:pPr>
            <a:r>
              <a:rPr lang="es-ES" sz="2800" dirty="0" smtClean="0">
                <a:solidFill>
                  <a:srgbClr val="FFFFFF">
                    <a:lumMod val="65000"/>
                  </a:srgbClr>
                </a:solidFill>
                <a:latin typeface="Calibri Light"/>
              </a:rPr>
              <a:t>Trastornos metabólicos</a:t>
            </a:r>
            <a:endParaRPr lang="es-ES" sz="2800" dirty="0">
              <a:solidFill>
                <a:srgbClr val="FFFFFF">
                  <a:lumMod val="65000"/>
                </a:srgbClr>
              </a:solidFill>
              <a:latin typeface="Calibri Light"/>
            </a:endParaRPr>
          </a:p>
        </p:txBody>
      </p:sp>
    </p:spTree>
    <p:extLst>
      <p:ext uri="{BB962C8B-B14F-4D97-AF65-F5344CB8AC3E}">
        <p14:creationId xmlns:p14="http://schemas.microsoft.com/office/powerpoint/2010/main" val="374116337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1 Rectángulo"/>
          <p:cNvSpPr/>
          <p:nvPr/>
        </p:nvSpPr>
        <p:spPr>
          <a:xfrm>
            <a:off x="729685" y="1786107"/>
            <a:ext cx="10753195" cy="3046988"/>
          </a:xfrm>
          <a:prstGeom prst="rect">
            <a:avLst/>
          </a:prstGeom>
        </p:spPr>
        <p:txBody>
          <a:bodyPr wrap="square">
            <a:spAutoFit/>
          </a:bodyPr>
          <a:lstStyle/>
          <a:p>
            <a:pPr marL="285750" indent="-285750" defTabSz="914400">
              <a:buFont typeface="Wingdings" pitchFamily="2" charset="2"/>
              <a:buChar char="§"/>
            </a:pPr>
            <a:r>
              <a:rPr lang="en-US" sz="2400" dirty="0">
                <a:solidFill>
                  <a:srgbClr val="000000"/>
                </a:solidFill>
                <a:latin typeface="Calibri Light"/>
              </a:rPr>
              <a:t>Los pacientes con VIH </a:t>
            </a:r>
            <a:r>
              <a:rPr lang="en-US" sz="2400" dirty="0" err="1">
                <a:solidFill>
                  <a:srgbClr val="000000"/>
                </a:solidFill>
                <a:latin typeface="Calibri Light"/>
              </a:rPr>
              <a:t>tienen</a:t>
            </a:r>
            <a:r>
              <a:rPr lang="en-US" sz="2400" dirty="0">
                <a:solidFill>
                  <a:srgbClr val="000000"/>
                </a:solidFill>
                <a:latin typeface="Calibri Light"/>
              </a:rPr>
              <a:t> </a:t>
            </a:r>
            <a:r>
              <a:rPr lang="en-US" sz="2400" dirty="0" err="1">
                <a:solidFill>
                  <a:srgbClr val="000000"/>
                </a:solidFill>
                <a:latin typeface="Calibri Light"/>
              </a:rPr>
              <a:t>aumentado</a:t>
            </a:r>
            <a:r>
              <a:rPr lang="en-US" sz="2400" dirty="0">
                <a:solidFill>
                  <a:srgbClr val="000000"/>
                </a:solidFill>
                <a:latin typeface="Calibri Light"/>
              </a:rPr>
              <a:t> </a:t>
            </a:r>
            <a:r>
              <a:rPr lang="en-US" sz="2400" dirty="0" err="1">
                <a:solidFill>
                  <a:srgbClr val="C00000"/>
                </a:solidFill>
                <a:latin typeface="Calibri Light"/>
              </a:rPr>
              <a:t>tres</a:t>
            </a:r>
            <a:r>
              <a:rPr lang="en-US" sz="2400" dirty="0">
                <a:solidFill>
                  <a:srgbClr val="C00000"/>
                </a:solidFill>
                <a:latin typeface="Calibri Light"/>
              </a:rPr>
              <a:t> </a:t>
            </a:r>
            <a:r>
              <a:rPr lang="en-US" sz="2400" dirty="0" err="1">
                <a:solidFill>
                  <a:srgbClr val="C00000"/>
                </a:solidFill>
                <a:latin typeface="Calibri Light"/>
              </a:rPr>
              <a:t>veces</a:t>
            </a:r>
            <a:r>
              <a:rPr lang="en-US" sz="2400" dirty="0">
                <a:solidFill>
                  <a:srgbClr val="C00000"/>
                </a:solidFill>
                <a:latin typeface="Calibri Light"/>
              </a:rPr>
              <a:t> </a:t>
            </a:r>
            <a:r>
              <a:rPr lang="en-US" sz="2400" dirty="0">
                <a:solidFill>
                  <a:srgbClr val="000000"/>
                </a:solidFill>
                <a:latin typeface="Calibri Light"/>
              </a:rPr>
              <a:t>el </a:t>
            </a:r>
            <a:r>
              <a:rPr lang="en-US" sz="2400" dirty="0" err="1">
                <a:solidFill>
                  <a:srgbClr val="000000"/>
                </a:solidFill>
                <a:latin typeface="Calibri Light"/>
              </a:rPr>
              <a:t>riesgo</a:t>
            </a:r>
            <a:r>
              <a:rPr lang="en-US" sz="2400" dirty="0">
                <a:solidFill>
                  <a:srgbClr val="000000"/>
                </a:solidFill>
                <a:latin typeface="Calibri Light"/>
              </a:rPr>
              <a:t> a </a:t>
            </a:r>
            <a:r>
              <a:rPr lang="en-US" sz="2400" dirty="0" err="1">
                <a:solidFill>
                  <a:srgbClr val="000000"/>
                </a:solidFill>
                <a:latin typeface="Calibri Light"/>
              </a:rPr>
              <a:t>presentar</a:t>
            </a:r>
            <a:r>
              <a:rPr lang="en-US" sz="2400" dirty="0">
                <a:solidFill>
                  <a:srgbClr val="000000"/>
                </a:solidFill>
                <a:latin typeface="Calibri Light"/>
              </a:rPr>
              <a:t> </a:t>
            </a:r>
            <a:r>
              <a:rPr lang="en-US" sz="2400" dirty="0" err="1">
                <a:solidFill>
                  <a:srgbClr val="000000"/>
                </a:solidFill>
                <a:latin typeface="Calibri Light"/>
              </a:rPr>
              <a:t>fracturas</a:t>
            </a:r>
            <a:r>
              <a:rPr lang="en-US" sz="2400" dirty="0">
                <a:solidFill>
                  <a:srgbClr val="000000"/>
                </a:solidFill>
                <a:latin typeface="Calibri Light"/>
              </a:rPr>
              <a:t>  y hasta </a:t>
            </a:r>
            <a:r>
              <a:rPr lang="en-US" sz="2400" dirty="0">
                <a:solidFill>
                  <a:srgbClr val="C00000"/>
                </a:solidFill>
                <a:latin typeface="Calibri Light"/>
              </a:rPr>
              <a:t>100 </a:t>
            </a:r>
            <a:r>
              <a:rPr lang="en-US" sz="2400" dirty="0" err="1">
                <a:solidFill>
                  <a:srgbClr val="C00000"/>
                </a:solidFill>
                <a:latin typeface="Calibri Light"/>
              </a:rPr>
              <a:t>veces</a:t>
            </a:r>
            <a:r>
              <a:rPr lang="en-US" sz="2400" dirty="0">
                <a:solidFill>
                  <a:srgbClr val="C00000"/>
                </a:solidFill>
                <a:latin typeface="Calibri Light"/>
              </a:rPr>
              <a:t> </a:t>
            </a:r>
            <a:r>
              <a:rPr lang="en-US" sz="2400" dirty="0">
                <a:solidFill>
                  <a:srgbClr val="000000"/>
                </a:solidFill>
                <a:latin typeface="Calibri Light"/>
              </a:rPr>
              <a:t>el de osteonecrosis, </a:t>
            </a:r>
            <a:r>
              <a:rPr lang="en-US" sz="2400" dirty="0" err="1">
                <a:solidFill>
                  <a:srgbClr val="000000"/>
                </a:solidFill>
                <a:latin typeface="Calibri Light"/>
              </a:rPr>
              <a:t>comparado</a:t>
            </a:r>
            <a:r>
              <a:rPr lang="en-US" sz="2400" dirty="0">
                <a:solidFill>
                  <a:srgbClr val="000000"/>
                </a:solidFill>
                <a:latin typeface="Calibri Light"/>
              </a:rPr>
              <a:t> con la </a:t>
            </a:r>
            <a:r>
              <a:rPr lang="en-US" sz="2400" dirty="0" err="1">
                <a:solidFill>
                  <a:srgbClr val="000000"/>
                </a:solidFill>
                <a:latin typeface="Calibri Light"/>
              </a:rPr>
              <a:t>población</a:t>
            </a:r>
            <a:r>
              <a:rPr lang="en-US" sz="2400" dirty="0">
                <a:solidFill>
                  <a:srgbClr val="000000"/>
                </a:solidFill>
                <a:latin typeface="Calibri Light"/>
              </a:rPr>
              <a:t> general.</a:t>
            </a:r>
          </a:p>
          <a:p>
            <a:pPr marL="285750" indent="-285750" defTabSz="914400">
              <a:buFont typeface="Wingdings" pitchFamily="2" charset="2"/>
              <a:buChar char="§"/>
            </a:pPr>
            <a:endParaRPr lang="en-US" sz="2400" dirty="0">
              <a:solidFill>
                <a:srgbClr val="000000"/>
              </a:solidFill>
              <a:latin typeface="Calibri Light"/>
            </a:endParaRPr>
          </a:p>
          <a:p>
            <a:pPr marL="285750" indent="-285750" defTabSz="914400">
              <a:buFont typeface="Wingdings" pitchFamily="2" charset="2"/>
              <a:buChar char="§"/>
            </a:pPr>
            <a:r>
              <a:rPr lang="en-US" sz="2400" dirty="0">
                <a:solidFill>
                  <a:srgbClr val="000000"/>
                </a:solidFill>
                <a:latin typeface="Calibri Light"/>
              </a:rPr>
              <a:t> El TARV, en especial los </a:t>
            </a:r>
            <a:r>
              <a:rPr lang="en-US" sz="2400" dirty="0" err="1">
                <a:solidFill>
                  <a:srgbClr val="000000"/>
                </a:solidFill>
                <a:latin typeface="Calibri Light"/>
              </a:rPr>
              <a:t>regímenes</a:t>
            </a:r>
            <a:r>
              <a:rPr lang="en-US" sz="2400" dirty="0">
                <a:solidFill>
                  <a:srgbClr val="000000"/>
                </a:solidFill>
                <a:latin typeface="Calibri Light"/>
              </a:rPr>
              <a:t> con </a:t>
            </a:r>
            <a:r>
              <a:rPr lang="en-US" sz="2400" dirty="0" err="1">
                <a:solidFill>
                  <a:srgbClr val="000000"/>
                </a:solidFill>
                <a:latin typeface="Calibri Light"/>
              </a:rPr>
              <a:t>tenofovir</a:t>
            </a:r>
            <a:r>
              <a:rPr lang="en-US" sz="2400" dirty="0">
                <a:solidFill>
                  <a:srgbClr val="000000"/>
                </a:solidFill>
                <a:latin typeface="Calibri Light"/>
              </a:rPr>
              <a:t> se </a:t>
            </a:r>
            <a:r>
              <a:rPr lang="en-US" sz="2400" dirty="0" err="1">
                <a:solidFill>
                  <a:srgbClr val="000000"/>
                </a:solidFill>
                <a:latin typeface="Calibri Light"/>
              </a:rPr>
              <a:t>asocian</a:t>
            </a:r>
            <a:r>
              <a:rPr lang="en-US" sz="2400" dirty="0">
                <a:solidFill>
                  <a:srgbClr val="000000"/>
                </a:solidFill>
                <a:latin typeface="Calibri Light"/>
              </a:rPr>
              <a:t> con </a:t>
            </a:r>
            <a:r>
              <a:rPr lang="en-US" sz="2400" dirty="0" err="1">
                <a:solidFill>
                  <a:srgbClr val="000000"/>
                </a:solidFill>
                <a:latin typeface="Calibri Light"/>
              </a:rPr>
              <a:t>problemas</a:t>
            </a:r>
            <a:r>
              <a:rPr lang="en-US" sz="2400" dirty="0">
                <a:solidFill>
                  <a:srgbClr val="000000"/>
                </a:solidFill>
                <a:latin typeface="Calibri Light"/>
              </a:rPr>
              <a:t> </a:t>
            </a:r>
            <a:r>
              <a:rPr lang="en-US" sz="2400" dirty="0" err="1">
                <a:solidFill>
                  <a:srgbClr val="000000"/>
                </a:solidFill>
                <a:latin typeface="Calibri Light"/>
              </a:rPr>
              <a:t>óseos</a:t>
            </a:r>
            <a:r>
              <a:rPr lang="en-US" sz="2400" dirty="0">
                <a:solidFill>
                  <a:srgbClr val="000000"/>
                </a:solidFill>
                <a:latin typeface="Calibri Light"/>
              </a:rPr>
              <a:t> </a:t>
            </a:r>
            <a:r>
              <a:rPr lang="en-US" sz="2400" dirty="0" err="1">
                <a:solidFill>
                  <a:srgbClr val="000000"/>
                </a:solidFill>
                <a:latin typeface="Calibri Light"/>
              </a:rPr>
              <a:t>debido</a:t>
            </a:r>
            <a:r>
              <a:rPr lang="en-US" sz="2400" dirty="0">
                <a:solidFill>
                  <a:srgbClr val="000000"/>
                </a:solidFill>
                <a:latin typeface="Calibri Light"/>
              </a:rPr>
              <a:t> a: </a:t>
            </a:r>
          </a:p>
          <a:p>
            <a:pPr defTabSz="914400"/>
            <a:endParaRPr lang="en-US" sz="2400" dirty="0">
              <a:solidFill>
                <a:srgbClr val="000000"/>
              </a:solidFill>
              <a:latin typeface="Calibri Light"/>
            </a:endParaRPr>
          </a:p>
          <a:p>
            <a:pPr marL="800100" lvl="1" indent="-342900" defTabSz="914400">
              <a:buFont typeface="Wingdings" pitchFamily="2" charset="2"/>
              <a:buChar char="ü"/>
            </a:pPr>
            <a:r>
              <a:rPr lang="en-US" sz="2400" dirty="0" err="1">
                <a:solidFill>
                  <a:srgbClr val="000000"/>
                </a:solidFill>
                <a:latin typeface="Calibri Light"/>
              </a:rPr>
              <a:t>Reducción</a:t>
            </a:r>
            <a:r>
              <a:rPr lang="en-US" sz="2400" dirty="0">
                <a:solidFill>
                  <a:srgbClr val="000000"/>
                </a:solidFill>
                <a:latin typeface="Calibri Light"/>
              </a:rPr>
              <a:t> de la </a:t>
            </a:r>
            <a:r>
              <a:rPr lang="en-US" sz="2400" dirty="0" err="1">
                <a:solidFill>
                  <a:srgbClr val="000000"/>
                </a:solidFill>
                <a:latin typeface="Calibri Light"/>
              </a:rPr>
              <a:t>densidad</a:t>
            </a:r>
            <a:r>
              <a:rPr lang="en-US" sz="2400" dirty="0">
                <a:solidFill>
                  <a:srgbClr val="000000"/>
                </a:solidFill>
                <a:latin typeface="Calibri Light"/>
              </a:rPr>
              <a:t> mineral </a:t>
            </a:r>
            <a:r>
              <a:rPr lang="en-US" sz="2400" dirty="0" err="1">
                <a:solidFill>
                  <a:srgbClr val="000000"/>
                </a:solidFill>
                <a:latin typeface="Calibri Light"/>
              </a:rPr>
              <a:t>ósea</a:t>
            </a:r>
            <a:endParaRPr lang="en-US" sz="2400" dirty="0">
              <a:solidFill>
                <a:srgbClr val="000000"/>
              </a:solidFill>
              <a:latin typeface="Calibri Light"/>
            </a:endParaRPr>
          </a:p>
          <a:p>
            <a:pPr marL="800100" lvl="1" indent="-342900" defTabSz="914400">
              <a:buFont typeface="Wingdings" pitchFamily="2" charset="2"/>
              <a:buChar char="ü"/>
            </a:pPr>
            <a:r>
              <a:rPr lang="en-US" sz="2400" dirty="0" err="1">
                <a:solidFill>
                  <a:srgbClr val="000000"/>
                </a:solidFill>
                <a:latin typeface="Calibri Light"/>
              </a:rPr>
              <a:t>Aumento</a:t>
            </a:r>
            <a:r>
              <a:rPr lang="en-US" sz="2400" dirty="0">
                <a:solidFill>
                  <a:srgbClr val="000000"/>
                </a:solidFill>
                <a:latin typeface="Calibri Light"/>
              </a:rPr>
              <a:t> de los </a:t>
            </a:r>
            <a:r>
              <a:rPr lang="en-US" sz="2400" dirty="0" err="1">
                <a:solidFill>
                  <a:srgbClr val="000000"/>
                </a:solidFill>
                <a:latin typeface="Calibri Light"/>
              </a:rPr>
              <a:t>marcadores</a:t>
            </a:r>
            <a:r>
              <a:rPr lang="en-US" sz="2400" dirty="0">
                <a:solidFill>
                  <a:srgbClr val="000000"/>
                </a:solidFill>
                <a:latin typeface="Calibri Light"/>
              </a:rPr>
              <a:t> de </a:t>
            </a:r>
            <a:r>
              <a:rPr lang="en-US" sz="2400" dirty="0" err="1">
                <a:solidFill>
                  <a:srgbClr val="000000"/>
                </a:solidFill>
                <a:latin typeface="Calibri Light"/>
              </a:rPr>
              <a:t>recambio</a:t>
            </a:r>
            <a:r>
              <a:rPr lang="en-US" sz="2400" dirty="0">
                <a:solidFill>
                  <a:srgbClr val="000000"/>
                </a:solidFill>
                <a:latin typeface="Calibri Light"/>
              </a:rPr>
              <a:t> </a:t>
            </a:r>
            <a:r>
              <a:rPr lang="en-US" sz="2400" dirty="0" err="1">
                <a:solidFill>
                  <a:srgbClr val="000000"/>
                </a:solidFill>
                <a:latin typeface="Calibri Light"/>
              </a:rPr>
              <a:t>óseo</a:t>
            </a:r>
            <a:endParaRPr lang="en-US" sz="2400" dirty="0">
              <a:solidFill>
                <a:srgbClr val="000000"/>
              </a:solidFill>
              <a:latin typeface="Calibri Light"/>
            </a:endParaRPr>
          </a:p>
        </p:txBody>
      </p:sp>
      <p:sp>
        <p:nvSpPr>
          <p:cNvPr id="7" name="6 Rectángulo"/>
          <p:cNvSpPr/>
          <p:nvPr/>
        </p:nvSpPr>
        <p:spPr>
          <a:xfrm>
            <a:off x="775587" y="593557"/>
            <a:ext cx="10601000" cy="646331"/>
          </a:xfrm>
          <a:prstGeom prst="rect">
            <a:avLst/>
          </a:prstGeom>
        </p:spPr>
        <p:txBody>
          <a:bodyPr wrap="square">
            <a:spAutoFit/>
          </a:bodyPr>
          <a:lstStyle/>
          <a:p>
            <a:pPr defTabSz="914400"/>
            <a:r>
              <a:rPr lang="es-ES" sz="3600" dirty="0">
                <a:solidFill>
                  <a:srgbClr val="000000"/>
                </a:solidFill>
                <a:latin typeface="Calibri Light"/>
              </a:rPr>
              <a:t>Osteoporosis y </a:t>
            </a:r>
            <a:r>
              <a:rPr lang="es-ES" sz="3600" dirty="0" err="1">
                <a:solidFill>
                  <a:srgbClr val="000000"/>
                </a:solidFill>
                <a:latin typeface="Calibri Light"/>
              </a:rPr>
              <a:t>osteonecrosis</a:t>
            </a:r>
            <a:r>
              <a:rPr lang="es-ES" sz="3600" dirty="0">
                <a:solidFill>
                  <a:srgbClr val="000000"/>
                </a:solidFill>
                <a:latin typeface="Calibri Light"/>
              </a:rPr>
              <a:t> en VIH</a:t>
            </a:r>
          </a:p>
        </p:txBody>
      </p:sp>
      <p:sp>
        <p:nvSpPr>
          <p:cNvPr id="8" name="7 Rectángulo"/>
          <p:cNvSpPr/>
          <p:nvPr/>
        </p:nvSpPr>
        <p:spPr>
          <a:xfrm>
            <a:off x="3122343" y="6043898"/>
            <a:ext cx="9098849" cy="646331"/>
          </a:xfrm>
          <a:prstGeom prst="rect">
            <a:avLst/>
          </a:prstGeom>
        </p:spPr>
        <p:txBody>
          <a:bodyPr wrap="square">
            <a:spAutoFit/>
          </a:bodyPr>
          <a:lstStyle/>
          <a:p>
            <a:pPr algn="ctr" defTabSz="914400"/>
            <a:r>
              <a:rPr lang="es-ES" sz="1200" dirty="0">
                <a:solidFill>
                  <a:srgbClr val="455560"/>
                </a:solidFill>
                <a:latin typeface="Calibri Light"/>
              </a:rPr>
              <a:t> </a:t>
            </a:r>
            <a:r>
              <a:rPr lang="es-ES" sz="1200" dirty="0">
                <a:solidFill>
                  <a:srgbClr val="FFFFFF"/>
                </a:solidFill>
                <a:latin typeface="Calibri Light"/>
              </a:rPr>
              <a:t>Prieto-Alhambra D, et al. J </a:t>
            </a:r>
            <a:r>
              <a:rPr lang="es-ES" sz="1200" dirty="0" err="1">
                <a:solidFill>
                  <a:srgbClr val="FFFFFF"/>
                </a:solidFill>
                <a:latin typeface="Calibri Light"/>
              </a:rPr>
              <a:t>Acquir</a:t>
            </a:r>
            <a:r>
              <a:rPr lang="es-ES" sz="1200" dirty="0">
                <a:solidFill>
                  <a:srgbClr val="FFFFFF"/>
                </a:solidFill>
                <a:latin typeface="Calibri Light"/>
              </a:rPr>
              <a:t> </a:t>
            </a:r>
            <a:r>
              <a:rPr lang="es-ES" sz="1200" dirty="0" err="1">
                <a:solidFill>
                  <a:srgbClr val="FFFFFF"/>
                </a:solidFill>
                <a:latin typeface="Calibri Light"/>
              </a:rPr>
              <a:t>Immune</a:t>
            </a:r>
            <a:r>
              <a:rPr lang="es-ES" sz="1200" dirty="0">
                <a:solidFill>
                  <a:srgbClr val="FFFFFF"/>
                </a:solidFill>
                <a:latin typeface="Calibri Light"/>
              </a:rPr>
              <a:t> </a:t>
            </a:r>
            <a:r>
              <a:rPr lang="es-ES" sz="1200" dirty="0" err="1">
                <a:solidFill>
                  <a:srgbClr val="FFFFFF"/>
                </a:solidFill>
                <a:latin typeface="Calibri Light"/>
              </a:rPr>
              <a:t>Defic</a:t>
            </a:r>
            <a:r>
              <a:rPr lang="es-ES" sz="1200" dirty="0">
                <a:solidFill>
                  <a:srgbClr val="FFFFFF"/>
                </a:solidFill>
                <a:latin typeface="Calibri Light"/>
              </a:rPr>
              <a:t> </a:t>
            </a:r>
            <a:r>
              <a:rPr lang="es-ES" sz="1200" dirty="0" err="1">
                <a:solidFill>
                  <a:srgbClr val="FFFFFF"/>
                </a:solidFill>
                <a:latin typeface="Calibri Light"/>
              </a:rPr>
              <a:t>Syndr</a:t>
            </a:r>
            <a:r>
              <a:rPr lang="es-ES" sz="1200" dirty="0">
                <a:solidFill>
                  <a:srgbClr val="FFFFFF"/>
                </a:solidFill>
                <a:latin typeface="Calibri Light"/>
              </a:rPr>
              <a:t>. 2014;66:90-95.</a:t>
            </a:r>
          </a:p>
          <a:p>
            <a:pPr algn="ctr" defTabSz="914400"/>
            <a:r>
              <a:rPr lang="es-ES" sz="1200" dirty="0">
                <a:solidFill>
                  <a:srgbClr val="FFFFFF"/>
                </a:solidFill>
                <a:latin typeface="Calibri Light"/>
              </a:rPr>
              <a:t> Morse CG, et al.; </a:t>
            </a:r>
            <a:r>
              <a:rPr lang="es-ES" sz="1200" dirty="0" err="1">
                <a:solidFill>
                  <a:srgbClr val="FFFFFF"/>
                </a:solidFill>
                <a:latin typeface="Calibri Light"/>
              </a:rPr>
              <a:t>Clin</a:t>
            </a:r>
            <a:r>
              <a:rPr lang="es-ES" sz="1200" dirty="0">
                <a:solidFill>
                  <a:srgbClr val="FFFFFF"/>
                </a:solidFill>
                <a:latin typeface="Calibri Light"/>
              </a:rPr>
              <a:t> </a:t>
            </a:r>
            <a:r>
              <a:rPr lang="es-ES" sz="1200" dirty="0" err="1">
                <a:solidFill>
                  <a:srgbClr val="FFFFFF"/>
                </a:solidFill>
                <a:latin typeface="Calibri Light"/>
              </a:rPr>
              <a:t>Infect</a:t>
            </a:r>
            <a:r>
              <a:rPr lang="es-ES" sz="1200" dirty="0">
                <a:solidFill>
                  <a:srgbClr val="FFFFFF"/>
                </a:solidFill>
                <a:latin typeface="Calibri Light"/>
              </a:rPr>
              <a:t> </a:t>
            </a:r>
            <a:r>
              <a:rPr lang="es-ES" sz="1200" dirty="0" err="1">
                <a:solidFill>
                  <a:srgbClr val="FFFFFF"/>
                </a:solidFill>
                <a:latin typeface="Calibri Light"/>
              </a:rPr>
              <a:t>Dis</a:t>
            </a:r>
            <a:r>
              <a:rPr lang="es-ES" sz="1200" dirty="0">
                <a:solidFill>
                  <a:srgbClr val="FFFFFF"/>
                </a:solidFill>
                <a:latin typeface="Calibri Light"/>
              </a:rPr>
              <a:t>. 2007;44:739-74</a:t>
            </a:r>
          </a:p>
          <a:p>
            <a:pPr algn="ctr" defTabSz="914400"/>
            <a:r>
              <a:rPr lang="es-ES" sz="1200" dirty="0" err="1">
                <a:solidFill>
                  <a:srgbClr val="FFFFFF"/>
                </a:solidFill>
                <a:latin typeface="Arial"/>
              </a:rPr>
              <a:t>Grund</a:t>
            </a:r>
            <a:r>
              <a:rPr lang="es-ES" sz="1200" dirty="0">
                <a:solidFill>
                  <a:srgbClr val="FFFFFF"/>
                </a:solidFill>
                <a:latin typeface="Arial"/>
              </a:rPr>
              <a:t> B, et al. AIDS. 2009;23:1519</a:t>
            </a:r>
            <a:endParaRPr lang="es-ES" sz="1200" dirty="0">
              <a:solidFill>
                <a:srgbClr val="FFFFFF"/>
              </a:solidFill>
              <a:latin typeface="Calibri Light"/>
            </a:endParaRPr>
          </a:p>
        </p:txBody>
      </p:sp>
      <p:sp>
        <p:nvSpPr>
          <p:cNvPr id="9" name="Rectángulo 3"/>
          <p:cNvSpPr/>
          <p:nvPr/>
        </p:nvSpPr>
        <p:spPr>
          <a:xfrm>
            <a:off x="108" y="6050196"/>
            <a:ext cx="3084585" cy="7169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AR" sz="2800" dirty="0">
              <a:solidFill>
                <a:srgbClr val="FFFFFF"/>
              </a:solidFill>
            </a:endParaRPr>
          </a:p>
        </p:txBody>
      </p:sp>
    </p:spTree>
    <p:extLst>
      <p:ext uri="{BB962C8B-B14F-4D97-AF65-F5344CB8AC3E}">
        <p14:creationId xmlns:p14="http://schemas.microsoft.com/office/powerpoint/2010/main" val="69705852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ángulo 1"/>
          <p:cNvSpPr/>
          <p:nvPr/>
        </p:nvSpPr>
        <p:spPr>
          <a:xfrm>
            <a:off x="1042480" y="2060856"/>
            <a:ext cx="10081120" cy="3022366"/>
          </a:xfrm>
          <a:prstGeom prst="rect">
            <a:avLst/>
          </a:prstGeom>
        </p:spPr>
        <p:txBody>
          <a:bodyPr wrap="square">
            <a:spAutoFit/>
          </a:bodyPr>
          <a:lstStyle/>
          <a:p>
            <a:pPr marL="342900" indent="-342900" defTabSz="914400" eaLnBrk="0" fontAlgn="base" hangingPunct="0">
              <a:spcBef>
                <a:spcPct val="20000"/>
              </a:spcBef>
              <a:spcAft>
                <a:spcPct val="0"/>
              </a:spcAft>
              <a:buFont typeface="Wingdings" pitchFamily="2" charset="2"/>
              <a:buChar char="§"/>
            </a:pPr>
            <a:r>
              <a:rPr lang="en-US" altLang="en-US" sz="2800" kern="0" dirty="0" err="1">
                <a:solidFill>
                  <a:srgbClr val="000000"/>
                </a:solidFill>
                <a:latin typeface="Calibri Light"/>
              </a:rPr>
              <a:t>Análisis</a:t>
            </a:r>
            <a:r>
              <a:rPr lang="en-US" altLang="en-US" sz="2800" kern="0" dirty="0">
                <a:solidFill>
                  <a:srgbClr val="000000"/>
                </a:solidFill>
                <a:latin typeface="Calibri Light"/>
              </a:rPr>
              <a:t> </a:t>
            </a:r>
            <a:r>
              <a:rPr lang="en-US" altLang="en-US" sz="2800" kern="0" dirty="0" err="1">
                <a:solidFill>
                  <a:srgbClr val="000000"/>
                </a:solidFill>
                <a:latin typeface="Calibri Light"/>
              </a:rPr>
              <a:t>prospectivo</a:t>
            </a:r>
            <a:r>
              <a:rPr lang="en-US" altLang="en-US" sz="2800" kern="0" dirty="0">
                <a:solidFill>
                  <a:srgbClr val="000000"/>
                </a:solidFill>
                <a:latin typeface="Calibri Light"/>
              </a:rPr>
              <a:t> de 11820 pacientes (57%) en </a:t>
            </a:r>
            <a:r>
              <a:rPr lang="en-US" altLang="en-US" sz="2800" kern="0" dirty="0" err="1">
                <a:solidFill>
                  <a:srgbClr val="000000"/>
                </a:solidFill>
                <a:latin typeface="Calibri Light"/>
              </a:rPr>
              <a:t>seguimiento</a:t>
            </a:r>
            <a:r>
              <a:rPr lang="en-US" altLang="en-US" sz="2800" kern="0" dirty="0">
                <a:solidFill>
                  <a:srgbClr val="000000"/>
                </a:solidFill>
                <a:latin typeface="Calibri Light"/>
              </a:rPr>
              <a:t> </a:t>
            </a:r>
            <a:r>
              <a:rPr lang="en-US" altLang="en-US" sz="2800" kern="0" dirty="0" err="1">
                <a:solidFill>
                  <a:srgbClr val="000000"/>
                </a:solidFill>
                <a:latin typeface="Calibri Light"/>
              </a:rPr>
              <a:t>desde</a:t>
            </a:r>
            <a:r>
              <a:rPr lang="en-US" altLang="en-US" sz="2800" kern="0" dirty="0">
                <a:solidFill>
                  <a:srgbClr val="000000"/>
                </a:solidFill>
                <a:latin typeface="Calibri Light"/>
              </a:rPr>
              <a:t> </a:t>
            </a:r>
            <a:r>
              <a:rPr lang="en-US" altLang="en-US" sz="2800" kern="0" dirty="0" err="1">
                <a:solidFill>
                  <a:srgbClr val="000000"/>
                </a:solidFill>
                <a:latin typeface="Calibri Light"/>
              </a:rPr>
              <a:t>enero</a:t>
            </a:r>
            <a:r>
              <a:rPr lang="en-US" altLang="en-US" sz="2800" kern="0" dirty="0">
                <a:solidFill>
                  <a:srgbClr val="000000"/>
                </a:solidFill>
                <a:latin typeface="Calibri Light"/>
              </a:rPr>
              <a:t> de 2004</a:t>
            </a:r>
          </a:p>
          <a:p>
            <a:pPr marL="342900" indent="-342900" defTabSz="914400" eaLnBrk="0" fontAlgn="base" hangingPunct="0">
              <a:spcBef>
                <a:spcPct val="20000"/>
              </a:spcBef>
              <a:spcAft>
                <a:spcPct val="0"/>
              </a:spcAft>
              <a:buFont typeface="Wingdings" pitchFamily="2" charset="2"/>
              <a:buChar char="§"/>
            </a:pPr>
            <a:endParaRPr lang="en-US" altLang="en-US" sz="2800" kern="0" dirty="0">
              <a:solidFill>
                <a:srgbClr val="000000"/>
              </a:solidFill>
              <a:latin typeface="Calibri Light"/>
            </a:endParaRPr>
          </a:p>
          <a:p>
            <a:pPr marL="342900" indent="-342900" defTabSz="914400" eaLnBrk="0" fontAlgn="base" hangingPunct="0">
              <a:spcBef>
                <a:spcPct val="20000"/>
              </a:spcBef>
              <a:spcAft>
                <a:spcPct val="0"/>
              </a:spcAft>
              <a:buFont typeface="Wingdings" pitchFamily="2" charset="2"/>
              <a:buChar char="§"/>
            </a:pPr>
            <a:r>
              <a:rPr lang="es-ES" sz="2800" kern="0" dirty="0">
                <a:solidFill>
                  <a:srgbClr val="000000"/>
                </a:solidFill>
                <a:latin typeface="Calibri Light"/>
              </a:rPr>
              <a:t>496 pacientes presentaron </a:t>
            </a:r>
            <a:r>
              <a:rPr lang="es-ES" sz="2800" kern="0" dirty="0">
                <a:solidFill>
                  <a:srgbClr val="FF0000"/>
                </a:solidFill>
                <a:latin typeface="Calibri Light"/>
              </a:rPr>
              <a:t>619 fracturas</a:t>
            </a:r>
          </a:p>
          <a:p>
            <a:pPr marL="342900" indent="-342900" defTabSz="914400" eaLnBrk="0" fontAlgn="base" hangingPunct="0">
              <a:spcBef>
                <a:spcPct val="20000"/>
              </a:spcBef>
              <a:spcAft>
                <a:spcPct val="0"/>
              </a:spcAft>
              <a:buFont typeface="Wingdings" pitchFamily="2" charset="2"/>
              <a:buChar char="§"/>
            </a:pPr>
            <a:endParaRPr lang="es-ES" sz="2800" kern="0" dirty="0">
              <a:solidFill>
                <a:srgbClr val="FF0000"/>
              </a:solidFill>
              <a:latin typeface="Calibri Light"/>
            </a:endParaRPr>
          </a:p>
          <a:p>
            <a:pPr marL="342900" indent="-342900" defTabSz="914400" eaLnBrk="0" fontAlgn="base" hangingPunct="0">
              <a:spcBef>
                <a:spcPct val="20000"/>
              </a:spcBef>
              <a:spcAft>
                <a:spcPct val="0"/>
              </a:spcAft>
              <a:buFont typeface="Wingdings" pitchFamily="2" charset="2"/>
              <a:buChar char="§"/>
            </a:pPr>
            <a:r>
              <a:rPr lang="es-ES" sz="2800" kern="0" dirty="0">
                <a:solidFill>
                  <a:srgbClr val="000000"/>
                </a:solidFill>
                <a:latin typeface="Calibri Light"/>
              </a:rPr>
              <a:t>73 </a:t>
            </a:r>
            <a:r>
              <a:rPr lang="es-ES" sz="2800" kern="0" dirty="0" err="1">
                <a:solidFill>
                  <a:srgbClr val="000000"/>
                </a:solidFill>
                <a:latin typeface="Calibri Light"/>
              </a:rPr>
              <a:t>patientes</a:t>
            </a:r>
            <a:r>
              <a:rPr lang="es-ES" sz="2800" kern="0" dirty="0">
                <a:solidFill>
                  <a:srgbClr val="000000"/>
                </a:solidFill>
                <a:latin typeface="Calibri Light"/>
              </a:rPr>
              <a:t> desarrollaron  </a:t>
            </a:r>
            <a:r>
              <a:rPr lang="es-ES" sz="2800" kern="0" dirty="0">
                <a:solidFill>
                  <a:srgbClr val="FF0000"/>
                </a:solidFill>
                <a:latin typeface="Calibri Light"/>
              </a:rPr>
              <a:t>89 episodios de </a:t>
            </a:r>
            <a:r>
              <a:rPr lang="es-ES" sz="2800" kern="0" dirty="0" err="1">
                <a:solidFill>
                  <a:srgbClr val="FF0000"/>
                </a:solidFill>
                <a:latin typeface="Calibri Light"/>
              </a:rPr>
              <a:t>osteonecrosis</a:t>
            </a:r>
            <a:endParaRPr lang="es-ES" sz="2800" kern="0" dirty="0">
              <a:solidFill>
                <a:srgbClr val="FF0000"/>
              </a:solidFill>
              <a:latin typeface="Calibri Light"/>
            </a:endParaRPr>
          </a:p>
        </p:txBody>
      </p:sp>
      <p:sp>
        <p:nvSpPr>
          <p:cNvPr id="3" name="2 Rectángulo"/>
          <p:cNvSpPr/>
          <p:nvPr/>
        </p:nvSpPr>
        <p:spPr>
          <a:xfrm>
            <a:off x="5135893" y="6254797"/>
            <a:ext cx="3355406" cy="307777"/>
          </a:xfrm>
          <a:prstGeom prst="rect">
            <a:avLst/>
          </a:prstGeom>
        </p:spPr>
        <p:txBody>
          <a:bodyPr wrap="none">
            <a:spAutoFit/>
          </a:bodyPr>
          <a:lstStyle/>
          <a:p>
            <a:pPr defTabSz="914400"/>
            <a:r>
              <a:rPr lang="en-US" altLang="en-US" sz="1200" kern="0" dirty="0">
                <a:solidFill>
                  <a:srgbClr val="FFFFFF"/>
                </a:solidFill>
                <a:latin typeface="Calibri Light"/>
                <a:ea typeface="MS PGothic" pitchFamily="34" charset="-128"/>
              </a:rPr>
              <a:t>Borges AH, et al. CROI 2016. Abstract 46</a:t>
            </a:r>
            <a:r>
              <a:rPr lang="en-US" altLang="en-US" sz="1400" kern="0" dirty="0">
                <a:solidFill>
                  <a:srgbClr val="FFFFFF"/>
                </a:solidFill>
                <a:latin typeface="Calibri Light"/>
                <a:ea typeface="MS PGothic" pitchFamily="34" charset="-128"/>
              </a:rPr>
              <a:t>. CCO HIV</a:t>
            </a:r>
            <a:endParaRPr lang="es-ES" sz="1800" kern="0" dirty="0">
              <a:solidFill>
                <a:srgbClr val="FFFFFF"/>
              </a:solidFill>
              <a:latin typeface="Calibri Light"/>
            </a:endParaRPr>
          </a:p>
        </p:txBody>
      </p:sp>
      <p:sp>
        <p:nvSpPr>
          <p:cNvPr id="5" name="4 Rectángulo"/>
          <p:cNvSpPr/>
          <p:nvPr/>
        </p:nvSpPr>
        <p:spPr>
          <a:xfrm>
            <a:off x="514424" y="404744"/>
            <a:ext cx="11137237" cy="584775"/>
          </a:xfrm>
          <a:prstGeom prst="rect">
            <a:avLst/>
          </a:prstGeom>
        </p:spPr>
        <p:txBody>
          <a:bodyPr wrap="square">
            <a:spAutoFit/>
          </a:bodyPr>
          <a:lstStyle/>
          <a:p>
            <a:pPr algn="ctr" defTabSz="914400"/>
            <a:r>
              <a:rPr lang="en-US" altLang="en-US" sz="3200" kern="0" dirty="0" err="1">
                <a:solidFill>
                  <a:srgbClr val="000000"/>
                </a:solidFill>
                <a:latin typeface="Calibri Light"/>
              </a:rPr>
              <a:t>EuroSIDA</a:t>
            </a:r>
            <a:r>
              <a:rPr lang="en-US" altLang="en-US" sz="3200" kern="0" dirty="0">
                <a:solidFill>
                  <a:srgbClr val="000000"/>
                </a:solidFill>
                <a:latin typeface="Calibri Light"/>
              </a:rPr>
              <a:t>: </a:t>
            </a:r>
            <a:r>
              <a:rPr lang="en-US" altLang="en-US" sz="3200" kern="0" dirty="0" err="1">
                <a:solidFill>
                  <a:srgbClr val="000000"/>
                </a:solidFill>
                <a:latin typeface="Calibri Light"/>
              </a:rPr>
              <a:t>fracturas</a:t>
            </a:r>
            <a:r>
              <a:rPr lang="en-US" altLang="en-US" sz="3200" kern="0" dirty="0">
                <a:solidFill>
                  <a:srgbClr val="000000"/>
                </a:solidFill>
                <a:latin typeface="Calibri Light"/>
              </a:rPr>
              <a:t> y osteonecrosis en pacientes VIH </a:t>
            </a:r>
            <a:r>
              <a:rPr lang="en-US" altLang="en-US" sz="3200" kern="0" dirty="0" err="1">
                <a:solidFill>
                  <a:srgbClr val="000000"/>
                </a:solidFill>
                <a:latin typeface="Calibri Light"/>
              </a:rPr>
              <a:t>positivos</a:t>
            </a:r>
            <a:endParaRPr lang="es-ES" sz="3200" kern="0" dirty="0">
              <a:solidFill>
                <a:sysClr val="windowText" lastClr="000000"/>
              </a:solidFill>
            </a:endParaRPr>
          </a:p>
        </p:txBody>
      </p:sp>
      <p:sp>
        <p:nvSpPr>
          <p:cNvPr id="7" name="Rectángulo 3"/>
          <p:cNvSpPr/>
          <p:nvPr/>
        </p:nvSpPr>
        <p:spPr>
          <a:xfrm>
            <a:off x="108" y="6050196"/>
            <a:ext cx="3084585" cy="7169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AR" sz="2800" dirty="0">
              <a:solidFill>
                <a:srgbClr val="FFFFFF"/>
              </a:solidFill>
            </a:endParaRPr>
          </a:p>
        </p:txBody>
      </p:sp>
    </p:spTree>
    <p:extLst>
      <p:ext uri="{BB962C8B-B14F-4D97-AF65-F5344CB8AC3E}">
        <p14:creationId xmlns:p14="http://schemas.microsoft.com/office/powerpoint/2010/main" val="417808229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idx="1"/>
          </p:nvPr>
        </p:nvSpPr>
        <p:spPr>
          <a:xfrm>
            <a:off x="543801" y="1412778"/>
            <a:ext cx="11273367" cy="1689100"/>
          </a:xfrm>
        </p:spPr>
        <p:txBody>
          <a:bodyPr/>
          <a:lstStyle/>
          <a:p>
            <a:pPr lvl="0" algn="ctr"/>
            <a:r>
              <a:rPr kumimoji="0" lang="en-US" b="0" i="0" u="none" strike="noStrike" kern="0" cap="none" spc="0" normalizeH="0" baseline="0" noProof="0" dirty="0" smtClean="0">
                <a:ln>
                  <a:noFill/>
                </a:ln>
                <a:solidFill>
                  <a:srgbClr val="FF0000"/>
                </a:solidFill>
                <a:effectLst/>
                <a:uLnTx/>
                <a:uFillTx/>
                <a:latin typeface="Calibri Light"/>
              </a:rPr>
              <a:t>TDF </a:t>
            </a:r>
            <a:r>
              <a:rPr kumimoji="0" lang="en-US" b="0" i="0" u="none" strike="noStrike" kern="0" cap="none" spc="0" normalizeH="0" baseline="0" noProof="0" dirty="0" err="1" smtClean="0">
                <a:ln>
                  <a:noFill/>
                </a:ln>
                <a:solidFill>
                  <a:srgbClr val="FF0000"/>
                </a:solidFill>
                <a:effectLst/>
                <a:uLnTx/>
                <a:uFillTx/>
                <a:latin typeface="Calibri Light"/>
              </a:rPr>
              <a:t>fue</a:t>
            </a:r>
            <a:r>
              <a:rPr kumimoji="0" lang="en-US" b="0" i="0" u="none" strike="noStrike" kern="0" cap="none" spc="0" normalizeH="0" baseline="0" noProof="0" dirty="0" smtClean="0">
                <a:ln>
                  <a:noFill/>
                </a:ln>
                <a:solidFill>
                  <a:srgbClr val="FF0000"/>
                </a:solidFill>
                <a:effectLst/>
                <a:uLnTx/>
                <a:uFillTx/>
                <a:latin typeface="Calibri Light"/>
              </a:rPr>
              <a:t> el </a:t>
            </a:r>
            <a:r>
              <a:rPr kumimoji="0" lang="en-US" b="0" i="0" u="none" strike="noStrike" kern="0" cap="none" spc="0" normalizeH="0" baseline="0" noProof="0" dirty="0" err="1" smtClean="0">
                <a:ln>
                  <a:noFill/>
                </a:ln>
                <a:solidFill>
                  <a:srgbClr val="FF0000"/>
                </a:solidFill>
                <a:effectLst/>
                <a:uLnTx/>
                <a:uFillTx/>
                <a:latin typeface="Calibri Light"/>
              </a:rPr>
              <a:t>único</a:t>
            </a:r>
            <a:r>
              <a:rPr kumimoji="0" lang="en-US" b="0" i="0" u="none" strike="noStrike" kern="0" cap="none" spc="0" normalizeH="0" baseline="0" noProof="0" dirty="0" smtClean="0">
                <a:ln>
                  <a:noFill/>
                </a:ln>
                <a:solidFill>
                  <a:srgbClr val="FF0000"/>
                </a:solidFill>
                <a:effectLst/>
                <a:uLnTx/>
                <a:uFillTx/>
                <a:latin typeface="Calibri Light"/>
              </a:rPr>
              <a:t> </a:t>
            </a:r>
            <a:r>
              <a:rPr lang="en-US" dirty="0" err="1" smtClean="0">
                <a:solidFill>
                  <a:srgbClr val="FF0000"/>
                </a:solidFill>
                <a:latin typeface="Calibri Light"/>
              </a:rPr>
              <a:t>antirretroviral</a:t>
            </a:r>
            <a:r>
              <a:rPr lang="en-US" dirty="0" smtClean="0">
                <a:solidFill>
                  <a:srgbClr val="FF0000"/>
                </a:solidFill>
                <a:latin typeface="Calibri Light"/>
              </a:rPr>
              <a:t> </a:t>
            </a:r>
            <a:r>
              <a:rPr lang="en-US" dirty="0" err="1" smtClean="0">
                <a:solidFill>
                  <a:srgbClr val="FF0000"/>
                </a:solidFill>
                <a:latin typeface="Calibri Light"/>
              </a:rPr>
              <a:t>asociado</a:t>
            </a:r>
            <a:r>
              <a:rPr lang="en-US" dirty="0" smtClean="0">
                <a:solidFill>
                  <a:srgbClr val="FF0000"/>
                </a:solidFill>
                <a:latin typeface="Calibri Light"/>
              </a:rPr>
              <a:t> a </a:t>
            </a:r>
            <a:r>
              <a:rPr lang="en-US" dirty="0" err="1" smtClean="0">
                <a:solidFill>
                  <a:srgbClr val="FF0000"/>
                </a:solidFill>
                <a:latin typeface="Calibri Light"/>
              </a:rPr>
              <a:t>incremento</a:t>
            </a:r>
            <a:r>
              <a:rPr lang="en-US" dirty="0" smtClean="0">
                <a:solidFill>
                  <a:srgbClr val="FF0000"/>
                </a:solidFill>
                <a:latin typeface="Calibri Light"/>
              </a:rPr>
              <a:t> de </a:t>
            </a:r>
            <a:r>
              <a:rPr lang="en-US" dirty="0" err="1" smtClean="0">
                <a:solidFill>
                  <a:srgbClr val="FF0000"/>
                </a:solidFill>
                <a:latin typeface="Calibri Light"/>
              </a:rPr>
              <a:t>fracturas</a:t>
            </a:r>
            <a:endParaRPr lang="en-US" altLang="en-US" dirty="0" smtClean="0"/>
          </a:p>
        </p:txBody>
      </p:sp>
      <p:sp>
        <p:nvSpPr>
          <p:cNvPr id="41988" name="Text Box 11"/>
          <p:cNvSpPr txBox="1">
            <a:spLocks noChangeArrowheads="1"/>
          </p:cNvSpPr>
          <p:nvPr/>
        </p:nvSpPr>
        <p:spPr bwMode="auto">
          <a:xfrm>
            <a:off x="3661919" y="6374053"/>
            <a:ext cx="80115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defTabSz="914400" eaLnBrk="0" fontAlgn="base" hangingPunct="0">
              <a:spcBef>
                <a:spcPct val="0"/>
              </a:spcBef>
              <a:spcAft>
                <a:spcPct val="0"/>
              </a:spcAft>
            </a:pPr>
            <a:r>
              <a:rPr lang="en-US" altLang="en-US" sz="1400" b="0" dirty="0">
                <a:solidFill>
                  <a:srgbClr val="000000"/>
                </a:solidFill>
                <a:latin typeface="Calibri Light"/>
                <a:ea typeface="MS PGothic" pitchFamily="34" charset="-128"/>
              </a:rPr>
              <a:t>Borges AH, et al. CROI 2016. Abstract 46 CCO HIV</a:t>
            </a:r>
            <a:r>
              <a:rPr lang="en-US" altLang="en-US" sz="1400" b="0" dirty="0">
                <a:solidFill>
                  <a:srgbClr val="CDCDCF"/>
                </a:solidFill>
                <a:ea typeface="MS PGothic" pitchFamily="34" charset="-128"/>
              </a:rPr>
              <a:t>.</a:t>
            </a:r>
            <a:r>
              <a:rPr lang="en-US" altLang="en-US" sz="1400" b="0" dirty="0">
                <a:solidFill>
                  <a:srgbClr val="CDCDCF"/>
                </a:solidFill>
              </a:rPr>
              <a:t>.</a:t>
            </a:r>
            <a:endParaRPr lang="en-US" altLang="en-US" sz="1400" b="0" dirty="0">
              <a:solidFill>
                <a:srgbClr val="CDCDCF"/>
              </a:solidFill>
              <a:ea typeface="MS PGothic" pitchFamily="34" charset="-128"/>
            </a:endParaRPr>
          </a:p>
        </p:txBody>
      </p:sp>
      <p:graphicFrame>
        <p:nvGraphicFramePr>
          <p:cNvPr id="10" name="Group 32"/>
          <p:cNvGraphicFramePr>
            <a:graphicFrameLocks noGrp="1"/>
          </p:cNvGraphicFramePr>
          <p:nvPr>
            <p:extLst>
              <p:ext uri="{D42A27DB-BD31-4B8C-83A1-F6EECF244321}">
                <p14:modId xmlns:p14="http://schemas.microsoft.com/office/powerpoint/2010/main" val="1600596022"/>
              </p:ext>
            </p:extLst>
          </p:nvPr>
        </p:nvGraphicFramePr>
        <p:xfrm>
          <a:off x="478411" y="2636912"/>
          <a:ext cx="11317815" cy="2713041"/>
        </p:xfrm>
        <a:graphic>
          <a:graphicData uri="http://schemas.openxmlformats.org/drawingml/2006/table">
            <a:tbl>
              <a:tblPr/>
              <a:tblGrid>
                <a:gridCol w="2963333">
                  <a:extLst>
                    <a:ext uri="{9D8B030D-6E8A-4147-A177-3AD203B41FA5}"/>
                  </a:extLst>
                </a:gridCol>
                <a:gridCol w="2785533">
                  <a:extLst>
                    <a:ext uri="{9D8B030D-6E8A-4147-A177-3AD203B41FA5}"/>
                  </a:extLst>
                </a:gridCol>
                <a:gridCol w="2305049">
                  <a:extLst>
                    <a:ext uri="{9D8B030D-6E8A-4147-A177-3AD203B41FA5}"/>
                  </a:extLst>
                </a:gridCol>
                <a:gridCol w="3263900">
                  <a:extLst>
                    <a:ext uri="{9D8B030D-6E8A-4147-A177-3AD203B41FA5}"/>
                  </a:extLst>
                </a:gridCol>
              </a:tblGrid>
              <a:tr h="640160">
                <a:tc rowSpan="2">
                  <a:txBody>
                    <a:bodyPr/>
                    <a:lstStyle>
                      <a:lvl1pPr>
                        <a:lnSpc>
                          <a:spcPct val="90000"/>
                        </a:lnSpc>
                        <a:spcBef>
                          <a:spcPts val="1000"/>
                        </a:spcBef>
                        <a:spcAft>
                          <a:spcPts val="700"/>
                        </a:spcAft>
                        <a:buClr>
                          <a:srgbClr val="FEFDDE"/>
                        </a:buClr>
                        <a:buFont typeface="Wingdings" panose="05000000000000000000" pitchFamily="2" charset="2"/>
                        <a:defRPr sz="22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35000"/>
                        </a:spcBef>
                        <a:spcAft>
                          <a:spcPct val="25000"/>
                        </a:spcAft>
                        <a:buClr>
                          <a:schemeClr val="accent2"/>
                        </a:buClr>
                        <a:buSzTx/>
                        <a:buFont typeface="Wingdings" panose="05000000000000000000" pitchFamily="2" charset="2"/>
                        <a:buNone/>
                        <a:tabLst/>
                      </a:pPr>
                      <a:r>
                        <a:rPr kumimoji="0" lang="en-US" altLang="en-US" sz="1600" b="1" i="0" u="none" strike="noStrike" cap="none" normalizeH="0" baseline="0" dirty="0">
                          <a:ln>
                            <a:noFill/>
                          </a:ln>
                          <a:solidFill>
                            <a:schemeClr val="bg1"/>
                          </a:solidFill>
                          <a:effectLst/>
                          <a:latin typeface="Arial" panose="020B0604020202020204" pitchFamily="34" charset="0"/>
                          <a:ea typeface="MS PGothic" panose="020B0600070205080204" pitchFamily="34" charset="-128"/>
                        </a:rPr>
                        <a:t>TDF Exposure</a:t>
                      </a:r>
                    </a:p>
                  </a:txBody>
                  <a:tcPr marL="121920" marR="121920" marT="45715" marB="45715" anchor="ctr" horzOverflow="overflow">
                    <a:lnL>
                      <a:noFill/>
                    </a:lnL>
                    <a:lnR>
                      <a:noFill/>
                    </a:lnR>
                    <a:lnT>
                      <a:noFill/>
                    </a:lnT>
                    <a:lnB>
                      <a:noFill/>
                    </a:lnB>
                    <a:lnTlToBr>
                      <a:noFill/>
                    </a:lnTlToBr>
                    <a:lnBlToTr>
                      <a:noFill/>
                    </a:lnBlToTr>
                    <a:solidFill>
                      <a:srgbClr val="2B85B8"/>
                    </a:solidFill>
                  </a:tcPr>
                </a:tc>
                <a:tc gridSpan="2">
                  <a:txBody>
                    <a:bodyPr/>
                    <a:lstStyle>
                      <a:lvl1pPr>
                        <a:lnSpc>
                          <a:spcPct val="90000"/>
                        </a:lnSpc>
                        <a:spcBef>
                          <a:spcPts val="1000"/>
                        </a:spcBef>
                        <a:spcAft>
                          <a:spcPts val="700"/>
                        </a:spcAft>
                        <a:buClr>
                          <a:srgbClr val="FEFDDE"/>
                        </a:buClr>
                        <a:buFont typeface="Wingdings" panose="05000000000000000000" pitchFamily="2" charset="2"/>
                        <a:defRPr sz="22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25000"/>
                        </a:spcAft>
                        <a:buClrTx/>
                        <a:buSzTx/>
                        <a:buFontTx/>
                        <a:buNone/>
                        <a:tabLst/>
                      </a:pPr>
                      <a:r>
                        <a:rPr kumimoji="0" lang="en-US" altLang="en-US" sz="1600" b="1" i="0" u="none" strike="noStrike" cap="none" normalizeH="0" baseline="0" dirty="0">
                          <a:ln>
                            <a:noFill/>
                          </a:ln>
                          <a:solidFill>
                            <a:schemeClr val="bg1"/>
                          </a:solidFill>
                          <a:effectLst/>
                          <a:latin typeface="Arial" panose="020B0604020202020204" pitchFamily="34" charset="0"/>
                          <a:ea typeface="MS PGothic" panose="020B0600070205080204" pitchFamily="34" charset="-128"/>
                        </a:rPr>
                        <a:t>Any Fracture</a:t>
                      </a:r>
                    </a:p>
                    <a:p>
                      <a:pPr marL="0" marR="0" lvl="0" indent="0" algn="ctr" defTabSz="914400" rtl="0" eaLnBrk="1" fontAlgn="base" latinLnBrk="0" hangingPunct="1">
                        <a:lnSpc>
                          <a:spcPct val="100000"/>
                        </a:lnSpc>
                        <a:spcBef>
                          <a:spcPct val="0"/>
                        </a:spcBef>
                        <a:spcAft>
                          <a:spcPct val="25000"/>
                        </a:spcAft>
                        <a:buClrTx/>
                        <a:buSzTx/>
                        <a:buFontTx/>
                        <a:buNone/>
                        <a:tabLst/>
                      </a:pPr>
                      <a:r>
                        <a:rPr kumimoji="0" lang="en-US" altLang="en-US" sz="1600" b="1" i="0" u="none" strike="noStrike" cap="none" normalizeH="0" baseline="0" dirty="0">
                          <a:ln>
                            <a:noFill/>
                          </a:ln>
                          <a:solidFill>
                            <a:schemeClr val="bg1"/>
                          </a:solidFill>
                          <a:effectLst/>
                          <a:latin typeface="Arial" panose="020B0604020202020204" pitchFamily="34" charset="0"/>
                          <a:ea typeface="MS PGothic" panose="020B0600070205080204" pitchFamily="34" charset="-128"/>
                        </a:rPr>
                        <a:t>IRR (95% CI)</a:t>
                      </a:r>
                    </a:p>
                  </a:txBody>
                  <a:tcPr marL="121920" marR="121920" marT="45715" marB="45715" anchor="ctr" horzOverflow="overflow">
                    <a:lnL>
                      <a:noFill/>
                    </a:lnL>
                    <a:lnR>
                      <a:noFill/>
                    </a:lnR>
                    <a:lnT>
                      <a:noFill/>
                    </a:lnT>
                    <a:lnB>
                      <a:noFill/>
                    </a:lnB>
                    <a:lnTlToBr>
                      <a:noFill/>
                    </a:lnTlToBr>
                    <a:lnBlToTr>
                      <a:noFill/>
                    </a:lnBlToTr>
                    <a:solidFill>
                      <a:srgbClr val="2B85B8"/>
                    </a:solidFill>
                  </a:tcPr>
                </a:tc>
                <a:tc hMerge="1">
                  <a:txBody>
                    <a:bodyPr/>
                    <a:lstStyle/>
                    <a:p>
                      <a:endParaRPr lang="en-US"/>
                    </a:p>
                  </a:txBody>
                  <a:tcPr/>
                </a:tc>
                <a:tc>
                  <a:txBody>
                    <a:bodyPr/>
                    <a:lstStyle>
                      <a:lvl1pPr>
                        <a:lnSpc>
                          <a:spcPct val="90000"/>
                        </a:lnSpc>
                        <a:spcBef>
                          <a:spcPts val="1000"/>
                        </a:spcBef>
                        <a:spcAft>
                          <a:spcPts val="700"/>
                        </a:spcAft>
                        <a:buClr>
                          <a:srgbClr val="FEFDDE"/>
                        </a:buClr>
                        <a:buFont typeface="Wingdings" panose="05000000000000000000" pitchFamily="2" charset="2"/>
                        <a:defRPr sz="22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25000"/>
                        </a:spcAft>
                        <a:buClrTx/>
                        <a:buSzTx/>
                        <a:buFontTx/>
                        <a:buNone/>
                        <a:tabLst/>
                      </a:pPr>
                      <a:r>
                        <a:rPr kumimoji="0" lang="en-US" altLang="en-US" sz="1600" b="1" i="0" u="none" strike="noStrike" cap="none" normalizeH="0" baseline="0" dirty="0">
                          <a:ln>
                            <a:noFill/>
                          </a:ln>
                          <a:solidFill>
                            <a:schemeClr val="bg1"/>
                          </a:solidFill>
                          <a:effectLst/>
                          <a:latin typeface="Arial" panose="020B0604020202020204" pitchFamily="34" charset="0"/>
                          <a:ea typeface="MS PGothic" panose="020B0600070205080204" pitchFamily="34" charset="-128"/>
                        </a:rPr>
                        <a:t>Osteoporotic Fracture*</a:t>
                      </a:r>
                    </a:p>
                    <a:p>
                      <a:pPr marL="0" marR="0" lvl="0" indent="0" algn="ctr" defTabSz="914400" rtl="0" eaLnBrk="1" fontAlgn="base" latinLnBrk="0" hangingPunct="1">
                        <a:lnSpc>
                          <a:spcPct val="100000"/>
                        </a:lnSpc>
                        <a:spcBef>
                          <a:spcPct val="0"/>
                        </a:spcBef>
                        <a:spcAft>
                          <a:spcPct val="25000"/>
                        </a:spcAft>
                        <a:buClrTx/>
                        <a:buSzTx/>
                        <a:buFontTx/>
                        <a:buNone/>
                        <a:tabLst/>
                      </a:pPr>
                      <a:r>
                        <a:rPr kumimoji="0" lang="en-US" altLang="en-US" sz="1600" b="1" i="0" u="none" strike="noStrike" cap="none" normalizeH="0" baseline="0" dirty="0">
                          <a:ln>
                            <a:noFill/>
                          </a:ln>
                          <a:solidFill>
                            <a:schemeClr val="bg1"/>
                          </a:solidFill>
                          <a:effectLst/>
                          <a:latin typeface="Arial" panose="020B0604020202020204" pitchFamily="34" charset="0"/>
                          <a:ea typeface="MS PGothic" panose="020B0600070205080204" pitchFamily="34" charset="-128"/>
                        </a:rPr>
                        <a:t>IRR (95% CI)</a:t>
                      </a:r>
                    </a:p>
                  </a:txBody>
                  <a:tcPr marL="121920" marR="121920" marT="45715" marB="45715" anchor="ctr" horzOverflow="overflow">
                    <a:lnL>
                      <a:noFill/>
                    </a:lnL>
                    <a:lnR>
                      <a:noFill/>
                    </a:lnR>
                    <a:lnT>
                      <a:noFill/>
                    </a:lnT>
                    <a:lnB>
                      <a:noFill/>
                    </a:lnB>
                    <a:lnTlToBr>
                      <a:noFill/>
                    </a:lnTlToBr>
                    <a:lnBlToTr>
                      <a:noFill/>
                    </a:lnBlToTr>
                    <a:solidFill>
                      <a:srgbClr val="2B85B8"/>
                    </a:solidFill>
                  </a:tcPr>
                </a:tc>
                <a:extLst>
                  <a:ext uri="{0D108BD9-81ED-4DB2-BD59-A6C34878D82A}"/>
                </a:extLst>
              </a:tr>
              <a:tr h="335308">
                <a:tc vMerge="1">
                  <a:txBody>
                    <a:bodyPr/>
                    <a:lstStyle/>
                    <a:p>
                      <a:endParaRPr lang="en-US"/>
                    </a:p>
                  </a:txBody>
                  <a:tcPr/>
                </a:tc>
                <a:tc>
                  <a:txBody>
                    <a:bodyPr/>
                    <a:lstStyle>
                      <a:lvl1pPr>
                        <a:lnSpc>
                          <a:spcPct val="90000"/>
                        </a:lnSpc>
                        <a:spcBef>
                          <a:spcPts val="1000"/>
                        </a:spcBef>
                        <a:spcAft>
                          <a:spcPts val="700"/>
                        </a:spcAft>
                        <a:buClr>
                          <a:srgbClr val="FEFDDE"/>
                        </a:buClr>
                        <a:buFont typeface="Wingdings" panose="05000000000000000000" pitchFamily="2" charset="2"/>
                        <a:defRPr sz="22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anose="05000000000000000000" pitchFamily="2" charset="2"/>
                        <a:buNone/>
                        <a:tabLst/>
                      </a:pPr>
                      <a:r>
                        <a:rPr kumimoji="0" lang="en-US" altLang="en-US" sz="1600" b="1" i="0" u="none" strike="noStrike" cap="none" normalizeH="0" baseline="0" dirty="0">
                          <a:ln>
                            <a:noFill/>
                          </a:ln>
                          <a:solidFill>
                            <a:schemeClr val="bg1"/>
                          </a:solidFill>
                          <a:effectLst/>
                          <a:latin typeface="Arial" panose="020B0604020202020204" pitchFamily="34" charset="0"/>
                          <a:ea typeface="MS PGothic" panose="020B0600070205080204" pitchFamily="34" charset="-128"/>
                        </a:rPr>
                        <a:t>Univariate</a:t>
                      </a:r>
                    </a:p>
                  </a:txBody>
                  <a:tcPr marL="121920" marR="121920" marT="45715" marB="45715" anchor="ctr" horzOverflow="overflow">
                    <a:lnL>
                      <a:noFill/>
                    </a:lnL>
                    <a:lnR>
                      <a:noFill/>
                    </a:lnR>
                    <a:lnT>
                      <a:noFill/>
                    </a:lnT>
                    <a:lnB>
                      <a:noFill/>
                    </a:lnB>
                    <a:lnTlToBr>
                      <a:noFill/>
                    </a:lnTlToBr>
                    <a:lnBlToTr>
                      <a:noFill/>
                    </a:lnBlToTr>
                    <a:solidFill>
                      <a:srgbClr val="2B85B8"/>
                    </a:solidFill>
                  </a:tcPr>
                </a:tc>
                <a:tc>
                  <a:txBody>
                    <a:bodyPr/>
                    <a:lstStyle>
                      <a:lvl1pPr>
                        <a:lnSpc>
                          <a:spcPct val="90000"/>
                        </a:lnSpc>
                        <a:spcBef>
                          <a:spcPts val="1000"/>
                        </a:spcBef>
                        <a:spcAft>
                          <a:spcPts val="700"/>
                        </a:spcAft>
                        <a:buClr>
                          <a:srgbClr val="FEFDDE"/>
                        </a:buClr>
                        <a:buFont typeface="Wingdings" panose="05000000000000000000" pitchFamily="2" charset="2"/>
                        <a:defRPr sz="22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anose="05000000000000000000" pitchFamily="2" charset="2"/>
                        <a:buNone/>
                        <a:tabLst/>
                      </a:pPr>
                      <a:r>
                        <a:rPr kumimoji="0" lang="en-US" altLang="en-US" sz="1600" b="1" i="0" u="none" strike="noStrike" cap="none" normalizeH="0" baseline="0" dirty="0">
                          <a:ln>
                            <a:noFill/>
                          </a:ln>
                          <a:solidFill>
                            <a:schemeClr val="bg1"/>
                          </a:solidFill>
                          <a:effectLst/>
                          <a:latin typeface="Arial" panose="020B0604020202020204" pitchFamily="34" charset="0"/>
                          <a:ea typeface="MS PGothic" panose="020B0600070205080204" pitchFamily="34" charset="-128"/>
                        </a:rPr>
                        <a:t>Multivariate</a:t>
                      </a:r>
                      <a:r>
                        <a:rPr kumimoji="0" lang="en-US" altLang="en-US" sz="1600" b="1" i="0" u="none" strike="noStrike" cap="none" normalizeH="0" baseline="30000" dirty="0">
                          <a:ln>
                            <a:noFill/>
                          </a:ln>
                          <a:solidFill>
                            <a:schemeClr val="bg1"/>
                          </a:solidFill>
                          <a:effectLst/>
                          <a:latin typeface="Arial" panose="020B0604020202020204" pitchFamily="34" charset="0"/>
                          <a:ea typeface="MS PGothic" panose="020B0600070205080204" pitchFamily="34" charset="-128"/>
                        </a:rPr>
                        <a:t>†</a:t>
                      </a:r>
                      <a:r>
                        <a:rPr kumimoji="0" lang="en-US" altLang="en-US" sz="1600" b="1" i="0" u="none" strike="noStrike" cap="none" normalizeH="0" baseline="0" dirty="0">
                          <a:ln>
                            <a:noFill/>
                          </a:ln>
                          <a:solidFill>
                            <a:schemeClr val="bg1"/>
                          </a:solidFill>
                          <a:effectLst/>
                          <a:latin typeface="Arial" panose="020B0604020202020204" pitchFamily="34" charset="0"/>
                          <a:ea typeface="MS PGothic" panose="020B0600070205080204" pitchFamily="34" charset="-128"/>
                        </a:rPr>
                        <a:t> </a:t>
                      </a:r>
                    </a:p>
                  </a:txBody>
                  <a:tcPr marL="121920" marR="121920" marT="45715" marB="45715" anchor="ctr" horzOverflow="overflow">
                    <a:lnL>
                      <a:noFill/>
                    </a:lnL>
                    <a:lnR>
                      <a:noFill/>
                    </a:lnR>
                    <a:lnT>
                      <a:noFill/>
                    </a:lnT>
                    <a:lnB>
                      <a:noFill/>
                    </a:lnB>
                    <a:lnTlToBr>
                      <a:noFill/>
                    </a:lnTlToBr>
                    <a:lnBlToTr>
                      <a:noFill/>
                    </a:lnBlToTr>
                    <a:solidFill>
                      <a:srgbClr val="2B85B8"/>
                    </a:solidFill>
                  </a:tcPr>
                </a:tc>
                <a:tc>
                  <a:txBody>
                    <a:bodyPr/>
                    <a:lstStyle>
                      <a:lvl1pPr>
                        <a:lnSpc>
                          <a:spcPct val="90000"/>
                        </a:lnSpc>
                        <a:spcBef>
                          <a:spcPts val="1000"/>
                        </a:spcBef>
                        <a:spcAft>
                          <a:spcPts val="700"/>
                        </a:spcAft>
                        <a:buClr>
                          <a:srgbClr val="FEFDDE"/>
                        </a:buClr>
                        <a:buFont typeface="Wingdings" panose="05000000000000000000" pitchFamily="2" charset="2"/>
                        <a:defRPr sz="22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anose="05000000000000000000" pitchFamily="2" charset="2"/>
                        <a:buNone/>
                        <a:tabLst/>
                      </a:pPr>
                      <a:r>
                        <a:rPr kumimoji="0" lang="en-US" altLang="en-US" sz="1600" b="1" i="0" u="none" strike="noStrike" cap="none" normalizeH="0" baseline="0" dirty="0">
                          <a:ln>
                            <a:noFill/>
                          </a:ln>
                          <a:solidFill>
                            <a:schemeClr val="bg1"/>
                          </a:solidFill>
                          <a:effectLst/>
                          <a:latin typeface="Arial" panose="020B0604020202020204" pitchFamily="34" charset="0"/>
                          <a:ea typeface="MS PGothic" panose="020B0600070205080204" pitchFamily="34" charset="-128"/>
                        </a:rPr>
                        <a:t>Multivariate</a:t>
                      </a:r>
                      <a:r>
                        <a:rPr kumimoji="0" lang="en-US" altLang="en-US" sz="1600" b="1" i="0" u="none" strike="noStrike" cap="none" normalizeH="0" baseline="30000" dirty="0">
                          <a:ln>
                            <a:noFill/>
                          </a:ln>
                          <a:solidFill>
                            <a:schemeClr val="bg1"/>
                          </a:solidFill>
                          <a:effectLst/>
                          <a:latin typeface="Arial" panose="020B0604020202020204" pitchFamily="34" charset="0"/>
                          <a:ea typeface="MS PGothic" panose="020B0600070205080204" pitchFamily="34" charset="-128"/>
                        </a:rPr>
                        <a:t>†</a:t>
                      </a:r>
                      <a:endParaRPr kumimoji="0" lang="en-US" altLang="en-US" sz="1600" b="1" i="0" u="none" strike="noStrike" cap="none" normalizeH="0" baseline="0" dirty="0">
                        <a:ln>
                          <a:noFill/>
                        </a:ln>
                        <a:solidFill>
                          <a:schemeClr val="bg1"/>
                        </a:solidFill>
                        <a:effectLst/>
                        <a:latin typeface="Arial" panose="020B0604020202020204" pitchFamily="34" charset="0"/>
                        <a:ea typeface="MS PGothic" panose="020B0600070205080204" pitchFamily="34" charset="-128"/>
                      </a:endParaRPr>
                    </a:p>
                  </a:txBody>
                  <a:tcPr marL="121920" marR="121920" marT="45715" marB="45715" anchor="ctr" horzOverflow="overflow">
                    <a:lnL>
                      <a:noFill/>
                    </a:lnL>
                    <a:lnR>
                      <a:noFill/>
                    </a:lnR>
                    <a:lnT>
                      <a:noFill/>
                    </a:lnT>
                    <a:lnB>
                      <a:noFill/>
                    </a:lnB>
                    <a:lnTlToBr>
                      <a:noFill/>
                    </a:lnTlToBr>
                    <a:lnBlToTr>
                      <a:noFill/>
                    </a:lnBlToTr>
                    <a:solidFill>
                      <a:srgbClr val="2B85B8"/>
                    </a:solidFill>
                  </a:tcPr>
                </a:tc>
                <a:extLst>
                  <a:ext uri="{0D108BD9-81ED-4DB2-BD59-A6C34878D82A}"/>
                </a:extLst>
              </a:tr>
              <a:tr h="579191">
                <a:tc>
                  <a:txBody>
                    <a:bodyPr/>
                    <a:lstStyle>
                      <a:lvl1pPr>
                        <a:lnSpc>
                          <a:spcPct val="90000"/>
                        </a:lnSpc>
                        <a:spcBef>
                          <a:spcPts val="1000"/>
                        </a:spcBef>
                        <a:spcAft>
                          <a:spcPts val="700"/>
                        </a:spcAft>
                        <a:buClr>
                          <a:srgbClr val="FEFDDE"/>
                        </a:buClr>
                        <a:buFont typeface="Wingdings" panose="05000000000000000000" pitchFamily="2" charset="2"/>
                        <a:defRPr sz="22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altLang="en-US" sz="1600" b="0" i="0" u="none" strike="noStrike" cap="none" normalizeH="0" baseline="0" dirty="0">
                          <a:ln>
                            <a:noFill/>
                          </a:ln>
                          <a:solidFill>
                            <a:schemeClr val="bg1"/>
                          </a:solidFill>
                          <a:effectLst/>
                          <a:latin typeface="Arial" panose="020B0604020202020204" pitchFamily="34" charset="0"/>
                          <a:ea typeface="MS PGothic" panose="020B0600070205080204" pitchFamily="34" charset="-128"/>
                        </a:rPr>
                        <a:t>Ever used vs never used</a:t>
                      </a:r>
                    </a:p>
                  </a:txBody>
                  <a:tcPr marL="121920" marR="121920" marT="45715" marB="45715" anchor="ctr" horzOverflow="overflow">
                    <a:lnL>
                      <a:noFill/>
                    </a:lnL>
                    <a:lnR>
                      <a:noFill/>
                    </a:lnR>
                    <a:lnT>
                      <a:noFill/>
                    </a:lnT>
                    <a:lnB>
                      <a:noFill/>
                    </a:lnB>
                    <a:lnTlToBr>
                      <a:noFill/>
                    </a:lnTlToBr>
                    <a:lnBlToTr>
                      <a:noFill/>
                    </a:lnBlToTr>
                    <a:solidFill>
                      <a:schemeClr val="bg2"/>
                    </a:solidFill>
                  </a:tcPr>
                </a:tc>
                <a:tc>
                  <a:txBody>
                    <a:bodyPr/>
                    <a:lstStyle>
                      <a:lvl1pPr>
                        <a:lnSpc>
                          <a:spcPct val="90000"/>
                        </a:lnSpc>
                        <a:spcBef>
                          <a:spcPts val="1000"/>
                        </a:spcBef>
                        <a:spcAft>
                          <a:spcPts val="700"/>
                        </a:spcAft>
                        <a:buClr>
                          <a:srgbClr val="FEFDDE"/>
                        </a:buClr>
                        <a:buFont typeface="Wingdings" panose="05000000000000000000" pitchFamily="2" charset="2"/>
                        <a:defRPr sz="22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anose="05000000000000000000" pitchFamily="2" charset="2"/>
                        <a:buNone/>
                        <a:tabLst/>
                      </a:pPr>
                      <a:r>
                        <a:rPr kumimoji="0" lang="en-US" altLang="en-US" sz="1600" b="0" i="0" u="none" strike="noStrike" cap="none" normalizeH="0" baseline="0" dirty="0">
                          <a:ln>
                            <a:noFill/>
                          </a:ln>
                          <a:solidFill>
                            <a:schemeClr val="bg1"/>
                          </a:solidFill>
                          <a:effectLst/>
                          <a:latin typeface="Arial" panose="020B0604020202020204" pitchFamily="34" charset="0"/>
                          <a:ea typeface="MS PGothic" panose="020B0600070205080204" pitchFamily="34" charset="-128"/>
                        </a:rPr>
                        <a:t>1.71</a:t>
                      </a:r>
                      <a:r>
                        <a:rPr kumimoji="0" lang="en-US" altLang="en-US" sz="1600" b="0" i="0" u="none" strike="noStrike" cap="none" normalizeH="0" baseline="30000" dirty="0">
                          <a:ln>
                            <a:noFill/>
                          </a:ln>
                          <a:solidFill>
                            <a:schemeClr val="bg1"/>
                          </a:solidFill>
                          <a:effectLst/>
                          <a:latin typeface="Arial" panose="020B0604020202020204" pitchFamily="34" charset="0"/>
                          <a:ea typeface="MS PGothic" panose="020B0600070205080204" pitchFamily="34" charset="-128"/>
                        </a:rPr>
                        <a:t>‡</a:t>
                      </a:r>
                      <a:r>
                        <a:rPr kumimoji="0" lang="en-US" altLang="en-US" sz="1600" b="0" i="0" u="none" strike="noStrike" cap="none" normalizeH="0" baseline="0" dirty="0">
                          <a:ln>
                            <a:noFill/>
                          </a:ln>
                          <a:solidFill>
                            <a:schemeClr val="bg1"/>
                          </a:solidFill>
                          <a:effectLst/>
                          <a:latin typeface="Arial" panose="020B0604020202020204" pitchFamily="34" charset="0"/>
                          <a:ea typeface="MS PGothic" panose="020B0600070205080204" pitchFamily="34" charset="-128"/>
                        </a:rPr>
                        <a:t> (1.42-2.06)</a:t>
                      </a:r>
                    </a:p>
                  </a:txBody>
                  <a:tcPr marL="121920" marR="121920" marT="45715" marB="45715" anchor="ctr" horzOverflow="overflow">
                    <a:lnL>
                      <a:noFill/>
                    </a:lnL>
                    <a:lnR>
                      <a:noFill/>
                    </a:lnR>
                    <a:lnT>
                      <a:noFill/>
                    </a:lnT>
                    <a:lnB>
                      <a:noFill/>
                    </a:lnB>
                    <a:lnTlToBr>
                      <a:noFill/>
                    </a:lnTlToBr>
                    <a:lnBlToTr>
                      <a:noFill/>
                    </a:lnBlToTr>
                    <a:solidFill>
                      <a:schemeClr val="bg2"/>
                    </a:solidFill>
                  </a:tcPr>
                </a:tc>
                <a:tc>
                  <a:txBody>
                    <a:bodyPr/>
                    <a:lstStyle>
                      <a:lvl1pPr>
                        <a:lnSpc>
                          <a:spcPct val="90000"/>
                        </a:lnSpc>
                        <a:spcBef>
                          <a:spcPts val="1000"/>
                        </a:spcBef>
                        <a:spcAft>
                          <a:spcPts val="700"/>
                        </a:spcAft>
                        <a:buClr>
                          <a:srgbClr val="FEFDDE"/>
                        </a:buClr>
                        <a:buFont typeface="Wingdings" panose="05000000000000000000" pitchFamily="2" charset="2"/>
                        <a:defRPr sz="22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anose="05000000000000000000" pitchFamily="2" charset="2"/>
                        <a:buNone/>
                        <a:tabLst/>
                      </a:pPr>
                      <a:r>
                        <a:rPr kumimoji="0" lang="en-US" altLang="en-US" sz="1600" b="1" i="0" u="none" strike="noStrike" cap="none" normalizeH="0" baseline="0" dirty="0">
                          <a:ln>
                            <a:noFill/>
                          </a:ln>
                          <a:solidFill>
                            <a:schemeClr val="bg1"/>
                          </a:solidFill>
                          <a:effectLst/>
                          <a:latin typeface="Arial" panose="020B0604020202020204" pitchFamily="34" charset="0"/>
                          <a:ea typeface="MS PGothic" panose="020B0600070205080204" pitchFamily="34" charset="-128"/>
                        </a:rPr>
                        <a:t>1.40</a:t>
                      </a:r>
                      <a:r>
                        <a:rPr kumimoji="0" lang="en-US" altLang="en-US" sz="1600" b="1" i="0" u="none" strike="noStrike" cap="none" normalizeH="0" baseline="30000" dirty="0">
                          <a:ln>
                            <a:noFill/>
                          </a:ln>
                          <a:solidFill>
                            <a:schemeClr val="bg1"/>
                          </a:solidFill>
                          <a:effectLst/>
                          <a:latin typeface="Arial" panose="020B0604020202020204" pitchFamily="34" charset="0"/>
                          <a:ea typeface="MS PGothic" panose="020B0600070205080204" pitchFamily="34" charset="-128"/>
                        </a:rPr>
                        <a:t>‡</a:t>
                      </a:r>
                      <a:r>
                        <a:rPr kumimoji="0" lang="en-US" altLang="en-US" sz="1600" b="1" i="0" u="none" strike="noStrike" cap="none" normalizeH="0" baseline="0" dirty="0">
                          <a:ln>
                            <a:noFill/>
                          </a:ln>
                          <a:solidFill>
                            <a:schemeClr val="bg1"/>
                          </a:solidFill>
                          <a:effectLst/>
                          <a:latin typeface="Arial" panose="020B0604020202020204" pitchFamily="34" charset="0"/>
                          <a:ea typeface="MS PGothic" panose="020B0600070205080204" pitchFamily="34" charset="-128"/>
                        </a:rPr>
                        <a:t> (1.15-1.70)</a:t>
                      </a:r>
                    </a:p>
                  </a:txBody>
                  <a:tcPr marL="121920" marR="121920" marT="45715" marB="45715" anchor="ctr" horzOverflow="overflow">
                    <a:lnL>
                      <a:noFill/>
                    </a:lnL>
                    <a:lnR>
                      <a:noFill/>
                    </a:lnR>
                    <a:lnT>
                      <a:noFill/>
                    </a:lnT>
                    <a:lnB>
                      <a:noFill/>
                    </a:lnB>
                    <a:lnTlToBr>
                      <a:noFill/>
                    </a:lnTlToBr>
                    <a:lnBlToTr>
                      <a:noFill/>
                    </a:lnBlToTr>
                    <a:solidFill>
                      <a:schemeClr val="bg2"/>
                    </a:solidFill>
                  </a:tcPr>
                </a:tc>
                <a:tc>
                  <a:txBody>
                    <a:bodyPr/>
                    <a:lstStyle>
                      <a:lvl1pPr>
                        <a:lnSpc>
                          <a:spcPct val="90000"/>
                        </a:lnSpc>
                        <a:spcBef>
                          <a:spcPts val="1000"/>
                        </a:spcBef>
                        <a:spcAft>
                          <a:spcPts val="700"/>
                        </a:spcAft>
                        <a:buClr>
                          <a:srgbClr val="FEFDDE"/>
                        </a:buClr>
                        <a:buFont typeface="Wingdings" panose="05000000000000000000" pitchFamily="2" charset="2"/>
                        <a:defRPr sz="22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anose="05000000000000000000" pitchFamily="2" charset="2"/>
                        <a:buNone/>
                        <a:tabLst/>
                      </a:pPr>
                      <a:r>
                        <a:rPr kumimoji="0" lang="en-US" altLang="en-US" sz="1600" b="0" i="0" u="none" strike="noStrike" cap="none" normalizeH="0" baseline="0" dirty="0">
                          <a:ln>
                            <a:noFill/>
                          </a:ln>
                          <a:solidFill>
                            <a:schemeClr val="bg1"/>
                          </a:solidFill>
                          <a:effectLst/>
                          <a:latin typeface="Arial" panose="020B0604020202020204" pitchFamily="34" charset="0"/>
                          <a:ea typeface="MS PGothic" panose="020B0600070205080204" pitchFamily="34" charset="-128"/>
                        </a:rPr>
                        <a:t>1.10 (0.76-1.58)</a:t>
                      </a:r>
                    </a:p>
                  </a:txBody>
                  <a:tcPr marL="121920" marR="121920" marT="45715" marB="45715" anchor="ctr" horzOverflow="overflow">
                    <a:lnL>
                      <a:noFill/>
                    </a:lnL>
                    <a:lnR>
                      <a:noFill/>
                    </a:lnR>
                    <a:lnT>
                      <a:noFill/>
                    </a:lnT>
                    <a:lnB>
                      <a:noFill/>
                    </a:lnB>
                    <a:lnTlToBr>
                      <a:noFill/>
                    </a:lnTlToBr>
                    <a:lnBlToTr>
                      <a:noFill/>
                    </a:lnBlToTr>
                    <a:solidFill>
                      <a:schemeClr val="bg2"/>
                    </a:solidFill>
                  </a:tcPr>
                </a:tc>
                <a:extLst>
                  <a:ext uri="{0D108BD9-81ED-4DB2-BD59-A6C34878D82A}"/>
                </a:extLst>
              </a:tr>
              <a:tr h="579191">
                <a:tc>
                  <a:txBody>
                    <a:bodyPr/>
                    <a:lstStyle>
                      <a:lvl1pPr>
                        <a:lnSpc>
                          <a:spcPct val="90000"/>
                        </a:lnSpc>
                        <a:spcBef>
                          <a:spcPts val="1000"/>
                        </a:spcBef>
                        <a:spcAft>
                          <a:spcPts val="700"/>
                        </a:spcAft>
                        <a:buClr>
                          <a:srgbClr val="FEFDDE"/>
                        </a:buClr>
                        <a:buFont typeface="Wingdings" panose="05000000000000000000" pitchFamily="2" charset="2"/>
                        <a:defRPr sz="22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35000"/>
                        </a:spcBef>
                        <a:spcAft>
                          <a:spcPct val="25000"/>
                        </a:spcAft>
                        <a:buClr>
                          <a:schemeClr val="accent2"/>
                        </a:buClr>
                        <a:buSzTx/>
                        <a:buFont typeface="Wingdings" panose="05000000000000000000" pitchFamily="2" charset="2"/>
                        <a:buNone/>
                        <a:tabLst/>
                      </a:pPr>
                      <a:r>
                        <a:rPr kumimoji="0" lang="en-US" altLang="en-US" sz="16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On TDF vs not on TDF</a:t>
                      </a:r>
                    </a:p>
                  </a:txBody>
                  <a:tcPr marL="121920" marR="121920" marT="45715" marB="45715" anchor="ctr" horzOverflow="overflow">
                    <a:lnL>
                      <a:noFill/>
                    </a:lnL>
                    <a:lnR>
                      <a:noFill/>
                    </a:lnR>
                    <a:lnT>
                      <a:noFill/>
                    </a:lnT>
                    <a:lnB>
                      <a:noFill/>
                    </a:lnB>
                    <a:lnTlToBr>
                      <a:noFill/>
                    </a:lnTlToBr>
                    <a:lnBlToTr>
                      <a:noFill/>
                    </a:lnBlToTr>
                    <a:solidFill>
                      <a:srgbClr val="F2F2F2"/>
                    </a:solidFill>
                  </a:tcPr>
                </a:tc>
                <a:tc>
                  <a:txBody>
                    <a:bodyPr/>
                    <a:lstStyle>
                      <a:lvl1pPr>
                        <a:lnSpc>
                          <a:spcPct val="90000"/>
                        </a:lnSpc>
                        <a:spcBef>
                          <a:spcPts val="1000"/>
                        </a:spcBef>
                        <a:spcAft>
                          <a:spcPts val="700"/>
                        </a:spcAft>
                        <a:buClr>
                          <a:srgbClr val="FEFDDE"/>
                        </a:buClr>
                        <a:buFont typeface="Wingdings" panose="05000000000000000000" pitchFamily="2" charset="2"/>
                        <a:defRPr sz="22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anose="05000000000000000000" pitchFamily="2" charset="2"/>
                        <a:buNone/>
                        <a:tabLst/>
                      </a:pPr>
                      <a:r>
                        <a:rPr kumimoji="0" lang="en-US" altLang="en-US" sz="16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1.38</a:t>
                      </a:r>
                      <a:r>
                        <a:rPr kumimoji="0" lang="en-US" altLang="en-US" sz="1600" b="0" i="0" u="none" strike="noStrike" cap="none" normalizeH="0" baseline="30000" dirty="0">
                          <a:ln>
                            <a:noFill/>
                          </a:ln>
                          <a:solidFill>
                            <a:schemeClr val="tx1"/>
                          </a:solidFill>
                          <a:effectLst/>
                          <a:latin typeface="Arial" panose="020B0604020202020204" pitchFamily="34" charset="0"/>
                          <a:ea typeface="MS PGothic" panose="020B0600070205080204" pitchFamily="34" charset="-128"/>
                        </a:rPr>
                        <a:t>‡</a:t>
                      </a:r>
                      <a:r>
                        <a:rPr kumimoji="0" lang="en-US" altLang="en-US" sz="16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 (1.16-1.64)</a:t>
                      </a:r>
                    </a:p>
                  </a:txBody>
                  <a:tcPr marL="121920" marR="121920" marT="45715" marB="45715" anchor="ctr" horzOverflow="overflow">
                    <a:lnL>
                      <a:noFill/>
                    </a:lnL>
                    <a:lnR>
                      <a:noFill/>
                    </a:lnR>
                    <a:lnT>
                      <a:noFill/>
                    </a:lnT>
                    <a:lnB>
                      <a:noFill/>
                    </a:lnB>
                    <a:lnTlToBr>
                      <a:noFill/>
                    </a:lnTlToBr>
                    <a:lnBlToTr>
                      <a:noFill/>
                    </a:lnBlToTr>
                    <a:solidFill>
                      <a:srgbClr val="F2F2F2"/>
                    </a:solidFill>
                  </a:tcPr>
                </a:tc>
                <a:tc>
                  <a:txBody>
                    <a:bodyPr/>
                    <a:lstStyle>
                      <a:lvl1pPr>
                        <a:lnSpc>
                          <a:spcPct val="90000"/>
                        </a:lnSpc>
                        <a:spcBef>
                          <a:spcPts val="1000"/>
                        </a:spcBef>
                        <a:spcAft>
                          <a:spcPts val="700"/>
                        </a:spcAft>
                        <a:buClr>
                          <a:srgbClr val="FEFDDE"/>
                        </a:buClr>
                        <a:buFont typeface="Wingdings" panose="05000000000000000000" pitchFamily="2" charset="2"/>
                        <a:defRPr sz="22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anose="05000000000000000000" pitchFamily="2" charset="2"/>
                        <a:buNone/>
                        <a:tabLst/>
                      </a:pPr>
                      <a:r>
                        <a:rPr kumimoji="0" lang="en-US" altLang="en-US" sz="1600" b="1"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1.25</a:t>
                      </a:r>
                      <a:r>
                        <a:rPr kumimoji="0" lang="en-US" altLang="en-US" sz="1600" b="1" i="0" u="none" strike="noStrike" cap="none" normalizeH="0" baseline="30000" dirty="0">
                          <a:ln>
                            <a:noFill/>
                          </a:ln>
                          <a:solidFill>
                            <a:schemeClr val="tx1"/>
                          </a:solidFill>
                          <a:effectLst/>
                          <a:latin typeface="Arial" panose="020B0604020202020204" pitchFamily="34" charset="0"/>
                          <a:ea typeface="MS PGothic" panose="020B0600070205080204" pitchFamily="34" charset="-128"/>
                        </a:rPr>
                        <a:t>‡</a:t>
                      </a:r>
                      <a:r>
                        <a:rPr kumimoji="0" lang="en-US" altLang="en-US" sz="1600" b="1"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 (1.15-1.70)</a:t>
                      </a:r>
                    </a:p>
                  </a:txBody>
                  <a:tcPr marL="121920" marR="121920" marT="45715" marB="45715" anchor="ctr" horzOverflow="overflow">
                    <a:lnL>
                      <a:noFill/>
                    </a:lnL>
                    <a:lnR>
                      <a:noFill/>
                    </a:lnR>
                    <a:lnT>
                      <a:noFill/>
                    </a:lnT>
                    <a:lnB>
                      <a:noFill/>
                    </a:lnB>
                    <a:lnTlToBr>
                      <a:noFill/>
                    </a:lnTlToBr>
                    <a:lnBlToTr>
                      <a:noFill/>
                    </a:lnBlToTr>
                    <a:solidFill>
                      <a:srgbClr val="F2F2F2"/>
                    </a:solidFill>
                  </a:tcPr>
                </a:tc>
                <a:tc>
                  <a:txBody>
                    <a:bodyPr/>
                    <a:lstStyle>
                      <a:lvl1pPr>
                        <a:lnSpc>
                          <a:spcPct val="90000"/>
                        </a:lnSpc>
                        <a:spcBef>
                          <a:spcPts val="1000"/>
                        </a:spcBef>
                        <a:spcAft>
                          <a:spcPts val="700"/>
                        </a:spcAft>
                        <a:buClr>
                          <a:srgbClr val="FEFDDE"/>
                        </a:buClr>
                        <a:buFont typeface="Wingdings" panose="05000000000000000000" pitchFamily="2" charset="2"/>
                        <a:defRPr sz="22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anose="05000000000000000000" pitchFamily="2" charset="2"/>
                        <a:buNone/>
                        <a:tabLst/>
                      </a:pPr>
                      <a:r>
                        <a:rPr kumimoji="0" lang="en-US" altLang="en-US" sz="16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1.12 (0.79-1.60)</a:t>
                      </a:r>
                    </a:p>
                  </a:txBody>
                  <a:tcPr marL="121920" marR="121920" marT="45715" marB="45715" anchor="ctr" horzOverflow="overflow">
                    <a:lnL>
                      <a:noFill/>
                    </a:lnL>
                    <a:lnR>
                      <a:noFill/>
                    </a:lnR>
                    <a:lnT>
                      <a:noFill/>
                    </a:lnT>
                    <a:lnB>
                      <a:noFill/>
                    </a:lnB>
                    <a:lnTlToBr>
                      <a:noFill/>
                    </a:lnTlToBr>
                    <a:lnBlToTr>
                      <a:noFill/>
                    </a:lnBlToTr>
                    <a:solidFill>
                      <a:srgbClr val="F2F2F2"/>
                    </a:solidFill>
                  </a:tcPr>
                </a:tc>
                <a:extLst>
                  <a:ext uri="{0D108BD9-81ED-4DB2-BD59-A6C34878D82A}"/>
                </a:extLst>
              </a:tr>
              <a:tr h="579191">
                <a:tc>
                  <a:txBody>
                    <a:bodyPr/>
                    <a:lstStyle>
                      <a:lvl1pPr>
                        <a:lnSpc>
                          <a:spcPct val="90000"/>
                        </a:lnSpc>
                        <a:spcBef>
                          <a:spcPts val="1000"/>
                        </a:spcBef>
                        <a:spcAft>
                          <a:spcPts val="700"/>
                        </a:spcAft>
                        <a:buClr>
                          <a:srgbClr val="FEFDDE"/>
                        </a:buClr>
                        <a:buFont typeface="Wingdings" panose="05000000000000000000" pitchFamily="2" charset="2"/>
                        <a:defRPr sz="22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altLang="en-US" sz="1600" b="0" i="0" u="none" strike="noStrike" cap="none" normalizeH="0" baseline="0" dirty="0">
                          <a:ln>
                            <a:noFill/>
                          </a:ln>
                          <a:solidFill>
                            <a:schemeClr val="bg1"/>
                          </a:solidFill>
                          <a:effectLst/>
                          <a:latin typeface="Arial" panose="020B0604020202020204" pitchFamily="34" charset="0"/>
                          <a:ea typeface="MS PGothic" panose="020B0600070205080204" pitchFamily="34" charset="-128"/>
                        </a:rPr>
                        <a:t>Cumulative TDF exposure/5 yrs</a:t>
                      </a:r>
                    </a:p>
                  </a:txBody>
                  <a:tcPr marL="121920" marR="121920" marT="45715" marB="45715" anchor="ctr" horzOverflow="overflow">
                    <a:lnL>
                      <a:noFill/>
                    </a:lnL>
                    <a:lnR>
                      <a:noFill/>
                    </a:lnR>
                    <a:lnT>
                      <a:noFill/>
                    </a:lnT>
                    <a:lnB>
                      <a:noFill/>
                    </a:lnB>
                    <a:lnTlToBr>
                      <a:noFill/>
                    </a:lnTlToBr>
                    <a:lnBlToTr>
                      <a:noFill/>
                    </a:lnBlToTr>
                    <a:solidFill>
                      <a:schemeClr val="bg2"/>
                    </a:solidFill>
                  </a:tcPr>
                </a:tc>
                <a:tc>
                  <a:txBody>
                    <a:bodyPr/>
                    <a:lstStyle>
                      <a:lvl1pPr>
                        <a:lnSpc>
                          <a:spcPct val="90000"/>
                        </a:lnSpc>
                        <a:spcBef>
                          <a:spcPts val="1000"/>
                        </a:spcBef>
                        <a:spcAft>
                          <a:spcPts val="700"/>
                        </a:spcAft>
                        <a:buClr>
                          <a:srgbClr val="FEFDDE"/>
                        </a:buClr>
                        <a:buFont typeface="Wingdings" panose="05000000000000000000" pitchFamily="2" charset="2"/>
                        <a:defRPr sz="22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anose="05000000000000000000" pitchFamily="2" charset="2"/>
                        <a:buNone/>
                        <a:tabLst/>
                      </a:pPr>
                      <a:r>
                        <a:rPr kumimoji="0" lang="en-US" altLang="en-US" sz="1600" b="0" i="0" u="none" strike="noStrike" cap="none" normalizeH="0" baseline="0" dirty="0">
                          <a:ln>
                            <a:noFill/>
                          </a:ln>
                          <a:solidFill>
                            <a:schemeClr val="bg1"/>
                          </a:solidFill>
                          <a:effectLst/>
                          <a:latin typeface="Arial" panose="020B0604020202020204" pitchFamily="34" charset="0"/>
                          <a:ea typeface="MS PGothic" panose="020B0600070205080204" pitchFamily="34" charset="-128"/>
                        </a:rPr>
                        <a:t>1.28</a:t>
                      </a:r>
                      <a:r>
                        <a:rPr kumimoji="0" lang="en-US" altLang="en-US" sz="1600" b="0" i="0" u="none" strike="noStrike" cap="none" normalizeH="0" baseline="30000" dirty="0">
                          <a:ln>
                            <a:noFill/>
                          </a:ln>
                          <a:solidFill>
                            <a:schemeClr val="bg1"/>
                          </a:solidFill>
                          <a:effectLst/>
                          <a:latin typeface="Arial" panose="020B0604020202020204" pitchFamily="34" charset="0"/>
                          <a:ea typeface="MS PGothic" panose="020B0600070205080204" pitchFamily="34" charset="-128"/>
                        </a:rPr>
                        <a:t>‡</a:t>
                      </a:r>
                      <a:r>
                        <a:rPr kumimoji="0" lang="en-US" altLang="en-US" sz="1600" b="0" i="0" u="none" strike="noStrike" cap="none" normalizeH="0" baseline="0" dirty="0">
                          <a:ln>
                            <a:noFill/>
                          </a:ln>
                          <a:solidFill>
                            <a:schemeClr val="bg1"/>
                          </a:solidFill>
                          <a:effectLst/>
                          <a:latin typeface="Arial" panose="020B0604020202020204" pitchFamily="34" charset="0"/>
                          <a:ea typeface="MS PGothic" panose="020B0600070205080204" pitchFamily="34" charset="-128"/>
                        </a:rPr>
                        <a:t> (1.13-1.50)</a:t>
                      </a:r>
                    </a:p>
                  </a:txBody>
                  <a:tcPr marL="121920" marR="121920" marT="45715" marB="45715" anchor="ctr" horzOverflow="overflow">
                    <a:lnL>
                      <a:noFill/>
                    </a:lnL>
                    <a:lnR>
                      <a:noFill/>
                    </a:lnR>
                    <a:lnT>
                      <a:noFill/>
                    </a:lnT>
                    <a:lnB>
                      <a:noFill/>
                    </a:lnB>
                    <a:lnTlToBr>
                      <a:noFill/>
                    </a:lnTlToBr>
                    <a:lnBlToTr>
                      <a:noFill/>
                    </a:lnBlToTr>
                    <a:solidFill>
                      <a:schemeClr val="bg2"/>
                    </a:solidFill>
                  </a:tcPr>
                </a:tc>
                <a:tc>
                  <a:txBody>
                    <a:bodyPr/>
                    <a:lstStyle>
                      <a:lvl1pPr>
                        <a:lnSpc>
                          <a:spcPct val="90000"/>
                        </a:lnSpc>
                        <a:spcBef>
                          <a:spcPts val="1000"/>
                        </a:spcBef>
                        <a:spcAft>
                          <a:spcPts val="700"/>
                        </a:spcAft>
                        <a:buClr>
                          <a:srgbClr val="FEFDDE"/>
                        </a:buClr>
                        <a:buFont typeface="Wingdings" panose="05000000000000000000" pitchFamily="2" charset="2"/>
                        <a:defRPr sz="22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anose="05000000000000000000" pitchFamily="2" charset="2"/>
                        <a:buNone/>
                        <a:tabLst/>
                      </a:pPr>
                      <a:r>
                        <a:rPr kumimoji="0" lang="en-US" altLang="en-US" sz="1600" b="0" i="0" u="none" strike="noStrike" cap="none" normalizeH="0" baseline="0" dirty="0">
                          <a:ln>
                            <a:noFill/>
                          </a:ln>
                          <a:solidFill>
                            <a:schemeClr val="bg1"/>
                          </a:solidFill>
                          <a:effectLst/>
                          <a:latin typeface="Arial" panose="020B0604020202020204" pitchFamily="34" charset="0"/>
                          <a:ea typeface="MS PGothic" panose="020B0600070205080204" pitchFamily="34" charset="-128"/>
                        </a:rPr>
                        <a:t>1.08 (0.94-1.25)</a:t>
                      </a:r>
                    </a:p>
                  </a:txBody>
                  <a:tcPr marL="121920" marR="121920" marT="45715" marB="45715" anchor="ctr" horzOverflow="overflow">
                    <a:lnL>
                      <a:noFill/>
                    </a:lnL>
                    <a:lnR>
                      <a:noFill/>
                    </a:lnR>
                    <a:lnT>
                      <a:noFill/>
                    </a:lnT>
                    <a:lnB>
                      <a:noFill/>
                    </a:lnB>
                    <a:lnTlToBr>
                      <a:noFill/>
                    </a:lnTlToBr>
                    <a:lnBlToTr>
                      <a:noFill/>
                    </a:lnBlToTr>
                    <a:solidFill>
                      <a:schemeClr val="bg2"/>
                    </a:solidFill>
                  </a:tcPr>
                </a:tc>
                <a:tc>
                  <a:txBody>
                    <a:bodyPr/>
                    <a:lstStyle>
                      <a:lvl1pPr>
                        <a:lnSpc>
                          <a:spcPct val="90000"/>
                        </a:lnSpc>
                        <a:spcBef>
                          <a:spcPts val="1000"/>
                        </a:spcBef>
                        <a:spcAft>
                          <a:spcPts val="700"/>
                        </a:spcAft>
                        <a:buClr>
                          <a:srgbClr val="FEFDDE"/>
                        </a:buClr>
                        <a:buFont typeface="Wingdings" panose="05000000000000000000" pitchFamily="2" charset="2"/>
                        <a:defRPr sz="22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anose="05000000000000000000" pitchFamily="2" charset="2"/>
                        <a:buNone/>
                        <a:tabLst/>
                      </a:pPr>
                      <a:r>
                        <a:rPr kumimoji="0" lang="en-US" altLang="en-US" sz="1600" b="0" i="0" u="none" strike="noStrike" cap="none" normalizeH="0" baseline="0" dirty="0">
                          <a:ln>
                            <a:noFill/>
                          </a:ln>
                          <a:solidFill>
                            <a:schemeClr val="bg1"/>
                          </a:solidFill>
                          <a:effectLst/>
                          <a:latin typeface="Arial" panose="020B0604020202020204" pitchFamily="34" charset="0"/>
                          <a:ea typeface="MS PGothic" panose="020B0600070205080204" pitchFamily="34" charset="-128"/>
                        </a:rPr>
                        <a:t>0.99 (0.69-1.43)</a:t>
                      </a:r>
                    </a:p>
                  </a:txBody>
                  <a:tcPr marL="121920" marR="121920" marT="45715" marB="45715" anchor="ctr" horzOverflow="overflow">
                    <a:lnL>
                      <a:noFill/>
                    </a:lnL>
                    <a:lnR>
                      <a:noFill/>
                    </a:lnR>
                    <a:lnT>
                      <a:noFill/>
                    </a:lnT>
                    <a:lnB>
                      <a:noFill/>
                    </a:lnB>
                    <a:lnTlToBr>
                      <a:noFill/>
                    </a:lnTlToBr>
                    <a:lnBlToTr>
                      <a:noFill/>
                    </a:lnBlToTr>
                    <a:solidFill>
                      <a:schemeClr val="bg2"/>
                    </a:solidFill>
                  </a:tcPr>
                </a:tc>
                <a:extLst>
                  <a:ext uri="{0D108BD9-81ED-4DB2-BD59-A6C34878D82A}"/>
                </a:extLst>
              </a:tr>
            </a:tbl>
          </a:graphicData>
        </a:graphic>
      </p:graphicFrame>
      <p:sp>
        <p:nvSpPr>
          <p:cNvPr id="42008" name="Text Box 30"/>
          <p:cNvSpPr txBox="1">
            <a:spLocks noChangeArrowheads="1"/>
          </p:cNvSpPr>
          <p:nvPr/>
        </p:nvSpPr>
        <p:spPr bwMode="auto">
          <a:xfrm>
            <a:off x="558800" y="5691271"/>
            <a:ext cx="11156949"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defTabSz="914400" eaLnBrk="0" fontAlgn="base" hangingPunct="0">
              <a:spcBef>
                <a:spcPct val="0"/>
              </a:spcBef>
              <a:spcAft>
                <a:spcPct val="0"/>
              </a:spcAft>
              <a:buClr>
                <a:srgbClr val="8B3D9A"/>
              </a:buClr>
              <a:buFont typeface="Arial" pitchFamily="34" charset="0"/>
              <a:buNone/>
            </a:pPr>
            <a:r>
              <a:rPr lang="en-US" altLang="en-US" sz="1400" b="0" dirty="0">
                <a:solidFill>
                  <a:srgbClr val="000000"/>
                </a:solidFill>
                <a:ea typeface="MS PGothic" pitchFamily="34" charset="-128"/>
              </a:rPr>
              <a:t>*Fracture of the spine, arm, wrist, or hip. </a:t>
            </a:r>
            <a:r>
              <a:rPr lang="en-US" altLang="en-US" sz="1400" b="0" baseline="30000" dirty="0">
                <a:solidFill>
                  <a:srgbClr val="000000"/>
                </a:solidFill>
                <a:ea typeface="MS PGothic" pitchFamily="34" charset="-128"/>
              </a:rPr>
              <a:t>†</a:t>
            </a:r>
            <a:r>
              <a:rPr lang="en-US" altLang="en-US" sz="1400" b="0" dirty="0">
                <a:solidFill>
                  <a:srgbClr val="000000"/>
                </a:solidFill>
                <a:ea typeface="MS PGothic" pitchFamily="34" charset="-128"/>
              </a:rPr>
              <a:t>Adjusted for demographics, HIV-specific variables, and comorbidities. </a:t>
            </a:r>
            <a:r>
              <a:rPr lang="en-US" altLang="en-US" sz="1400" b="0" baseline="30000" dirty="0">
                <a:solidFill>
                  <a:srgbClr val="000000"/>
                </a:solidFill>
                <a:ea typeface="MS PGothic" pitchFamily="34" charset="-128"/>
              </a:rPr>
              <a:t>‡</a:t>
            </a:r>
            <a:r>
              <a:rPr lang="en-US" altLang="en-US" sz="1400" b="0" i="1" dirty="0">
                <a:solidFill>
                  <a:srgbClr val="000000"/>
                </a:solidFill>
                <a:ea typeface="MS PGothic" pitchFamily="34" charset="-128"/>
              </a:rPr>
              <a:t>P</a:t>
            </a:r>
            <a:r>
              <a:rPr lang="en-US" altLang="en-US" sz="1400" b="0" dirty="0">
                <a:solidFill>
                  <a:srgbClr val="000000"/>
                </a:solidFill>
                <a:ea typeface="MS PGothic" pitchFamily="34" charset="-128"/>
              </a:rPr>
              <a:t> &lt; .05</a:t>
            </a:r>
          </a:p>
        </p:txBody>
      </p:sp>
      <p:cxnSp>
        <p:nvCxnSpPr>
          <p:cNvPr id="42009" name="Straight Connector 2"/>
          <p:cNvCxnSpPr>
            <a:cxnSpLocks noChangeShapeType="1"/>
          </p:cNvCxnSpPr>
          <p:nvPr/>
        </p:nvCxnSpPr>
        <p:spPr bwMode="auto">
          <a:xfrm>
            <a:off x="3943435" y="3619500"/>
            <a:ext cx="4387849"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42010" name="Straight Connector 13"/>
          <p:cNvCxnSpPr>
            <a:cxnSpLocks noChangeShapeType="1"/>
          </p:cNvCxnSpPr>
          <p:nvPr/>
        </p:nvCxnSpPr>
        <p:spPr bwMode="auto">
          <a:xfrm>
            <a:off x="9059339" y="3619500"/>
            <a:ext cx="2182284"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2" name="1 Título"/>
          <p:cNvSpPr>
            <a:spLocks noGrp="1"/>
          </p:cNvSpPr>
          <p:nvPr>
            <p:ph type="title"/>
          </p:nvPr>
        </p:nvSpPr>
        <p:spPr>
          <a:xfrm>
            <a:off x="945803" y="260648"/>
            <a:ext cx="10382944" cy="1143000"/>
          </a:xfrm>
        </p:spPr>
        <p:txBody>
          <a:bodyPr/>
          <a:lstStyle/>
          <a:p>
            <a:pPr lvl="0" eaLnBrk="1" fontAlgn="auto" hangingPunct="1">
              <a:spcBef>
                <a:spcPts val="0"/>
              </a:spcBef>
              <a:spcAft>
                <a:spcPts val="0"/>
              </a:spcAft>
            </a:pPr>
            <a:r>
              <a:rPr lang="en-US" altLang="en-US" sz="3200" dirty="0" smtClean="0">
                <a:solidFill>
                  <a:srgbClr val="000000"/>
                </a:solidFill>
                <a:latin typeface="Calibri Light"/>
                <a:ea typeface="+mn-ea"/>
                <a:cs typeface="+mn-cs"/>
              </a:rPr>
              <a:t/>
            </a:r>
            <a:br>
              <a:rPr lang="en-US" altLang="en-US" sz="3200" dirty="0" smtClean="0">
                <a:solidFill>
                  <a:srgbClr val="000000"/>
                </a:solidFill>
                <a:latin typeface="Calibri Light"/>
                <a:ea typeface="+mn-ea"/>
                <a:cs typeface="+mn-cs"/>
              </a:rPr>
            </a:br>
            <a:r>
              <a:rPr lang="en-US" altLang="en-US" sz="3200" dirty="0" err="1" smtClean="0">
                <a:solidFill>
                  <a:srgbClr val="000000"/>
                </a:solidFill>
                <a:latin typeface="Calibri Light"/>
                <a:ea typeface="+mn-ea"/>
                <a:cs typeface="+mn-cs"/>
              </a:rPr>
              <a:t>EuroSIDA</a:t>
            </a:r>
            <a:r>
              <a:rPr lang="en-US" altLang="en-US" sz="3200" dirty="0">
                <a:solidFill>
                  <a:srgbClr val="000000"/>
                </a:solidFill>
                <a:latin typeface="Calibri Light"/>
                <a:ea typeface="+mn-ea"/>
                <a:cs typeface="+mn-cs"/>
              </a:rPr>
              <a:t>: </a:t>
            </a:r>
            <a:r>
              <a:rPr lang="en-US" altLang="en-US" sz="3200" dirty="0" err="1">
                <a:solidFill>
                  <a:srgbClr val="C00000"/>
                </a:solidFill>
                <a:latin typeface="Calibri Light"/>
                <a:ea typeface="+mn-ea"/>
                <a:cs typeface="+mn-cs"/>
              </a:rPr>
              <a:t>fracturas</a:t>
            </a:r>
            <a:r>
              <a:rPr lang="en-US" altLang="en-US" sz="3200" dirty="0">
                <a:solidFill>
                  <a:srgbClr val="000000"/>
                </a:solidFill>
                <a:latin typeface="Calibri Light"/>
                <a:ea typeface="+mn-ea"/>
                <a:cs typeface="+mn-cs"/>
              </a:rPr>
              <a:t> y osteonecrosis en pacientes VIH </a:t>
            </a:r>
            <a:r>
              <a:rPr lang="en-US" altLang="en-US" sz="3200" dirty="0" err="1">
                <a:solidFill>
                  <a:srgbClr val="000000"/>
                </a:solidFill>
                <a:latin typeface="Calibri Light"/>
                <a:ea typeface="+mn-ea"/>
                <a:cs typeface="+mn-cs"/>
              </a:rPr>
              <a:t>positivos</a:t>
            </a:r>
            <a:r>
              <a:rPr kumimoji="0" lang="es-ES" sz="3200" b="0" i="0" u="none" strike="noStrike" kern="0" cap="none" spc="0" normalizeH="0" baseline="0" noProof="0" dirty="0" smtClean="0">
                <a:ln>
                  <a:noFill/>
                </a:ln>
                <a:solidFill>
                  <a:sysClr val="windowText" lastClr="000000"/>
                </a:solidFill>
                <a:effectLst/>
                <a:uLnTx/>
                <a:uFillTx/>
                <a:latin typeface="Calibri"/>
                <a:ea typeface="+mn-ea"/>
                <a:cs typeface="+mn-cs"/>
              </a:rPr>
              <a:t/>
            </a:r>
            <a:br>
              <a:rPr kumimoji="0" lang="es-ES" sz="3200" b="0" i="0" u="none" strike="noStrike" kern="0" cap="none" spc="0" normalizeH="0" baseline="0" noProof="0" dirty="0" smtClean="0">
                <a:ln>
                  <a:noFill/>
                </a:ln>
                <a:solidFill>
                  <a:sysClr val="windowText" lastClr="000000"/>
                </a:solidFill>
                <a:effectLst/>
                <a:uLnTx/>
                <a:uFillTx/>
                <a:latin typeface="Calibri"/>
                <a:ea typeface="+mn-ea"/>
                <a:cs typeface="+mn-cs"/>
              </a:rPr>
            </a:br>
            <a:endParaRPr lang="es-ES" dirty="0"/>
          </a:p>
        </p:txBody>
      </p:sp>
    </p:spTree>
    <p:extLst>
      <p:ext uri="{BB962C8B-B14F-4D97-AF65-F5344CB8AC3E}">
        <p14:creationId xmlns:p14="http://schemas.microsoft.com/office/powerpoint/2010/main" val="289979289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Group 30"/>
          <p:cNvGrpSpPr>
            <a:grpSpLocks/>
          </p:cNvGrpSpPr>
          <p:nvPr/>
        </p:nvGrpSpPr>
        <p:grpSpPr bwMode="auto">
          <a:xfrm>
            <a:off x="4620797" y="2544926"/>
            <a:ext cx="122767" cy="1516063"/>
            <a:chOff x="1881778" y="4648200"/>
            <a:chExt cx="91444" cy="585107"/>
          </a:xfrm>
        </p:grpSpPr>
        <p:cxnSp>
          <p:nvCxnSpPr>
            <p:cNvPr id="43117" name="Straight Connector 31"/>
            <p:cNvCxnSpPr>
              <a:cxnSpLocks noChangeShapeType="1"/>
            </p:cNvCxnSpPr>
            <p:nvPr/>
          </p:nvCxnSpPr>
          <p:spPr bwMode="auto">
            <a:xfrm>
              <a:off x="1925637" y="4648200"/>
              <a:ext cx="0" cy="585107"/>
            </a:xfrm>
            <a:prstGeom prst="line">
              <a:avLst/>
            </a:prstGeom>
            <a:noFill/>
            <a:ln w="28575" algn="ctr">
              <a:solidFill>
                <a:schemeClr val="accent2"/>
              </a:solidFill>
              <a:round/>
              <a:headEnd/>
              <a:tailEnd/>
            </a:ln>
            <a:extLst>
              <a:ext uri="{909E8E84-426E-40DD-AFC4-6F175D3DCCD1}">
                <a14:hiddenFill xmlns:a14="http://schemas.microsoft.com/office/drawing/2010/main">
                  <a:noFill/>
                </a14:hiddenFill>
              </a:ext>
            </a:extLst>
          </p:spPr>
        </p:cxnSp>
        <p:cxnSp>
          <p:nvCxnSpPr>
            <p:cNvPr id="43118" name="Straight Connector 32"/>
            <p:cNvCxnSpPr>
              <a:cxnSpLocks noChangeShapeType="1"/>
            </p:cNvCxnSpPr>
            <p:nvPr/>
          </p:nvCxnSpPr>
          <p:spPr bwMode="auto">
            <a:xfrm>
              <a:off x="1881778" y="4648200"/>
              <a:ext cx="91444" cy="0"/>
            </a:xfrm>
            <a:prstGeom prst="line">
              <a:avLst/>
            </a:prstGeom>
            <a:noFill/>
            <a:ln w="28575" algn="ctr">
              <a:solidFill>
                <a:schemeClr val="accent2"/>
              </a:solidFill>
              <a:round/>
              <a:headEnd/>
              <a:tailEnd/>
            </a:ln>
            <a:extLst>
              <a:ext uri="{909E8E84-426E-40DD-AFC4-6F175D3DCCD1}">
                <a14:hiddenFill xmlns:a14="http://schemas.microsoft.com/office/drawing/2010/main">
                  <a:noFill/>
                </a14:hiddenFill>
              </a:ext>
            </a:extLst>
          </p:spPr>
        </p:cxnSp>
        <p:cxnSp>
          <p:nvCxnSpPr>
            <p:cNvPr id="43119" name="Straight Connector 33"/>
            <p:cNvCxnSpPr>
              <a:cxnSpLocks noChangeShapeType="1"/>
            </p:cNvCxnSpPr>
            <p:nvPr/>
          </p:nvCxnSpPr>
          <p:spPr bwMode="auto">
            <a:xfrm>
              <a:off x="1881778" y="5233307"/>
              <a:ext cx="91444" cy="0"/>
            </a:xfrm>
            <a:prstGeom prst="line">
              <a:avLst/>
            </a:prstGeom>
            <a:noFill/>
            <a:ln w="28575"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43011" name="Group 34"/>
          <p:cNvGrpSpPr>
            <a:grpSpLocks/>
          </p:cNvGrpSpPr>
          <p:nvPr/>
        </p:nvGrpSpPr>
        <p:grpSpPr bwMode="auto">
          <a:xfrm>
            <a:off x="5471697" y="2570163"/>
            <a:ext cx="122767" cy="1585912"/>
            <a:chOff x="1881778" y="4648200"/>
            <a:chExt cx="91444" cy="585107"/>
          </a:xfrm>
        </p:grpSpPr>
        <p:cxnSp>
          <p:nvCxnSpPr>
            <p:cNvPr id="43114" name="Straight Connector 35"/>
            <p:cNvCxnSpPr>
              <a:cxnSpLocks noChangeShapeType="1"/>
            </p:cNvCxnSpPr>
            <p:nvPr/>
          </p:nvCxnSpPr>
          <p:spPr bwMode="auto">
            <a:xfrm>
              <a:off x="1925637" y="4648200"/>
              <a:ext cx="0" cy="585107"/>
            </a:xfrm>
            <a:prstGeom prst="line">
              <a:avLst/>
            </a:prstGeom>
            <a:noFill/>
            <a:ln w="28575" algn="ctr">
              <a:solidFill>
                <a:schemeClr val="accent2"/>
              </a:solidFill>
              <a:round/>
              <a:headEnd/>
              <a:tailEnd/>
            </a:ln>
            <a:extLst>
              <a:ext uri="{909E8E84-426E-40DD-AFC4-6F175D3DCCD1}">
                <a14:hiddenFill xmlns:a14="http://schemas.microsoft.com/office/drawing/2010/main">
                  <a:noFill/>
                </a14:hiddenFill>
              </a:ext>
            </a:extLst>
          </p:spPr>
        </p:cxnSp>
        <p:cxnSp>
          <p:nvCxnSpPr>
            <p:cNvPr id="43115" name="Straight Connector 36"/>
            <p:cNvCxnSpPr>
              <a:cxnSpLocks noChangeShapeType="1"/>
            </p:cNvCxnSpPr>
            <p:nvPr/>
          </p:nvCxnSpPr>
          <p:spPr bwMode="auto">
            <a:xfrm>
              <a:off x="1881778" y="4648200"/>
              <a:ext cx="91444" cy="0"/>
            </a:xfrm>
            <a:prstGeom prst="line">
              <a:avLst/>
            </a:prstGeom>
            <a:noFill/>
            <a:ln w="28575" algn="ctr">
              <a:solidFill>
                <a:schemeClr val="accent2"/>
              </a:solidFill>
              <a:round/>
              <a:headEnd/>
              <a:tailEnd/>
            </a:ln>
            <a:extLst>
              <a:ext uri="{909E8E84-426E-40DD-AFC4-6F175D3DCCD1}">
                <a14:hiddenFill xmlns:a14="http://schemas.microsoft.com/office/drawing/2010/main">
                  <a:noFill/>
                </a14:hiddenFill>
              </a:ext>
            </a:extLst>
          </p:spPr>
        </p:cxnSp>
        <p:cxnSp>
          <p:nvCxnSpPr>
            <p:cNvPr id="43116" name="Straight Connector 37"/>
            <p:cNvCxnSpPr>
              <a:cxnSpLocks noChangeShapeType="1"/>
            </p:cNvCxnSpPr>
            <p:nvPr/>
          </p:nvCxnSpPr>
          <p:spPr bwMode="auto">
            <a:xfrm>
              <a:off x="1881778" y="5233307"/>
              <a:ext cx="91444" cy="0"/>
            </a:xfrm>
            <a:prstGeom prst="line">
              <a:avLst/>
            </a:prstGeom>
            <a:noFill/>
            <a:ln w="28575"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43012" name="Group 38"/>
          <p:cNvGrpSpPr>
            <a:grpSpLocks/>
          </p:cNvGrpSpPr>
          <p:nvPr/>
        </p:nvGrpSpPr>
        <p:grpSpPr bwMode="auto">
          <a:xfrm>
            <a:off x="3769812" y="2346327"/>
            <a:ext cx="122767" cy="1587500"/>
            <a:chOff x="1881778" y="4648200"/>
            <a:chExt cx="91444" cy="585107"/>
          </a:xfrm>
        </p:grpSpPr>
        <p:cxnSp>
          <p:nvCxnSpPr>
            <p:cNvPr id="43111" name="Straight Connector 39"/>
            <p:cNvCxnSpPr>
              <a:cxnSpLocks noChangeShapeType="1"/>
            </p:cNvCxnSpPr>
            <p:nvPr/>
          </p:nvCxnSpPr>
          <p:spPr bwMode="auto">
            <a:xfrm>
              <a:off x="1925637" y="4648200"/>
              <a:ext cx="0" cy="585107"/>
            </a:xfrm>
            <a:prstGeom prst="line">
              <a:avLst/>
            </a:prstGeom>
            <a:noFill/>
            <a:ln w="28575" algn="ctr">
              <a:solidFill>
                <a:schemeClr val="accent2"/>
              </a:solidFill>
              <a:round/>
              <a:headEnd/>
              <a:tailEnd/>
            </a:ln>
            <a:extLst>
              <a:ext uri="{909E8E84-426E-40DD-AFC4-6F175D3DCCD1}">
                <a14:hiddenFill xmlns:a14="http://schemas.microsoft.com/office/drawing/2010/main">
                  <a:noFill/>
                </a14:hiddenFill>
              </a:ext>
            </a:extLst>
          </p:spPr>
        </p:cxnSp>
        <p:cxnSp>
          <p:nvCxnSpPr>
            <p:cNvPr id="43112" name="Straight Connector 40"/>
            <p:cNvCxnSpPr>
              <a:cxnSpLocks noChangeShapeType="1"/>
            </p:cNvCxnSpPr>
            <p:nvPr/>
          </p:nvCxnSpPr>
          <p:spPr bwMode="auto">
            <a:xfrm>
              <a:off x="1881778" y="4648200"/>
              <a:ext cx="91444" cy="0"/>
            </a:xfrm>
            <a:prstGeom prst="line">
              <a:avLst/>
            </a:prstGeom>
            <a:noFill/>
            <a:ln w="28575" algn="ctr">
              <a:solidFill>
                <a:schemeClr val="accent2"/>
              </a:solidFill>
              <a:round/>
              <a:headEnd/>
              <a:tailEnd/>
            </a:ln>
            <a:extLst>
              <a:ext uri="{909E8E84-426E-40DD-AFC4-6F175D3DCCD1}">
                <a14:hiddenFill xmlns:a14="http://schemas.microsoft.com/office/drawing/2010/main">
                  <a:noFill/>
                </a14:hiddenFill>
              </a:ext>
            </a:extLst>
          </p:spPr>
        </p:cxnSp>
        <p:cxnSp>
          <p:nvCxnSpPr>
            <p:cNvPr id="43113" name="Straight Connector 41"/>
            <p:cNvCxnSpPr>
              <a:cxnSpLocks noChangeShapeType="1"/>
            </p:cNvCxnSpPr>
            <p:nvPr/>
          </p:nvCxnSpPr>
          <p:spPr bwMode="auto">
            <a:xfrm>
              <a:off x="1881778" y="5233307"/>
              <a:ext cx="91444" cy="0"/>
            </a:xfrm>
            <a:prstGeom prst="line">
              <a:avLst/>
            </a:prstGeom>
            <a:noFill/>
            <a:ln w="28575"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43013" name="Group 42"/>
          <p:cNvGrpSpPr>
            <a:grpSpLocks/>
          </p:cNvGrpSpPr>
          <p:nvPr/>
        </p:nvGrpSpPr>
        <p:grpSpPr bwMode="auto">
          <a:xfrm>
            <a:off x="2918997" y="2584613"/>
            <a:ext cx="122767" cy="1457325"/>
            <a:chOff x="1881778" y="4648200"/>
            <a:chExt cx="91444" cy="585107"/>
          </a:xfrm>
        </p:grpSpPr>
        <p:cxnSp>
          <p:nvCxnSpPr>
            <p:cNvPr id="43108" name="Straight Connector 43"/>
            <p:cNvCxnSpPr>
              <a:cxnSpLocks noChangeShapeType="1"/>
            </p:cNvCxnSpPr>
            <p:nvPr/>
          </p:nvCxnSpPr>
          <p:spPr bwMode="auto">
            <a:xfrm>
              <a:off x="1925637" y="4648200"/>
              <a:ext cx="0" cy="585107"/>
            </a:xfrm>
            <a:prstGeom prst="line">
              <a:avLst/>
            </a:prstGeom>
            <a:noFill/>
            <a:ln w="28575" algn="ctr">
              <a:solidFill>
                <a:schemeClr val="accent2"/>
              </a:solidFill>
              <a:round/>
              <a:headEnd/>
              <a:tailEnd/>
            </a:ln>
            <a:extLst>
              <a:ext uri="{909E8E84-426E-40DD-AFC4-6F175D3DCCD1}">
                <a14:hiddenFill xmlns:a14="http://schemas.microsoft.com/office/drawing/2010/main">
                  <a:noFill/>
                </a14:hiddenFill>
              </a:ext>
            </a:extLst>
          </p:spPr>
        </p:cxnSp>
        <p:cxnSp>
          <p:nvCxnSpPr>
            <p:cNvPr id="43109" name="Straight Connector 44"/>
            <p:cNvCxnSpPr>
              <a:cxnSpLocks noChangeShapeType="1"/>
            </p:cNvCxnSpPr>
            <p:nvPr/>
          </p:nvCxnSpPr>
          <p:spPr bwMode="auto">
            <a:xfrm>
              <a:off x="1881778" y="4648200"/>
              <a:ext cx="91444" cy="0"/>
            </a:xfrm>
            <a:prstGeom prst="line">
              <a:avLst/>
            </a:prstGeom>
            <a:noFill/>
            <a:ln w="28575" algn="ctr">
              <a:solidFill>
                <a:schemeClr val="accent2"/>
              </a:solidFill>
              <a:round/>
              <a:headEnd/>
              <a:tailEnd/>
            </a:ln>
            <a:extLst>
              <a:ext uri="{909E8E84-426E-40DD-AFC4-6F175D3DCCD1}">
                <a14:hiddenFill xmlns:a14="http://schemas.microsoft.com/office/drawing/2010/main">
                  <a:noFill/>
                </a14:hiddenFill>
              </a:ext>
            </a:extLst>
          </p:spPr>
        </p:cxnSp>
        <p:cxnSp>
          <p:nvCxnSpPr>
            <p:cNvPr id="43110" name="Straight Connector 45"/>
            <p:cNvCxnSpPr>
              <a:cxnSpLocks noChangeShapeType="1"/>
            </p:cNvCxnSpPr>
            <p:nvPr/>
          </p:nvCxnSpPr>
          <p:spPr bwMode="auto">
            <a:xfrm>
              <a:off x="1881778" y="5233307"/>
              <a:ext cx="91444" cy="0"/>
            </a:xfrm>
            <a:prstGeom prst="line">
              <a:avLst/>
            </a:prstGeom>
            <a:noFill/>
            <a:ln w="28575"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43014" name="Group 46"/>
          <p:cNvGrpSpPr>
            <a:grpSpLocks/>
          </p:cNvGrpSpPr>
          <p:nvPr/>
        </p:nvGrpSpPr>
        <p:grpSpPr bwMode="auto">
          <a:xfrm>
            <a:off x="2059629" y="2325849"/>
            <a:ext cx="122767" cy="1584325"/>
            <a:chOff x="1881778" y="4648200"/>
            <a:chExt cx="91444" cy="585107"/>
          </a:xfrm>
        </p:grpSpPr>
        <p:cxnSp>
          <p:nvCxnSpPr>
            <p:cNvPr id="43105" name="Straight Connector 47"/>
            <p:cNvCxnSpPr>
              <a:cxnSpLocks noChangeShapeType="1"/>
            </p:cNvCxnSpPr>
            <p:nvPr/>
          </p:nvCxnSpPr>
          <p:spPr bwMode="auto">
            <a:xfrm>
              <a:off x="1925637" y="4648200"/>
              <a:ext cx="0" cy="585107"/>
            </a:xfrm>
            <a:prstGeom prst="line">
              <a:avLst/>
            </a:prstGeom>
            <a:noFill/>
            <a:ln w="28575" algn="ctr">
              <a:solidFill>
                <a:schemeClr val="accent2"/>
              </a:solidFill>
              <a:round/>
              <a:headEnd/>
              <a:tailEnd/>
            </a:ln>
            <a:extLst>
              <a:ext uri="{909E8E84-426E-40DD-AFC4-6F175D3DCCD1}">
                <a14:hiddenFill xmlns:a14="http://schemas.microsoft.com/office/drawing/2010/main">
                  <a:noFill/>
                </a14:hiddenFill>
              </a:ext>
            </a:extLst>
          </p:spPr>
        </p:cxnSp>
        <p:cxnSp>
          <p:nvCxnSpPr>
            <p:cNvPr id="43106" name="Straight Connector 48"/>
            <p:cNvCxnSpPr>
              <a:cxnSpLocks noChangeShapeType="1"/>
            </p:cNvCxnSpPr>
            <p:nvPr/>
          </p:nvCxnSpPr>
          <p:spPr bwMode="auto">
            <a:xfrm>
              <a:off x="1881778" y="4648200"/>
              <a:ext cx="91444" cy="0"/>
            </a:xfrm>
            <a:prstGeom prst="line">
              <a:avLst/>
            </a:prstGeom>
            <a:noFill/>
            <a:ln w="28575" algn="ctr">
              <a:solidFill>
                <a:schemeClr val="accent2"/>
              </a:solidFill>
              <a:round/>
              <a:headEnd/>
              <a:tailEnd/>
            </a:ln>
            <a:extLst>
              <a:ext uri="{909E8E84-426E-40DD-AFC4-6F175D3DCCD1}">
                <a14:hiddenFill xmlns:a14="http://schemas.microsoft.com/office/drawing/2010/main">
                  <a:noFill/>
                </a14:hiddenFill>
              </a:ext>
            </a:extLst>
          </p:spPr>
        </p:cxnSp>
        <p:cxnSp>
          <p:nvCxnSpPr>
            <p:cNvPr id="43107" name="Straight Connector 49"/>
            <p:cNvCxnSpPr>
              <a:cxnSpLocks noChangeShapeType="1"/>
            </p:cNvCxnSpPr>
            <p:nvPr/>
          </p:nvCxnSpPr>
          <p:spPr bwMode="auto">
            <a:xfrm>
              <a:off x="1881778" y="5233307"/>
              <a:ext cx="91444" cy="0"/>
            </a:xfrm>
            <a:prstGeom prst="line">
              <a:avLst/>
            </a:prstGeom>
            <a:noFill/>
            <a:ln w="28575"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43015" name="Group 50"/>
          <p:cNvGrpSpPr>
            <a:grpSpLocks/>
          </p:cNvGrpSpPr>
          <p:nvPr/>
        </p:nvGrpSpPr>
        <p:grpSpPr bwMode="auto">
          <a:xfrm>
            <a:off x="7171379" y="2697167"/>
            <a:ext cx="122767" cy="1830387"/>
            <a:chOff x="1881778" y="4648200"/>
            <a:chExt cx="91444" cy="585107"/>
          </a:xfrm>
        </p:grpSpPr>
        <p:cxnSp>
          <p:nvCxnSpPr>
            <p:cNvPr id="43102" name="Straight Connector 51"/>
            <p:cNvCxnSpPr>
              <a:cxnSpLocks noChangeShapeType="1"/>
            </p:cNvCxnSpPr>
            <p:nvPr/>
          </p:nvCxnSpPr>
          <p:spPr bwMode="auto">
            <a:xfrm>
              <a:off x="1925637" y="4648200"/>
              <a:ext cx="0" cy="585107"/>
            </a:xfrm>
            <a:prstGeom prst="line">
              <a:avLst/>
            </a:prstGeom>
            <a:noFill/>
            <a:ln w="28575" algn="ctr">
              <a:solidFill>
                <a:srgbClr val="F6A108"/>
              </a:solidFill>
              <a:round/>
              <a:headEnd/>
              <a:tailEnd/>
            </a:ln>
            <a:extLst>
              <a:ext uri="{909E8E84-426E-40DD-AFC4-6F175D3DCCD1}">
                <a14:hiddenFill xmlns:a14="http://schemas.microsoft.com/office/drawing/2010/main">
                  <a:noFill/>
                </a14:hiddenFill>
              </a:ext>
            </a:extLst>
          </p:spPr>
        </p:cxnSp>
        <p:cxnSp>
          <p:nvCxnSpPr>
            <p:cNvPr id="43103" name="Straight Connector 52"/>
            <p:cNvCxnSpPr>
              <a:cxnSpLocks noChangeShapeType="1"/>
            </p:cNvCxnSpPr>
            <p:nvPr/>
          </p:nvCxnSpPr>
          <p:spPr bwMode="auto">
            <a:xfrm>
              <a:off x="1881778" y="4648200"/>
              <a:ext cx="91444" cy="0"/>
            </a:xfrm>
            <a:prstGeom prst="line">
              <a:avLst/>
            </a:prstGeom>
            <a:noFill/>
            <a:ln w="28575" algn="ctr">
              <a:solidFill>
                <a:srgbClr val="F6A108"/>
              </a:solidFill>
              <a:round/>
              <a:headEnd/>
              <a:tailEnd/>
            </a:ln>
            <a:extLst>
              <a:ext uri="{909E8E84-426E-40DD-AFC4-6F175D3DCCD1}">
                <a14:hiddenFill xmlns:a14="http://schemas.microsoft.com/office/drawing/2010/main">
                  <a:noFill/>
                </a14:hiddenFill>
              </a:ext>
            </a:extLst>
          </p:spPr>
        </p:cxnSp>
        <p:cxnSp>
          <p:nvCxnSpPr>
            <p:cNvPr id="43104" name="Straight Connector 53"/>
            <p:cNvCxnSpPr>
              <a:cxnSpLocks noChangeShapeType="1"/>
            </p:cNvCxnSpPr>
            <p:nvPr/>
          </p:nvCxnSpPr>
          <p:spPr bwMode="auto">
            <a:xfrm>
              <a:off x="1881778" y="5233307"/>
              <a:ext cx="91444" cy="0"/>
            </a:xfrm>
            <a:prstGeom prst="line">
              <a:avLst/>
            </a:prstGeom>
            <a:noFill/>
            <a:ln w="28575" algn="ctr">
              <a:solidFill>
                <a:srgbClr val="F6A108"/>
              </a:solidFill>
              <a:round/>
              <a:headEnd/>
              <a:tailEnd/>
            </a:ln>
            <a:extLst>
              <a:ext uri="{909E8E84-426E-40DD-AFC4-6F175D3DCCD1}">
                <a14:hiddenFill xmlns:a14="http://schemas.microsoft.com/office/drawing/2010/main">
                  <a:noFill/>
                </a14:hiddenFill>
              </a:ext>
            </a:extLst>
          </p:spPr>
        </p:cxnSp>
      </p:grpSp>
      <p:grpSp>
        <p:nvGrpSpPr>
          <p:cNvPr id="43016" name="Group 54"/>
          <p:cNvGrpSpPr>
            <a:grpSpLocks/>
          </p:cNvGrpSpPr>
          <p:nvPr/>
        </p:nvGrpSpPr>
        <p:grpSpPr bwMode="auto">
          <a:xfrm>
            <a:off x="8022278" y="2897198"/>
            <a:ext cx="122767" cy="1317625"/>
            <a:chOff x="1881778" y="4648200"/>
            <a:chExt cx="91444" cy="585107"/>
          </a:xfrm>
        </p:grpSpPr>
        <p:cxnSp>
          <p:nvCxnSpPr>
            <p:cNvPr id="43099" name="Straight Connector 55"/>
            <p:cNvCxnSpPr>
              <a:cxnSpLocks noChangeShapeType="1"/>
            </p:cNvCxnSpPr>
            <p:nvPr/>
          </p:nvCxnSpPr>
          <p:spPr bwMode="auto">
            <a:xfrm>
              <a:off x="1925637" y="4648200"/>
              <a:ext cx="0" cy="585107"/>
            </a:xfrm>
            <a:prstGeom prst="line">
              <a:avLst/>
            </a:prstGeom>
            <a:noFill/>
            <a:ln w="28575" algn="ctr">
              <a:solidFill>
                <a:srgbClr val="F6A108"/>
              </a:solidFill>
              <a:round/>
              <a:headEnd/>
              <a:tailEnd/>
            </a:ln>
            <a:extLst>
              <a:ext uri="{909E8E84-426E-40DD-AFC4-6F175D3DCCD1}">
                <a14:hiddenFill xmlns:a14="http://schemas.microsoft.com/office/drawing/2010/main">
                  <a:noFill/>
                </a14:hiddenFill>
              </a:ext>
            </a:extLst>
          </p:spPr>
        </p:cxnSp>
        <p:cxnSp>
          <p:nvCxnSpPr>
            <p:cNvPr id="43100" name="Straight Connector 56"/>
            <p:cNvCxnSpPr>
              <a:cxnSpLocks noChangeShapeType="1"/>
            </p:cNvCxnSpPr>
            <p:nvPr/>
          </p:nvCxnSpPr>
          <p:spPr bwMode="auto">
            <a:xfrm>
              <a:off x="1881778" y="4648200"/>
              <a:ext cx="91444" cy="0"/>
            </a:xfrm>
            <a:prstGeom prst="line">
              <a:avLst/>
            </a:prstGeom>
            <a:noFill/>
            <a:ln w="28575" algn="ctr">
              <a:solidFill>
                <a:srgbClr val="F6A108"/>
              </a:solidFill>
              <a:round/>
              <a:headEnd/>
              <a:tailEnd/>
            </a:ln>
            <a:extLst>
              <a:ext uri="{909E8E84-426E-40DD-AFC4-6F175D3DCCD1}">
                <a14:hiddenFill xmlns:a14="http://schemas.microsoft.com/office/drawing/2010/main">
                  <a:noFill/>
                </a14:hiddenFill>
              </a:ext>
            </a:extLst>
          </p:spPr>
        </p:cxnSp>
        <p:cxnSp>
          <p:nvCxnSpPr>
            <p:cNvPr id="43101" name="Straight Connector 57"/>
            <p:cNvCxnSpPr>
              <a:cxnSpLocks noChangeShapeType="1"/>
            </p:cNvCxnSpPr>
            <p:nvPr/>
          </p:nvCxnSpPr>
          <p:spPr bwMode="auto">
            <a:xfrm>
              <a:off x="1881778" y="5233307"/>
              <a:ext cx="91444" cy="0"/>
            </a:xfrm>
            <a:prstGeom prst="line">
              <a:avLst/>
            </a:prstGeom>
            <a:noFill/>
            <a:ln w="28575" algn="ctr">
              <a:solidFill>
                <a:srgbClr val="F6A108"/>
              </a:solidFill>
              <a:round/>
              <a:headEnd/>
              <a:tailEnd/>
            </a:ln>
            <a:extLst>
              <a:ext uri="{909E8E84-426E-40DD-AFC4-6F175D3DCCD1}">
                <a14:hiddenFill xmlns:a14="http://schemas.microsoft.com/office/drawing/2010/main">
                  <a:noFill/>
                </a14:hiddenFill>
              </a:ext>
            </a:extLst>
          </p:spPr>
        </p:cxnSp>
      </p:grpSp>
      <p:grpSp>
        <p:nvGrpSpPr>
          <p:cNvPr id="43017" name="Group 58"/>
          <p:cNvGrpSpPr>
            <a:grpSpLocks/>
          </p:cNvGrpSpPr>
          <p:nvPr/>
        </p:nvGrpSpPr>
        <p:grpSpPr bwMode="auto">
          <a:xfrm>
            <a:off x="8873174" y="2690813"/>
            <a:ext cx="122767" cy="1687512"/>
            <a:chOff x="1881778" y="4648200"/>
            <a:chExt cx="91444" cy="585107"/>
          </a:xfrm>
        </p:grpSpPr>
        <p:cxnSp>
          <p:nvCxnSpPr>
            <p:cNvPr id="43096" name="Straight Connector 59"/>
            <p:cNvCxnSpPr>
              <a:cxnSpLocks noChangeShapeType="1"/>
            </p:cNvCxnSpPr>
            <p:nvPr/>
          </p:nvCxnSpPr>
          <p:spPr bwMode="auto">
            <a:xfrm>
              <a:off x="1925637" y="4648200"/>
              <a:ext cx="0" cy="585107"/>
            </a:xfrm>
            <a:prstGeom prst="line">
              <a:avLst/>
            </a:prstGeom>
            <a:noFill/>
            <a:ln w="28575" algn="ctr">
              <a:solidFill>
                <a:srgbClr val="F6A108"/>
              </a:solidFill>
              <a:round/>
              <a:headEnd/>
              <a:tailEnd/>
            </a:ln>
            <a:extLst>
              <a:ext uri="{909E8E84-426E-40DD-AFC4-6F175D3DCCD1}">
                <a14:hiddenFill xmlns:a14="http://schemas.microsoft.com/office/drawing/2010/main">
                  <a:noFill/>
                </a14:hiddenFill>
              </a:ext>
            </a:extLst>
          </p:spPr>
        </p:cxnSp>
        <p:cxnSp>
          <p:nvCxnSpPr>
            <p:cNvPr id="43097" name="Straight Connector 60"/>
            <p:cNvCxnSpPr>
              <a:cxnSpLocks noChangeShapeType="1"/>
            </p:cNvCxnSpPr>
            <p:nvPr/>
          </p:nvCxnSpPr>
          <p:spPr bwMode="auto">
            <a:xfrm>
              <a:off x="1881778" y="4648200"/>
              <a:ext cx="91444" cy="0"/>
            </a:xfrm>
            <a:prstGeom prst="line">
              <a:avLst/>
            </a:prstGeom>
            <a:noFill/>
            <a:ln w="28575" algn="ctr">
              <a:solidFill>
                <a:srgbClr val="F6A108"/>
              </a:solidFill>
              <a:round/>
              <a:headEnd/>
              <a:tailEnd/>
            </a:ln>
            <a:extLst>
              <a:ext uri="{909E8E84-426E-40DD-AFC4-6F175D3DCCD1}">
                <a14:hiddenFill xmlns:a14="http://schemas.microsoft.com/office/drawing/2010/main">
                  <a:noFill/>
                </a14:hiddenFill>
              </a:ext>
            </a:extLst>
          </p:spPr>
        </p:cxnSp>
        <p:cxnSp>
          <p:nvCxnSpPr>
            <p:cNvPr id="43098" name="Straight Connector 61"/>
            <p:cNvCxnSpPr>
              <a:cxnSpLocks noChangeShapeType="1"/>
            </p:cNvCxnSpPr>
            <p:nvPr/>
          </p:nvCxnSpPr>
          <p:spPr bwMode="auto">
            <a:xfrm>
              <a:off x="1881778" y="5233307"/>
              <a:ext cx="91444" cy="0"/>
            </a:xfrm>
            <a:prstGeom prst="line">
              <a:avLst/>
            </a:prstGeom>
            <a:noFill/>
            <a:ln w="28575" algn="ctr">
              <a:solidFill>
                <a:srgbClr val="F6A108"/>
              </a:solidFill>
              <a:round/>
              <a:headEnd/>
              <a:tailEnd/>
            </a:ln>
            <a:extLst>
              <a:ext uri="{909E8E84-426E-40DD-AFC4-6F175D3DCCD1}">
                <a14:hiddenFill xmlns:a14="http://schemas.microsoft.com/office/drawing/2010/main">
                  <a:noFill/>
                </a14:hiddenFill>
              </a:ext>
            </a:extLst>
          </p:spPr>
        </p:cxnSp>
      </p:grpSp>
      <p:grpSp>
        <p:nvGrpSpPr>
          <p:cNvPr id="43018" name="Group 62"/>
          <p:cNvGrpSpPr>
            <a:grpSpLocks/>
          </p:cNvGrpSpPr>
          <p:nvPr/>
        </p:nvGrpSpPr>
        <p:grpSpPr bwMode="auto">
          <a:xfrm>
            <a:off x="9702913" y="2838456"/>
            <a:ext cx="122767" cy="1635125"/>
            <a:chOff x="1881778" y="4648200"/>
            <a:chExt cx="91444" cy="585107"/>
          </a:xfrm>
        </p:grpSpPr>
        <p:cxnSp>
          <p:nvCxnSpPr>
            <p:cNvPr id="43093" name="Straight Connector 63"/>
            <p:cNvCxnSpPr>
              <a:cxnSpLocks noChangeShapeType="1"/>
            </p:cNvCxnSpPr>
            <p:nvPr/>
          </p:nvCxnSpPr>
          <p:spPr bwMode="auto">
            <a:xfrm>
              <a:off x="1925637" y="4648200"/>
              <a:ext cx="0" cy="585107"/>
            </a:xfrm>
            <a:prstGeom prst="line">
              <a:avLst/>
            </a:prstGeom>
            <a:noFill/>
            <a:ln w="28575" algn="ctr">
              <a:solidFill>
                <a:srgbClr val="F6A108"/>
              </a:solidFill>
              <a:round/>
              <a:headEnd/>
              <a:tailEnd/>
            </a:ln>
            <a:extLst>
              <a:ext uri="{909E8E84-426E-40DD-AFC4-6F175D3DCCD1}">
                <a14:hiddenFill xmlns:a14="http://schemas.microsoft.com/office/drawing/2010/main">
                  <a:noFill/>
                </a14:hiddenFill>
              </a:ext>
            </a:extLst>
          </p:spPr>
        </p:cxnSp>
        <p:cxnSp>
          <p:nvCxnSpPr>
            <p:cNvPr id="43094" name="Straight Connector 64"/>
            <p:cNvCxnSpPr>
              <a:cxnSpLocks noChangeShapeType="1"/>
            </p:cNvCxnSpPr>
            <p:nvPr/>
          </p:nvCxnSpPr>
          <p:spPr bwMode="auto">
            <a:xfrm>
              <a:off x="1881778" y="4648200"/>
              <a:ext cx="91444" cy="0"/>
            </a:xfrm>
            <a:prstGeom prst="line">
              <a:avLst/>
            </a:prstGeom>
            <a:noFill/>
            <a:ln w="28575" algn="ctr">
              <a:solidFill>
                <a:srgbClr val="F6A108"/>
              </a:solidFill>
              <a:round/>
              <a:headEnd/>
              <a:tailEnd/>
            </a:ln>
            <a:extLst>
              <a:ext uri="{909E8E84-426E-40DD-AFC4-6F175D3DCCD1}">
                <a14:hiddenFill xmlns:a14="http://schemas.microsoft.com/office/drawing/2010/main">
                  <a:noFill/>
                </a14:hiddenFill>
              </a:ext>
            </a:extLst>
          </p:spPr>
        </p:cxnSp>
        <p:cxnSp>
          <p:nvCxnSpPr>
            <p:cNvPr id="43095" name="Straight Connector 65"/>
            <p:cNvCxnSpPr>
              <a:cxnSpLocks noChangeShapeType="1"/>
            </p:cNvCxnSpPr>
            <p:nvPr/>
          </p:nvCxnSpPr>
          <p:spPr bwMode="auto">
            <a:xfrm>
              <a:off x="1881778" y="5233307"/>
              <a:ext cx="91444" cy="0"/>
            </a:xfrm>
            <a:prstGeom prst="line">
              <a:avLst/>
            </a:prstGeom>
            <a:noFill/>
            <a:ln w="28575" algn="ctr">
              <a:solidFill>
                <a:srgbClr val="F6A108"/>
              </a:solidFill>
              <a:round/>
              <a:headEnd/>
              <a:tailEnd/>
            </a:ln>
            <a:extLst>
              <a:ext uri="{909E8E84-426E-40DD-AFC4-6F175D3DCCD1}">
                <a14:hiddenFill xmlns:a14="http://schemas.microsoft.com/office/drawing/2010/main">
                  <a:noFill/>
                </a14:hiddenFill>
              </a:ext>
            </a:extLst>
          </p:spPr>
        </p:cxnSp>
      </p:grpSp>
      <p:grpSp>
        <p:nvGrpSpPr>
          <p:cNvPr id="43019" name="Group 66"/>
          <p:cNvGrpSpPr>
            <a:grpSpLocks/>
          </p:cNvGrpSpPr>
          <p:nvPr/>
        </p:nvGrpSpPr>
        <p:grpSpPr bwMode="auto">
          <a:xfrm>
            <a:off x="10564391" y="2728913"/>
            <a:ext cx="122767" cy="1763712"/>
            <a:chOff x="1881778" y="4648200"/>
            <a:chExt cx="91444" cy="585107"/>
          </a:xfrm>
        </p:grpSpPr>
        <p:cxnSp>
          <p:nvCxnSpPr>
            <p:cNvPr id="43090" name="Straight Connector 67"/>
            <p:cNvCxnSpPr>
              <a:cxnSpLocks noChangeShapeType="1"/>
            </p:cNvCxnSpPr>
            <p:nvPr/>
          </p:nvCxnSpPr>
          <p:spPr bwMode="auto">
            <a:xfrm>
              <a:off x="1925637" y="4648200"/>
              <a:ext cx="0" cy="585107"/>
            </a:xfrm>
            <a:prstGeom prst="line">
              <a:avLst/>
            </a:prstGeom>
            <a:noFill/>
            <a:ln w="28575" algn="ctr">
              <a:solidFill>
                <a:srgbClr val="F6A108"/>
              </a:solidFill>
              <a:round/>
              <a:headEnd/>
              <a:tailEnd/>
            </a:ln>
            <a:extLst>
              <a:ext uri="{909E8E84-426E-40DD-AFC4-6F175D3DCCD1}">
                <a14:hiddenFill xmlns:a14="http://schemas.microsoft.com/office/drawing/2010/main">
                  <a:noFill/>
                </a14:hiddenFill>
              </a:ext>
            </a:extLst>
          </p:spPr>
        </p:cxnSp>
        <p:cxnSp>
          <p:nvCxnSpPr>
            <p:cNvPr id="43091" name="Straight Connector 68"/>
            <p:cNvCxnSpPr>
              <a:cxnSpLocks noChangeShapeType="1"/>
            </p:cNvCxnSpPr>
            <p:nvPr/>
          </p:nvCxnSpPr>
          <p:spPr bwMode="auto">
            <a:xfrm>
              <a:off x="1881778" y="4648200"/>
              <a:ext cx="91444" cy="0"/>
            </a:xfrm>
            <a:prstGeom prst="line">
              <a:avLst/>
            </a:prstGeom>
            <a:noFill/>
            <a:ln w="28575" algn="ctr">
              <a:solidFill>
                <a:srgbClr val="F6A108"/>
              </a:solidFill>
              <a:round/>
              <a:headEnd/>
              <a:tailEnd/>
            </a:ln>
            <a:extLst>
              <a:ext uri="{909E8E84-426E-40DD-AFC4-6F175D3DCCD1}">
                <a14:hiddenFill xmlns:a14="http://schemas.microsoft.com/office/drawing/2010/main">
                  <a:noFill/>
                </a14:hiddenFill>
              </a:ext>
            </a:extLst>
          </p:spPr>
        </p:cxnSp>
        <p:cxnSp>
          <p:nvCxnSpPr>
            <p:cNvPr id="43092" name="Straight Connector 69"/>
            <p:cNvCxnSpPr>
              <a:cxnSpLocks noChangeShapeType="1"/>
            </p:cNvCxnSpPr>
            <p:nvPr/>
          </p:nvCxnSpPr>
          <p:spPr bwMode="auto">
            <a:xfrm>
              <a:off x="1881778" y="5233307"/>
              <a:ext cx="91444" cy="0"/>
            </a:xfrm>
            <a:prstGeom prst="line">
              <a:avLst/>
            </a:prstGeom>
            <a:noFill/>
            <a:ln w="28575" algn="ctr">
              <a:solidFill>
                <a:srgbClr val="F6A108"/>
              </a:solidFill>
              <a:round/>
              <a:headEnd/>
              <a:tailEnd/>
            </a:ln>
            <a:extLst>
              <a:ext uri="{909E8E84-426E-40DD-AFC4-6F175D3DCCD1}">
                <a14:hiddenFill xmlns:a14="http://schemas.microsoft.com/office/drawing/2010/main">
                  <a:noFill/>
                </a14:hiddenFill>
              </a:ext>
            </a:extLst>
          </p:spPr>
        </p:cxnSp>
      </p:grpSp>
      <p:sp>
        <p:nvSpPr>
          <p:cNvPr id="43020" name="Rectangle 2"/>
          <p:cNvSpPr>
            <a:spLocks noGrp="1" noChangeArrowheads="1"/>
          </p:cNvSpPr>
          <p:nvPr>
            <p:ph type="title"/>
          </p:nvPr>
        </p:nvSpPr>
        <p:spPr>
          <a:xfrm>
            <a:off x="503874" y="238288"/>
            <a:ext cx="11256433" cy="1103313"/>
          </a:xfrm>
        </p:spPr>
        <p:txBody>
          <a:bodyPr/>
          <a:lstStyle/>
          <a:p>
            <a:r>
              <a:rPr lang="en-US" altLang="en-US" sz="3200" b="0" dirty="0" err="1" smtClean="0">
                <a:solidFill>
                  <a:schemeClr val="tx1"/>
                </a:solidFill>
                <a:latin typeface="Calibri Light"/>
              </a:rPr>
              <a:t>EuroSIDA</a:t>
            </a:r>
            <a:r>
              <a:rPr lang="en-US" altLang="en-US" sz="3200" b="0" dirty="0" smtClean="0">
                <a:solidFill>
                  <a:schemeClr val="tx1"/>
                </a:solidFill>
                <a:latin typeface="Calibri Light"/>
              </a:rPr>
              <a:t>: </a:t>
            </a:r>
            <a:r>
              <a:rPr lang="en-US" altLang="en-US" sz="3200" b="0" dirty="0" err="1" smtClean="0">
                <a:solidFill>
                  <a:schemeClr val="tx1"/>
                </a:solidFill>
                <a:latin typeface="Calibri Light"/>
              </a:rPr>
              <a:t>asociación</a:t>
            </a:r>
            <a:r>
              <a:rPr lang="en-US" altLang="en-US" sz="3200" b="0" dirty="0" smtClean="0">
                <a:solidFill>
                  <a:schemeClr val="tx1"/>
                </a:solidFill>
                <a:latin typeface="Calibri Light"/>
              </a:rPr>
              <a:t> entre </a:t>
            </a:r>
            <a:r>
              <a:rPr lang="en-US" altLang="en-US" sz="3200" b="0" dirty="0" err="1" smtClean="0">
                <a:solidFill>
                  <a:schemeClr val="tx1"/>
                </a:solidFill>
                <a:latin typeface="Calibri Light"/>
              </a:rPr>
              <a:t>antirrovirales</a:t>
            </a:r>
            <a:r>
              <a:rPr lang="en-US" altLang="en-US" sz="3200" b="0" dirty="0" smtClean="0">
                <a:solidFill>
                  <a:schemeClr val="tx1"/>
                </a:solidFill>
                <a:latin typeface="Calibri Light"/>
              </a:rPr>
              <a:t> y </a:t>
            </a:r>
            <a:r>
              <a:rPr lang="en-US" altLang="en-US" sz="3200" b="0" dirty="0" err="1" smtClean="0">
                <a:solidFill>
                  <a:schemeClr val="tx1"/>
                </a:solidFill>
                <a:latin typeface="Calibri Light"/>
              </a:rPr>
              <a:t>riesgo</a:t>
            </a:r>
            <a:r>
              <a:rPr lang="en-US" altLang="en-US" sz="3200" b="0" dirty="0" smtClean="0">
                <a:solidFill>
                  <a:schemeClr val="tx1"/>
                </a:solidFill>
                <a:latin typeface="Calibri Light"/>
              </a:rPr>
              <a:t> de </a:t>
            </a:r>
            <a:r>
              <a:rPr lang="en-US" altLang="en-US" sz="3200" b="0" dirty="0" smtClean="0">
                <a:solidFill>
                  <a:srgbClr val="C00000"/>
                </a:solidFill>
                <a:latin typeface="Calibri Light"/>
              </a:rPr>
              <a:t>osteonecrosis</a:t>
            </a:r>
            <a:endParaRPr lang="en-US" altLang="en-US" sz="3200" b="0" i="1" dirty="0" smtClean="0">
              <a:solidFill>
                <a:srgbClr val="C00000"/>
              </a:solidFill>
              <a:latin typeface="Calibri Light"/>
            </a:endParaRPr>
          </a:p>
        </p:txBody>
      </p:sp>
      <p:sp>
        <p:nvSpPr>
          <p:cNvPr id="43021" name="Text Box 11"/>
          <p:cNvSpPr txBox="1">
            <a:spLocks noChangeArrowheads="1"/>
          </p:cNvSpPr>
          <p:nvPr/>
        </p:nvSpPr>
        <p:spPr bwMode="auto">
          <a:xfrm>
            <a:off x="454120" y="6510989"/>
            <a:ext cx="80115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defTabSz="914400" eaLnBrk="0" fontAlgn="base" hangingPunct="0">
              <a:spcBef>
                <a:spcPct val="0"/>
              </a:spcBef>
              <a:spcAft>
                <a:spcPct val="0"/>
              </a:spcAft>
            </a:pPr>
            <a:r>
              <a:rPr lang="en-US" altLang="en-US" sz="1000" b="0" dirty="0">
                <a:solidFill>
                  <a:srgbClr val="000000"/>
                </a:solidFill>
                <a:ea typeface="MS PGothic" pitchFamily="34" charset="-128"/>
              </a:rPr>
              <a:t>Borges AH, et al. CROI 2016. Abstract 46</a:t>
            </a:r>
            <a:r>
              <a:rPr lang="en-US" altLang="en-US" sz="1000" b="0" dirty="0">
                <a:solidFill>
                  <a:srgbClr val="000000"/>
                </a:solidFill>
              </a:rPr>
              <a:t> </a:t>
            </a:r>
            <a:r>
              <a:rPr lang="en-US" altLang="en-US" sz="1400" b="0" dirty="0">
                <a:solidFill>
                  <a:srgbClr val="000000"/>
                </a:solidFill>
              </a:rPr>
              <a:t>. CCO HIV</a:t>
            </a:r>
            <a:endParaRPr lang="en-US" altLang="en-US" sz="1400" b="0" dirty="0">
              <a:solidFill>
                <a:srgbClr val="000000"/>
              </a:solidFill>
              <a:ea typeface="MS PGothic" pitchFamily="34" charset="-128"/>
            </a:endParaRPr>
          </a:p>
        </p:txBody>
      </p:sp>
      <p:sp>
        <p:nvSpPr>
          <p:cNvPr id="43023" name="Rectangle 9"/>
          <p:cNvSpPr>
            <a:spLocks noChangeArrowheads="1"/>
          </p:cNvSpPr>
          <p:nvPr/>
        </p:nvSpPr>
        <p:spPr bwMode="auto">
          <a:xfrm>
            <a:off x="2033935" y="2972063"/>
            <a:ext cx="184731" cy="30777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defTabSz="914400" eaLnBrk="0" fontAlgn="base" hangingPunct="0">
              <a:spcBef>
                <a:spcPct val="0"/>
              </a:spcBef>
              <a:spcAft>
                <a:spcPct val="0"/>
              </a:spcAft>
            </a:pPr>
            <a:endParaRPr lang="en-US" altLang="en-US" sz="1400">
              <a:solidFill>
                <a:srgbClr val="000000"/>
              </a:solidFill>
              <a:ea typeface="MS PGothic" pitchFamily="34" charset="-128"/>
            </a:endParaRPr>
          </a:p>
        </p:txBody>
      </p:sp>
      <p:sp>
        <p:nvSpPr>
          <p:cNvPr id="43024" name="Rectangle 20"/>
          <p:cNvSpPr>
            <a:spLocks noChangeArrowheads="1"/>
          </p:cNvSpPr>
          <p:nvPr/>
        </p:nvSpPr>
        <p:spPr bwMode="auto">
          <a:xfrm>
            <a:off x="2884835" y="3160182"/>
            <a:ext cx="184731" cy="30777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defTabSz="914400" eaLnBrk="0" fontAlgn="base" hangingPunct="0">
              <a:spcBef>
                <a:spcPct val="0"/>
              </a:spcBef>
              <a:spcAft>
                <a:spcPct val="0"/>
              </a:spcAft>
            </a:pPr>
            <a:endParaRPr lang="en-US" altLang="en-US" sz="1400">
              <a:solidFill>
                <a:srgbClr val="000000"/>
              </a:solidFill>
              <a:ea typeface="MS PGothic" pitchFamily="34" charset="-128"/>
            </a:endParaRPr>
          </a:p>
        </p:txBody>
      </p:sp>
      <p:sp>
        <p:nvSpPr>
          <p:cNvPr id="43025" name="Rectangle 21"/>
          <p:cNvSpPr>
            <a:spLocks noChangeArrowheads="1"/>
          </p:cNvSpPr>
          <p:nvPr/>
        </p:nvSpPr>
        <p:spPr bwMode="auto">
          <a:xfrm>
            <a:off x="3735735" y="2986351"/>
            <a:ext cx="184731" cy="30777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defTabSz="914400" eaLnBrk="0" fontAlgn="base" hangingPunct="0">
              <a:spcBef>
                <a:spcPct val="0"/>
              </a:spcBef>
              <a:spcAft>
                <a:spcPct val="0"/>
              </a:spcAft>
            </a:pPr>
            <a:endParaRPr lang="en-US" altLang="en-US" sz="1400">
              <a:solidFill>
                <a:srgbClr val="000000"/>
              </a:solidFill>
              <a:ea typeface="MS PGothic" pitchFamily="34" charset="-128"/>
            </a:endParaRPr>
          </a:p>
        </p:txBody>
      </p:sp>
      <p:sp>
        <p:nvSpPr>
          <p:cNvPr id="43026" name="Rectangle 22"/>
          <p:cNvSpPr>
            <a:spLocks noChangeArrowheads="1"/>
          </p:cNvSpPr>
          <p:nvPr/>
        </p:nvSpPr>
        <p:spPr bwMode="auto">
          <a:xfrm>
            <a:off x="4590867" y="3145895"/>
            <a:ext cx="184731" cy="30777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defTabSz="914400" eaLnBrk="0" fontAlgn="base" hangingPunct="0">
              <a:spcBef>
                <a:spcPct val="0"/>
              </a:spcBef>
              <a:spcAft>
                <a:spcPct val="0"/>
              </a:spcAft>
            </a:pPr>
            <a:endParaRPr lang="en-US" altLang="en-US" sz="1400">
              <a:solidFill>
                <a:srgbClr val="000000"/>
              </a:solidFill>
              <a:ea typeface="MS PGothic" pitchFamily="34" charset="-128"/>
            </a:endParaRPr>
          </a:p>
        </p:txBody>
      </p:sp>
      <p:sp>
        <p:nvSpPr>
          <p:cNvPr id="43027" name="Rectangle 23"/>
          <p:cNvSpPr>
            <a:spLocks noChangeArrowheads="1"/>
          </p:cNvSpPr>
          <p:nvPr/>
        </p:nvSpPr>
        <p:spPr bwMode="auto">
          <a:xfrm>
            <a:off x="5435418" y="3200663"/>
            <a:ext cx="184731" cy="30777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defTabSz="914400" eaLnBrk="0" fontAlgn="base" hangingPunct="0">
              <a:spcBef>
                <a:spcPct val="0"/>
              </a:spcBef>
              <a:spcAft>
                <a:spcPct val="0"/>
              </a:spcAft>
            </a:pPr>
            <a:endParaRPr lang="en-US" altLang="en-US" sz="1400">
              <a:solidFill>
                <a:srgbClr val="000000"/>
              </a:solidFill>
              <a:ea typeface="MS PGothic" pitchFamily="34" charset="-128"/>
            </a:endParaRPr>
          </a:p>
        </p:txBody>
      </p:sp>
      <p:sp>
        <p:nvSpPr>
          <p:cNvPr id="43028" name="Rectangle 25"/>
          <p:cNvSpPr>
            <a:spLocks noChangeArrowheads="1"/>
          </p:cNvSpPr>
          <p:nvPr/>
        </p:nvSpPr>
        <p:spPr bwMode="auto">
          <a:xfrm>
            <a:off x="7137218" y="3462447"/>
            <a:ext cx="184731" cy="307777"/>
          </a:xfrm>
          <a:prstGeom prst="rect">
            <a:avLst/>
          </a:prstGeom>
          <a:solidFill>
            <a:srgbClr val="F6A10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defTabSz="914400" eaLnBrk="0" fontAlgn="base" hangingPunct="0">
              <a:spcBef>
                <a:spcPct val="0"/>
              </a:spcBef>
              <a:spcAft>
                <a:spcPct val="0"/>
              </a:spcAft>
            </a:pPr>
            <a:endParaRPr lang="en-US" altLang="en-US" sz="1400">
              <a:solidFill>
                <a:srgbClr val="000000"/>
              </a:solidFill>
              <a:ea typeface="MS PGothic" pitchFamily="34" charset="-128"/>
            </a:endParaRPr>
          </a:p>
        </p:txBody>
      </p:sp>
      <p:sp>
        <p:nvSpPr>
          <p:cNvPr id="43029" name="Rectangle 26"/>
          <p:cNvSpPr>
            <a:spLocks noChangeArrowheads="1"/>
          </p:cNvSpPr>
          <p:nvPr/>
        </p:nvSpPr>
        <p:spPr bwMode="auto">
          <a:xfrm>
            <a:off x="7988118" y="3495783"/>
            <a:ext cx="184731" cy="307777"/>
          </a:xfrm>
          <a:prstGeom prst="rect">
            <a:avLst/>
          </a:prstGeom>
          <a:solidFill>
            <a:srgbClr val="F6A10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defTabSz="914400" eaLnBrk="0" fontAlgn="base" hangingPunct="0">
              <a:spcBef>
                <a:spcPct val="0"/>
              </a:spcBef>
              <a:spcAft>
                <a:spcPct val="0"/>
              </a:spcAft>
            </a:pPr>
            <a:endParaRPr lang="en-US" altLang="en-US" sz="1400">
              <a:solidFill>
                <a:srgbClr val="000000"/>
              </a:solidFill>
              <a:ea typeface="MS PGothic" pitchFamily="34" charset="-128"/>
            </a:endParaRPr>
          </a:p>
        </p:txBody>
      </p:sp>
      <p:sp>
        <p:nvSpPr>
          <p:cNvPr id="43030" name="Rectangle 27"/>
          <p:cNvSpPr>
            <a:spLocks noChangeArrowheads="1"/>
          </p:cNvSpPr>
          <p:nvPr/>
        </p:nvSpPr>
        <p:spPr bwMode="auto">
          <a:xfrm>
            <a:off x="8839015" y="3336237"/>
            <a:ext cx="184731" cy="307777"/>
          </a:xfrm>
          <a:prstGeom prst="rect">
            <a:avLst/>
          </a:prstGeom>
          <a:solidFill>
            <a:srgbClr val="F6A10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defTabSz="914400" eaLnBrk="0" fontAlgn="base" hangingPunct="0">
              <a:spcBef>
                <a:spcPct val="0"/>
              </a:spcBef>
              <a:spcAft>
                <a:spcPct val="0"/>
              </a:spcAft>
            </a:pPr>
            <a:endParaRPr lang="en-US" altLang="en-US" sz="1400">
              <a:solidFill>
                <a:srgbClr val="000000"/>
              </a:solidFill>
              <a:ea typeface="MS PGothic" pitchFamily="34" charset="-128"/>
            </a:endParaRPr>
          </a:p>
        </p:txBody>
      </p:sp>
      <p:sp>
        <p:nvSpPr>
          <p:cNvPr id="43031" name="Rectangle 28"/>
          <p:cNvSpPr>
            <a:spLocks noChangeArrowheads="1"/>
          </p:cNvSpPr>
          <p:nvPr/>
        </p:nvSpPr>
        <p:spPr bwMode="auto">
          <a:xfrm>
            <a:off x="9677218" y="3495783"/>
            <a:ext cx="184731" cy="307777"/>
          </a:xfrm>
          <a:prstGeom prst="rect">
            <a:avLst/>
          </a:prstGeom>
          <a:solidFill>
            <a:srgbClr val="F6A10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defTabSz="914400" eaLnBrk="0" fontAlgn="base" hangingPunct="0">
              <a:spcBef>
                <a:spcPct val="0"/>
              </a:spcBef>
              <a:spcAft>
                <a:spcPct val="0"/>
              </a:spcAft>
            </a:pPr>
            <a:endParaRPr lang="en-US" altLang="en-US" sz="1400">
              <a:solidFill>
                <a:srgbClr val="000000"/>
              </a:solidFill>
              <a:ea typeface="MS PGothic" pitchFamily="34" charset="-128"/>
            </a:endParaRPr>
          </a:p>
        </p:txBody>
      </p:sp>
      <p:sp>
        <p:nvSpPr>
          <p:cNvPr id="43032" name="Rectangle 29"/>
          <p:cNvSpPr>
            <a:spLocks noChangeArrowheads="1"/>
          </p:cNvSpPr>
          <p:nvPr/>
        </p:nvSpPr>
        <p:spPr bwMode="auto">
          <a:xfrm>
            <a:off x="10530234" y="3452126"/>
            <a:ext cx="184731" cy="307777"/>
          </a:xfrm>
          <a:prstGeom prst="rect">
            <a:avLst/>
          </a:prstGeom>
          <a:solidFill>
            <a:srgbClr val="F6A10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defTabSz="914400" eaLnBrk="0" fontAlgn="base" hangingPunct="0">
              <a:spcBef>
                <a:spcPct val="0"/>
              </a:spcBef>
              <a:spcAft>
                <a:spcPct val="0"/>
              </a:spcAft>
            </a:pPr>
            <a:endParaRPr lang="en-US" altLang="en-US" sz="1400">
              <a:solidFill>
                <a:srgbClr val="000000"/>
              </a:solidFill>
              <a:ea typeface="MS PGothic" pitchFamily="34" charset="-128"/>
            </a:endParaRPr>
          </a:p>
        </p:txBody>
      </p:sp>
      <p:sp>
        <p:nvSpPr>
          <p:cNvPr id="43033" name="Freeform 1"/>
          <p:cNvSpPr>
            <a:spLocks/>
          </p:cNvSpPr>
          <p:nvPr/>
        </p:nvSpPr>
        <p:spPr bwMode="auto">
          <a:xfrm>
            <a:off x="1684867" y="1784357"/>
            <a:ext cx="9332384" cy="3359151"/>
          </a:xfrm>
          <a:custGeom>
            <a:avLst/>
            <a:gdLst>
              <a:gd name="T0" fmla="*/ 0 w 6999316"/>
              <a:gd name="T1" fmla="*/ 0 h 3358342"/>
              <a:gd name="T2" fmla="*/ 0 w 6999316"/>
              <a:gd name="T3" fmla="*/ 3372103 h 3358342"/>
              <a:gd name="T4" fmla="*/ 6998952 w 6999316"/>
              <a:gd name="T5" fmla="*/ 3372103 h 3358342"/>
              <a:gd name="T6" fmla="*/ 0 60000 65536"/>
              <a:gd name="T7" fmla="*/ 0 60000 65536"/>
              <a:gd name="T8" fmla="*/ 0 60000 65536"/>
              <a:gd name="T9" fmla="*/ 0 w 6999316"/>
              <a:gd name="T10" fmla="*/ 0 h 3358342"/>
              <a:gd name="T11" fmla="*/ 6999316 w 6999316"/>
              <a:gd name="T12" fmla="*/ 3358342 h 3358342"/>
            </a:gdLst>
            <a:ahLst/>
            <a:cxnLst>
              <a:cxn ang="T6">
                <a:pos x="T0" y="T1"/>
              </a:cxn>
              <a:cxn ang="T7">
                <a:pos x="T2" y="T3"/>
              </a:cxn>
              <a:cxn ang="T8">
                <a:pos x="T4" y="T5"/>
              </a:cxn>
            </a:cxnLst>
            <a:rect l="T9" t="T10" r="T11" b="T12"/>
            <a:pathLst>
              <a:path w="6999316" h="3358342">
                <a:moveTo>
                  <a:pt x="0" y="0"/>
                </a:moveTo>
                <a:lnTo>
                  <a:pt x="0" y="3358342"/>
                </a:lnTo>
                <a:lnTo>
                  <a:pt x="6999316" y="3358342"/>
                </a:lnTo>
              </a:path>
            </a:pathLst>
          </a:cu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defTabSz="914400" eaLnBrk="0" fontAlgn="base" hangingPunct="0">
              <a:spcBef>
                <a:spcPct val="0"/>
              </a:spcBef>
              <a:spcAft>
                <a:spcPct val="0"/>
              </a:spcAft>
            </a:pPr>
            <a:endParaRPr lang="es-ES" sz="1800" b="1">
              <a:solidFill>
                <a:srgbClr val="000000"/>
              </a:solidFill>
            </a:endParaRPr>
          </a:p>
        </p:txBody>
      </p:sp>
      <p:cxnSp>
        <p:nvCxnSpPr>
          <p:cNvPr id="43034" name="Straight Connector 5"/>
          <p:cNvCxnSpPr>
            <a:cxnSpLocks noChangeShapeType="1"/>
          </p:cNvCxnSpPr>
          <p:nvPr/>
        </p:nvCxnSpPr>
        <p:spPr bwMode="auto">
          <a:xfrm>
            <a:off x="1684867" y="4129088"/>
            <a:ext cx="9332384"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grpSp>
        <p:nvGrpSpPr>
          <p:cNvPr id="43035" name="Group 8"/>
          <p:cNvGrpSpPr>
            <a:grpSpLocks/>
          </p:cNvGrpSpPr>
          <p:nvPr/>
        </p:nvGrpSpPr>
        <p:grpSpPr bwMode="auto">
          <a:xfrm>
            <a:off x="1581153" y="1800226"/>
            <a:ext cx="84667" cy="3343275"/>
            <a:chOff x="1185863" y="2093997"/>
            <a:chExt cx="64008" cy="3342527"/>
          </a:xfrm>
        </p:grpSpPr>
        <p:cxnSp>
          <p:nvCxnSpPr>
            <p:cNvPr id="43087" name="Straight Connector 7"/>
            <p:cNvCxnSpPr>
              <a:cxnSpLocks noChangeShapeType="1"/>
            </p:cNvCxnSpPr>
            <p:nvPr/>
          </p:nvCxnSpPr>
          <p:spPr bwMode="auto">
            <a:xfrm>
              <a:off x="1185863" y="2093997"/>
              <a:ext cx="64008"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43088" name="Straight Connector 16"/>
            <p:cNvCxnSpPr>
              <a:cxnSpLocks noChangeShapeType="1"/>
            </p:cNvCxnSpPr>
            <p:nvPr/>
          </p:nvCxnSpPr>
          <p:spPr bwMode="auto">
            <a:xfrm>
              <a:off x="1185863" y="4420868"/>
              <a:ext cx="64008"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43089" name="Straight Connector 17"/>
            <p:cNvCxnSpPr>
              <a:cxnSpLocks noChangeShapeType="1"/>
            </p:cNvCxnSpPr>
            <p:nvPr/>
          </p:nvCxnSpPr>
          <p:spPr bwMode="auto">
            <a:xfrm>
              <a:off x="1185863" y="5436524"/>
              <a:ext cx="64008"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grpSp>
      <p:grpSp>
        <p:nvGrpSpPr>
          <p:cNvPr id="43036" name="Group 13"/>
          <p:cNvGrpSpPr>
            <a:grpSpLocks/>
          </p:cNvGrpSpPr>
          <p:nvPr/>
        </p:nvGrpSpPr>
        <p:grpSpPr bwMode="auto">
          <a:xfrm>
            <a:off x="2552756" y="4143383"/>
            <a:ext cx="7641167" cy="66675"/>
            <a:chOff x="1914180" y="4436786"/>
            <a:chExt cx="5730703" cy="65935"/>
          </a:xfrm>
        </p:grpSpPr>
        <p:cxnSp>
          <p:nvCxnSpPr>
            <p:cNvPr id="43077" name="Straight Connector 12"/>
            <p:cNvCxnSpPr>
              <a:cxnSpLocks noChangeShapeType="1"/>
            </p:cNvCxnSpPr>
            <p:nvPr/>
          </p:nvCxnSpPr>
          <p:spPr bwMode="auto">
            <a:xfrm>
              <a:off x="1914180" y="4436786"/>
              <a:ext cx="0" cy="65935"/>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43078" name="Straight Connector 72"/>
            <p:cNvCxnSpPr>
              <a:cxnSpLocks noChangeShapeType="1"/>
            </p:cNvCxnSpPr>
            <p:nvPr/>
          </p:nvCxnSpPr>
          <p:spPr bwMode="auto">
            <a:xfrm>
              <a:off x="2550404" y="4436786"/>
              <a:ext cx="0" cy="65935"/>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43079" name="Straight Connector 73"/>
            <p:cNvCxnSpPr>
              <a:cxnSpLocks noChangeShapeType="1"/>
            </p:cNvCxnSpPr>
            <p:nvPr/>
          </p:nvCxnSpPr>
          <p:spPr bwMode="auto">
            <a:xfrm>
              <a:off x="3197645" y="4436786"/>
              <a:ext cx="0" cy="65935"/>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43080" name="Straight Connector 74"/>
            <p:cNvCxnSpPr>
              <a:cxnSpLocks noChangeShapeType="1"/>
            </p:cNvCxnSpPr>
            <p:nvPr/>
          </p:nvCxnSpPr>
          <p:spPr bwMode="auto">
            <a:xfrm>
              <a:off x="3833869" y="4436786"/>
              <a:ext cx="0" cy="65935"/>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43081" name="Straight Connector 76"/>
            <p:cNvCxnSpPr>
              <a:cxnSpLocks noChangeShapeType="1"/>
            </p:cNvCxnSpPr>
            <p:nvPr/>
          </p:nvCxnSpPr>
          <p:spPr bwMode="auto">
            <a:xfrm>
              <a:off x="4461831" y="4436786"/>
              <a:ext cx="0" cy="65935"/>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43082" name="Straight Connector 77"/>
            <p:cNvCxnSpPr>
              <a:cxnSpLocks noChangeShapeType="1"/>
            </p:cNvCxnSpPr>
            <p:nvPr/>
          </p:nvCxnSpPr>
          <p:spPr bwMode="auto">
            <a:xfrm>
              <a:off x="5098055" y="4436786"/>
              <a:ext cx="0" cy="65935"/>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43083" name="Straight Connector 78"/>
            <p:cNvCxnSpPr>
              <a:cxnSpLocks noChangeShapeType="1"/>
            </p:cNvCxnSpPr>
            <p:nvPr/>
          </p:nvCxnSpPr>
          <p:spPr bwMode="auto">
            <a:xfrm>
              <a:off x="5737033" y="4436786"/>
              <a:ext cx="0" cy="65935"/>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43084" name="Straight Connector 79"/>
            <p:cNvCxnSpPr>
              <a:cxnSpLocks noChangeShapeType="1"/>
            </p:cNvCxnSpPr>
            <p:nvPr/>
          </p:nvCxnSpPr>
          <p:spPr bwMode="auto">
            <a:xfrm>
              <a:off x="6373257" y="4436786"/>
              <a:ext cx="0" cy="65935"/>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43085" name="Straight Connector 80"/>
            <p:cNvCxnSpPr>
              <a:cxnSpLocks noChangeShapeType="1"/>
            </p:cNvCxnSpPr>
            <p:nvPr/>
          </p:nvCxnSpPr>
          <p:spPr bwMode="auto">
            <a:xfrm>
              <a:off x="7009481" y="4436786"/>
              <a:ext cx="0" cy="65935"/>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43086" name="Straight Connector 81"/>
            <p:cNvCxnSpPr>
              <a:cxnSpLocks noChangeShapeType="1"/>
            </p:cNvCxnSpPr>
            <p:nvPr/>
          </p:nvCxnSpPr>
          <p:spPr bwMode="auto">
            <a:xfrm>
              <a:off x="7644883" y="4436786"/>
              <a:ext cx="0" cy="65935"/>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grpSp>
      <p:sp>
        <p:nvSpPr>
          <p:cNvPr id="43037" name="TextBox 18"/>
          <p:cNvSpPr txBox="1">
            <a:spLocks noChangeArrowheads="1"/>
          </p:cNvSpPr>
          <p:nvPr/>
        </p:nvSpPr>
        <p:spPr bwMode="auto">
          <a:xfrm>
            <a:off x="10193867" y="5143500"/>
            <a:ext cx="92498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defTabSz="914400" eaLnBrk="0" fontAlgn="base" hangingPunct="0">
              <a:spcBef>
                <a:spcPct val="0"/>
              </a:spcBef>
              <a:spcAft>
                <a:spcPct val="0"/>
              </a:spcAft>
            </a:pPr>
            <a:r>
              <a:rPr lang="en-US" altLang="en-US" sz="1600" b="0">
                <a:solidFill>
                  <a:srgbClr val="000000"/>
                </a:solidFill>
                <a:ea typeface="MS PGothic" pitchFamily="34" charset="-128"/>
              </a:rPr>
              <a:t>TDF</a:t>
            </a:r>
          </a:p>
        </p:txBody>
      </p:sp>
      <p:sp>
        <p:nvSpPr>
          <p:cNvPr id="43038" name="TextBox 85"/>
          <p:cNvSpPr txBox="1">
            <a:spLocks noChangeArrowheads="1"/>
          </p:cNvSpPr>
          <p:nvPr/>
        </p:nvSpPr>
        <p:spPr bwMode="auto">
          <a:xfrm>
            <a:off x="9345091" y="5143663"/>
            <a:ext cx="9271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defTabSz="914400" eaLnBrk="0" fontAlgn="base" hangingPunct="0">
              <a:spcBef>
                <a:spcPct val="0"/>
              </a:spcBef>
              <a:spcAft>
                <a:spcPct val="0"/>
              </a:spcAft>
            </a:pPr>
            <a:r>
              <a:rPr lang="en-US" altLang="en-US" sz="1600" b="0">
                <a:solidFill>
                  <a:srgbClr val="000000"/>
                </a:solidFill>
                <a:ea typeface="MS PGothic" pitchFamily="34" charset="-128"/>
              </a:rPr>
              <a:t>LPV/RTV</a:t>
            </a:r>
          </a:p>
        </p:txBody>
      </p:sp>
      <p:sp>
        <p:nvSpPr>
          <p:cNvPr id="43039" name="TextBox 86"/>
          <p:cNvSpPr txBox="1">
            <a:spLocks noChangeArrowheads="1"/>
          </p:cNvSpPr>
          <p:nvPr/>
        </p:nvSpPr>
        <p:spPr bwMode="auto">
          <a:xfrm>
            <a:off x="8498530" y="5143500"/>
            <a:ext cx="9249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defTabSz="914400" eaLnBrk="0" fontAlgn="base" hangingPunct="0">
              <a:spcBef>
                <a:spcPct val="0"/>
              </a:spcBef>
              <a:spcAft>
                <a:spcPct val="0"/>
              </a:spcAft>
            </a:pPr>
            <a:r>
              <a:rPr lang="en-US" altLang="en-US" sz="1600" b="0">
                <a:solidFill>
                  <a:srgbClr val="000000"/>
                </a:solidFill>
                <a:ea typeface="MS PGothic" pitchFamily="34" charset="-128"/>
              </a:rPr>
              <a:t>SQV</a:t>
            </a:r>
          </a:p>
        </p:txBody>
      </p:sp>
      <p:sp>
        <p:nvSpPr>
          <p:cNvPr id="43040" name="TextBox 87"/>
          <p:cNvSpPr txBox="1">
            <a:spLocks noChangeArrowheads="1"/>
          </p:cNvSpPr>
          <p:nvPr/>
        </p:nvSpPr>
        <p:spPr bwMode="auto">
          <a:xfrm>
            <a:off x="7649639" y="5143500"/>
            <a:ext cx="9271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defTabSz="914400" eaLnBrk="0" fontAlgn="base" hangingPunct="0">
              <a:spcBef>
                <a:spcPct val="0"/>
              </a:spcBef>
              <a:spcAft>
                <a:spcPct val="0"/>
              </a:spcAft>
            </a:pPr>
            <a:r>
              <a:rPr lang="en-US" altLang="en-US" sz="1600" b="0">
                <a:solidFill>
                  <a:srgbClr val="000000"/>
                </a:solidFill>
                <a:ea typeface="MS PGothic" pitchFamily="34" charset="-128"/>
              </a:rPr>
              <a:t>IDV</a:t>
            </a:r>
          </a:p>
        </p:txBody>
      </p:sp>
      <p:sp>
        <p:nvSpPr>
          <p:cNvPr id="43041" name="TextBox 88"/>
          <p:cNvSpPr txBox="1">
            <a:spLocks noChangeArrowheads="1"/>
          </p:cNvSpPr>
          <p:nvPr/>
        </p:nvSpPr>
        <p:spPr bwMode="auto">
          <a:xfrm>
            <a:off x="6796623" y="5143500"/>
            <a:ext cx="9271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defTabSz="914400" eaLnBrk="0" fontAlgn="base" hangingPunct="0">
              <a:spcBef>
                <a:spcPct val="0"/>
              </a:spcBef>
              <a:spcAft>
                <a:spcPct val="0"/>
              </a:spcAft>
            </a:pPr>
            <a:r>
              <a:rPr lang="en-US" altLang="en-US" sz="1600" b="0">
                <a:solidFill>
                  <a:srgbClr val="000000"/>
                </a:solidFill>
                <a:ea typeface="MS PGothic" pitchFamily="34" charset="-128"/>
              </a:rPr>
              <a:t>ddI</a:t>
            </a:r>
          </a:p>
        </p:txBody>
      </p:sp>
      <p:sp>
        <p:nvSpPr>
          <p:cNvPr id="43042" name="TextBox 90"/>
          <p:cNvSpPr txBox="1">
            <a:spLocks noChangeArrowheads="1"/>
          </p:cNvSpPr>
          <p:nvPr/>
        </p:nvSpPr>
        <p:spPr bwMode="auto">
          <a:xfrm>
            <a:off x="5080003" y="5143500"/>
            <a:ext cx="9271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defTabSz="914400" eaLnBrk="0" fontAlgn="base" hangingPunct="0">
              <a:spcBef>
                <a:spcPct val="0"/>
              </a:spcBef>
              <a:spcAft>
                <a:spcPct val="0"/>
              </a:spcAft>
            </a:pPr>
            <a:r>
              <a:rPr lang="en-US" altLang="en-US" sz="1600" b="0">
                <a:solidFill>
                  <a:srgbClr val="000000"/>
                </a:solidFill>
                <a:ea typeface="MS PGothic" pitchFamily="34" charset="-128"/>
              </a:rPr>
              <a:t>TDF</a:t>
            </a:r>
          </a:p>
        </p:txBody>
      </p:sp>
      <p:sp>
        <p:nvSpPr>
          <p:cNvPr id="43043" name="TextBox 91"/>
          <p:cNvSpPr txBox="1">
            <a:spLocks noChangeArrowheads="1"/>
          </p:cNvSpPr>
          <p:nvPr/>
        </p:nvSpPr>
        <p:spPr bwMode="auto">
          <a:xfrm>
            <a:off x="4233339" y="5143663"/>
            <a:ext cx="9271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defTabSz="914400" eaLnBrk="0" fontAlgn="base" hangingPunct="0">
              <a:spcBef>
                <a:spcPct val="0"/>
              </a:spcBef>
              <a:spcAft>
                <a:spcPct val="0"/>
              </a:spcAft>
            </a:pPr>
            <a:r>
              <a:rPr lang="en-US" altLang="en-US" sz="1600" b="0">
                <a:solidFill>
                  <a:srgbClr val="000000"/>
                </a:solidFill>
                <a:ea typeface="MS PGothic" pitchFamily="34" charset="-128"/>
              </a:rPr>
              <a:t>LPV/RTV</a:t>
            </a:r>
          </a:p>
        </p:txBody>
      </p:sp>
      <p:sp>
        <p:nvSpPr>
          <p:cNvPr id="43044" name="TextBox 92"/>
          <p:cNvSpPr txBox="1">
            <a:spLocks noChangeArrowheads="1"/>
          </p:cNvSpPr>
          <p:nvPr/>
        </p:nvSpPr>
        <p:spPr bwMode="auto">
          <a:xfrm>
            <a:off x="3384559" y="5143500"/>
            <a:ext cx="9271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defTabSz="914400" eaLnBrk="0" fontAlgn="base" hangingPunct="0">
              <a:spcBef>
                <a:spcPct val="0"/>
              </a:spcBef>
              <a:spcAft>
                <a:spcPct val="0"/>
              </a:spcAft>
            </a:pPr>
            <a:r>
              <a:rPr lang="en-US" altLang="en-US" sz="1600" b="0">
                <a:solidFill>
                  <a:srgbClr val="000000"/>
                </a:solidFill>
                <a:ea typeface="MS PGothic" pitchFamily="34" charset="-128"/>
              </a:rPr>
              <a:t>SQV</a:t>
            </a:r>
          </a:p>
        </p:txBody>
      </p:sp>
      <p:sp>
        <p:nvSpPr>
          <p:cNvPr id="43045" name="TextBox 93"/>
          <p:cNvSpPr txBox="1">
            <a:spLocks noChangeArrowheads="1"/>
          </p:cNvSpPr>
          <p:nvPr/>
        </p:nvSpPr>
        <p:spPr bwMode="auto">
          <a:xfrm>
            <a:off x="2535775" y="5143500"/>
            <a:ext cx="9271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defTabSz="914400" eaLnBrk="0" fontAlgn="base" hangingPunct="0">
              <a:spcBef>
                <a:spcPct val="0"/>
              </a:spcBef>
              <a:spcAft>
                <a:spcPct val="0"/>
              </a:spcAft>
            </a:pPr>
            <a:r>
              <a:rPr lang="en-US" altLang="en-US" sz="1600" b="0" dirty="0">
                <a:solidFill>
                  <a:srgbClr val="000000"/>
                </a:solidFill>
                <a:ea typeface="MS PGothic" pitchFamily="34" charset="-128"/>
              </a:rPr>
              <a:t>IDV</a:t>
            </a:r>
          </a:p>
        </p:txBody>
      </p:sp>
      <p:sp>
        <p:nvSpPr>
          <p:cNvPr id="43046" name="TextBox 94"/>
          <p:cNvSpPr txBox="1">
            <a:spLocks noChangeArrowheads="1"/>
          </p:cNvSpPr>
          <p:nvPr/>
        </p:nvSpPr>
        <p:spPr bwMode="auto">
          <a:xfrm>
            <a:off x="1684875" y="5143500"/>
            <a:ext cx="9271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defTabSz="914400" eaLnBrk="0" fontAlgn="base" hangingPunct="0">
              <a:spcBef>
                <a:spcPct val="0"/>
              </a:spcBef>
              <a:spcAft>
                <a:spcPct val="0"/>
              </a:spcAft>
            </a:pPr>
            <a:r>
              <a:rPr lang="en-US" altLang="en-US" sz="1600" b="0">
                <a:solidFill>
                  <a:srgbClr val="000000"/>
                </a:solidFill>
                <a:ea typeface="MS PGothic" pitchFamily="34" charset="-128"/>
              </a:rPr>
              <a:t>ddI</a:t>
            </a:r>
          </a:p>
        </p:txBody>
      </p:sp>
      <p:sp>
        <p:nvSpPr>
          <p:cNvPr id="43049" name="TextBox 97"/>
          <p:cNvSpPr txBox="1">
            <a:spLocks noChangeArrowheads="1"/>
          </p:cNvSpPr>
          <p:nvPr/>
        </p:nvSpPr>
        <p:spPr bwMode="auto">
          <a:xfrm>
            <a:off x="740833" y="1630364"/>
            <a:ext cx="92498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r" defTabSz="914400" eaLnBrk="0" fontAlgn="base" hangingPunct="0">
              <a:spcBef>
                <a:spcPct val="0"/>
              </a:spcBef>
              <a:spcAft>
                <a:spcPct val="0"/>
              </a:spcAft>
            </a:pPr>
            <a:r>
              <a:rPr lang="en-US" altLang="en-US" sz="1600" b="0">
                <a:solidFill>
                  <a:srgbClr val="000000"/>
                </a:solidFill>
                <a:ea typeface="MS PGothic" pitchFamily="34" charset="-128"/>
              </a:rPr>
              <a:t>5.0</a:t>
            </a:r>
          </a:p>
        </p:txBody>
      </p:sp>
      <p:sp>
        <p:nvSpPr>
          <p:cNvPr id="43050" name="TextBox 98"/>
          <p:cNvSpPr txBox="1">
            <a:spLocks noChangeArrowheads="1"/>
          </p:cNvSpPr>
          <p:nvPr/>
        </p:nvSpPr>
        <p:spPr bwMode="auto">
          <a:xfrm>
            <a:off x="2148530" y="2951164"/>
            <a:ext cx="9249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defTabSz="914400" eaLnBrk="0" fontAlgn="base" hangingPunct="0">
              <a:spcBef>
                <a:spcPct val="0"/>
              </a:spcBef>
              <a:spcAft>
                <a:spcPct val="0"/>
              </a:spcAft>
            </a:pPr>
            <a:r>
              <a:rPr lang="en-US" altLang="en-US" sz="1600">
                <a:solidFill>
                  <a:srgbClr val="000000"/>
                </a:solidFill>
                <a:ea typeface="MS PGothic" pitchFamily="34" charset="-128"/>
              </a:rPr>
              <a:t>1.99</a:t>
            </a:r>
          </a:p>
        </p:txBody>
      </p:sp>
      <p:sp>
        <p:nvSpPr>
          <p:cNvPr id="43051" name="TextBox 99"/>
          <p:cNvSpPr txBox="1">
            <a:spLocks noChangeArrowheads="1"/>
          </p:cNvSpPr>
          <p:nvPr/>
        </p:nvSpPr>
        <p:spPr bwMode="auto">
          <a:xfrm>
            <a:off x="2982391" y="3203576"/>
            <a:ext cx="9271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defTabSz="914400" eaLnBrk="0" fontAlgn="base" hangingPunct="0">
              <a:spcBef>
                <a:spcPct val="0"/>
              </a:spcBef>
              <a:spcAft>
                <a:spcPct val="0"/>
              </a:spcAft>
            </a:pPr>
            <a:r>
              <a:rPr lang="en-US" altLang="en-US" sz="1600" dirty="0">
                <a:solidFill>
                  <a:srgbClr val="000000"/>
                </a:solidFill>
                <a:ea typeface="MS PGothic" pitchFamily="34" charset="-128"/>
              </a:rPr>
              <a:t>1.75</a:t>
            </a:r>
          </a:p>
        </p:txBody>
      </p:sp>
      <p:sp>
        <p:nvSpPr>
          <p:cNvPr id="43052" name="TextBox 100"/>
          <p:cNvSpPr txBox="1">
            <a:spLocks noChangeArrowheads="1"/>
          </p:cNvSpPr>
          <p:nvPr/>
        </p:nvSpPr>
        <p:spPr bwMode="auto">
          <a:xfrm>
            <a:off x="3799423" y="2965450"/>
            <a:ext cx="9271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defTabSz="914400" eaLnBrk="0" fontAlgn="base" hangingPunct="0">
              <a:spcBef>
                <a:spcPct val="0"/>
              </a:spcBef>
              <a:spcAft>
                <a:spcPct val="0"/>
              </a:spcAft>
            </a:pPr>
            <a:r>
              <a:rPr lang="en-US" altLang="en-US" sz="1600">
                <a:solidFill>
                  <a:srgbClr val="000000"/>
                </a:solidFill>
                <a:ea typeface="MS PGothic" pitchFamily="34" charset="-128"/>
              </a:rPr>
              <a:t>1.97</a:t>
            </a:r>
          </a:p>
        </p:txBody>
      </p:sp>
      <p:sp>
        <p:nvSpPr>
          <p:cNvPr id="43053" name="TextBox 101"/>
          <p:cNvSpPr txBox="1">
            <a:spLocks noChangeArrowheads="1"/>
          </p:cNvSpPr>
          <p:nvPr/>
        </p:nvSpPr>
        <p:spPr bwMode="auto">
          <a:xfrm>
            <a:off x="4650323" y="3219450"/>
            <a:ext cx="9271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defTabSz="914400" eaLnBrk="0" fontAlgn="base" hangingPunct="0">
              <a:spcBef>
                <a:spcPct val="0"/>
              </a:spcBef>
              <a:spcAft>
                <a:spcPct val="0"/>
              </a:spcAft>
            </a:pPr>
            <a:r>
              <a:rPr lang="en-US" altLang="en-US" sz="1600">
                <a:solidFill>
                  <a:srgbClr val="000000"/>
                </a:solidFill>
                <a:ea typeface="MS PGothic" pitchFamily="34" charset="-128"/>
              </a:rPr>
              <a:t>1.77</a:t>
            </a:r>
          </a:p>
        </p:txBody>
      </p:sp>
      <p:sp>
        <p:nvSpPr>
          <p:cNvPr id="43054" name="TextBox 102"/>
          <p:cNvSpPr txBox="1">
            <a:spLocks noChangeArrowheads="1"/>
          </p:cNvSpPr>
          <p:nvPr/>
        </p:nvSpPr>
        <p:spPr bwMode="auto">
          <a:xfrm>
            <a:off x="5528739" y="3184526"/>
            <a:ext cx="9271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defTabSz="914400" eaLnBrk="0" fontAlgn="base" hangingPunct="0">
              <a:spcBef>
                <a:spcPct val="0"/>
              </a:spcBef>
              <a:spcAft>
                <a:spcPct val="0"/>
              </a:spcAft>
            </a:pPr>
            <a:r>
              <a:rPr lang="en-US" altLang="en-US" sz="1600">
                <a:solidFill>
                  <a:srgbClr val="000000"/>
                </a:solidFill>
                <a:ea typeface="MS PGothic" pitchFamily="34" charset="-128"/>
              </a:rPr>
              <a:t>1.70</a:t>
            </a:r>
          </a:p>
        </p:txBody>
      </p:sp>
      <p:sp>
        <p:nvSpPr>
          <p:cNvPr id="43055" name="TextBox 103"/>
          <p:cNvSpPr txBox="1">
            <a:spLocks noChangeArrowheads="1"/>
          </p:cNvSpPr>
          <p:nvPr/>
        </p:nvSpPr>
        <p:spPr bwMode="auto">
          <a:xfrm>
            <a:off x="7222067" y="3516313"/>
            <a:ext cx="92498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defTabSz="914400" eaLnBrk="0" fontAlgn="base" hangingPunct="0">
              <a:spcBef>
                <a:spcPct val="0"/>
              </a:spcBef>
              <a:spcAft>
                <a:spcPct val="0"/>
              </a:spcAft>
            </a:pPr>
            <a:r>
              <a:rPr lang="en-US" altLang="en-US" sz="1600">
                <a:solidFill>
                  <a:srgbClr val="000000"/>
                </a:solidFill>
                <a:ea typeface="MS PGothic" pitchFamily="34" charset="-128"/>
              </a:rPr>
              <a:t>1.42</a:t>
            </a:r>
          </a:p>
        </p:txBody>
      </p:sp>
      <p:sp>
        <p:nvSpPr>
          <p:cNvPr id="43056" name="TextBox 104"/>
          <p:cNvSpPr txBox="1">
            <a:spLocks noChangeArrowheads="1"/>
          </p:cNvSpPr>
          <p:nvPr/>
        </p:nvSpPr>
        <p:spPr bwMode="auto">
          <a:xfrm>
            <a:off x="8068739" y="3463926"/>
            <a:ext cx="9271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defTabSz="914400" eaLnBrk="0" fontAlgn="base" hangingPunct="0">
              <a:spcBef>
                <a:spcPct val="0"/>
              </a:spcBef>
              <a:spcAft>
                <a:spcPct val="0"/>
              </a:spcAft>
            </a:pPr>
            <a:r>
              <a:rPr lang="en-US" altLang="en-US" sz="1600">
                <a:solidFill>
                  <a:srgbClr val="000000"/>
                </a:solidFill>
                <a:ea typeface="MS PGothic" pitchFamily="34" charset="-128"/>
              </a:rPr>
              <a:t>1.39</a:t>
            </a:r>
          </a:p>
        </p:txBody>
      </p:sp>
      <p:sp>
        <p:nvSpPr>
          <p:cNvPr id="43057" name="TextBox 105"/>
          <p:cNvSpPr txBox="1">
            <a:spLocks noChangeArrowheads="1"/>
          </p:cNvSpPr>
          <p:nvPr/>
        </p:nvSpPr>
        <p:spPr bwMode="auto">
          <a:xfrm>
            <a:off x="8902707" y="3321049"/>
            <a:ext cx="9271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defTabSz="914400" eaLnBrk="0" fontAlgn="base" hangingPunct="0">
              <a:spcBef>
                <a:spcPct val="0"/>
              </a:spcBef>
              <a:spcAft>
                <a:spcPct val="0"/>
              </a:spcAft>
            </a:pPr>
            <a:r>
              <a:rPr lang="en-US" altLang="en-US" sz="1600">
                <a:solidFill>
                  <a:srgbClr val="000000"/>
                </a:solidFill>
                <a:ea typeface="MS PGothic" pitchFamily="34" charset="-128"/>
              </a:rPr>
              <a:t>1.55</a:t>
            </a:r>
          </a:p>
        </p:txBody>
      </p:sp>
      <p:sp>
        <p:nvSpPr>
          <p:cNvPr id="43058" name="TextBox 106"/>
          <p:cNvSpPr txBox="1">
            <a:spLocks noChangeArrowheads="1"/>
          </p:cNvSpPr>
          <p:nvPr/>
        </p:nvSpPr>
        <p:spPr bwMode="auto">
          <a:xfrm>
            <a:off x="9730323" y="3565526"/>
            <a:ext cx="9271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defTabSz="914400" eaLnBrk="0" fontAlgn="base" hangingPunct="0">
              <a:spcBef>
                <a:spcPct val="0"/>
              </a:spcBef>
              <a:spcAft>
                <a:spcPct val="0"/>
              </a:spcAft>
            </a:pPr>
            <a:r>
              <a:rPr lang="en-US" altLang="en-US" sz="1600">
                <a:solidFill>
                  <a:srgbClr val="000000"/>
                </a:solidFill>
                <a:ea typeface="MS PGothic" pitchFamily="34" charset="-128"/>
              </a:rPr>
              <a:t>1.39</a:t>
            </a:r>
          </a:p>
        </p:txBody>
      </p:sp>
      <p:sp>
        <p:nvSpPr>
          <p:cNvPr id="43059" name="TextBox 107"/>
          <p:cNvSpPr txBox="1">
            <a:spLocks noChangeArrowheads="1"/>
          </p:cNvSpPr>
          <p:nvPr/>
        </p:nvSpPr>
        <p:spPr bwMode="auto">
          <a:xfrm>
            <a:off x="10625675" y="3598864"/>
            <a:ext cx="9271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defTabSz="914400" eaLnBrk="0" fontAlgn="base" hangingPunct="0">
              <a:spcBef>
                <a:spcPct val="0"/>
              </a:spcBef>
              <a:spcAft>
                <a:spcPct val="0"/>
              </a:spcAft>
            </a:pPr>
            <a:r>
              <a:rPr lang="en-US" altLang="en-US" sz="1600">
                <a:solidFill>
                  <a:srgbClr val="000000"/>
                </a:solidFill>
                <a:ea typeface="MS PGothic" pitchFamily="34" charset="-128"/>
              </a:rPr>
              <a:t>1.43</a:t>
            </a:r>
          </a:p>
        </p:txBody>
      </p:sp>
      <p:sp>
        <p:nvSpPr>
          <p:cNvPr id="43060" name="TextBox 109"/>
          <p:cNvSpPr txBox="1">
            <a:spLocks noChangeArrowheads="1"/>
          </p:cNvSpPr>
          <p:nvPr/>
        </p:nvSpPr>
        <p:spPr bwMode="auto">
          <a:xfrm>
            <a:off x="10193867" y="4637088"/>
            <a:ext cx="92498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defTabSz="914400" eaLnBrk="0" fontAlgn="base" hangingPunct="0">
              <a:spcBef>
                <a:spcPct val="0"/>
              </a:spcBef>
              <a:spcAft>
                <a:spcPct val="0"/>
              </a:spcAft>
            </a:pPr>
            <a:r>
              <a:rPr lang="en-US" altLang="en-US" sz="1600" b="0" dirty="0">
                <a:solidFill>
                  <a:srgbClr val="000000"/>
                </a:solidFill>
                <a:ea typeface="MS PGothic" pitchFamily="34" charset="-128"/>
              </a:rPr>
              <a:t>.25</a:t>
            </a:r>
          </a:p>
        </p:txBody>
      </p:sp>
      <p:sp>
        <p:nvSpPr>
          <p:cNvPr id="43061" name="TextBox 110"/>
          <p:cNvSpPr txBox="1">
            <a:spLocks noChangeArrowheads="1"/>
          </p:cNvSpPr>
          <p:nvPr/>
        </p:nvSpPr>
        <p:spPr bwMode="auto">
          <a:xfrm>
            <a:off x="9345091" y="4637088"/>
            <a:ext cx="9271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defTabSz="914400" eaLnBrk="0" fontAlgn="base" hangingPunct="0">
              <a:spcBef>
                <a:spcPct val="0"/>
              </a:spcBef>
              <a:spcAft>
                <a:spcPct val="0"/>
              </a:spcAft>
            </a:pPr>
            <a:r>
              <a:rPr lang="en-US" altLang="en-US" sz="1600" b="0">
                <a:solidFill>
                  <a:srgbClr val="000000"/>
                </a:solidFill>
                <a:ea typeface="MS PGothic" pitchFamily="34" charset="-128"/>
              </a:rPr>
              <a:t>.25</a:t>
            </a:r>
          </a:p>
        </p:txBody>
      </p:sp>
      <p:sp>
        <p:nvSpPr>
          <p:cNvPr id="43062" name="TextBox 111"/>
          <p:cNvSpPr txBox="1">
            <a:spLocks noChangeArrowheads="1"/>
          </p:cNvSpPr>
          <p:nvPr/>
        </p:nvSpPr>
        <p:spPr bwMode="auto">
          <a:xfrm>
            <a:off x="8498530" y="4637088"/>
            <a:ext cx="9249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defTabSz="914400" eaLnBrk="0" fontAlgn="base" hangingPunct="0">
              <a:spcBef>
                <a:spcPct val="0"/>
              </a:spcBef>
              <a:spcAft>
                <a:spcPct val="0"/>
              </a:spcAft>
            </a:pPr>
            <a:r>
              <a:rPr lang="en-US" altLang="en-US" sz="1600" b="0">
                <a:solidFill>
                  <a:srgbClr val="000000"/>
                </a:solidFill>
                <a:ea typeface="MS PGothic" pitchFamily="34" charset="-128"/>
              </a:rPr>
              <a:t>.17</a:t>
            </a:r>
          </a:p>
        </p:txBody>
      </p:sp>
      <p:sp>
        <p:nvSpPr>
          <p:cNvPr id="43063" name="TextBox 112"/>
          <p:cNvSpPr txBox="1">
            <a:spLocks noChangeArrowheads="1"/>
          </p:cNvSpPr>
          <p:nvPr/>
        </p:nvSpPr>
        <p:spPr bwMode="auto">
          <a:xfrm>
            <a:off x="7649639" y="4637088"/>
            <a:ext cx="9271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defTabSz="914400" eaLnBrk="0" fontAlgn="base" hangingPunct="0">
              <a:spcBef>
                <a:spcPct val="0"/>
              </a:spcBef>
              <a:spcAft>
                <a:spcPct val="0"/>
              </a:spcAft>
            </a:pPr>
            <a:r>
              <a:rPr lang="en-US" altLang="en-US" sz="1600" b="0">
                <a:solidFill>
                  <a:srgbClr val="000000"/>
                </a:solidFill>
                <a:ea typeface="MS PGothic" pitchFamily="34" charset="-128"/>
              </a:rPr>
              <a:t>.20</a:t>
            </a:r>
          </a:p>
        </p:txBody>
      </p:sp>
      <p:sp>
        <p:nvSpPr>
          <p:cNvPr id="43064" name="TextBox 113"/>
          <p:cNvSpPr txBox="1">
            <a:spLocks noChangeArrowheads="1"/>
          </p:cNvSpPr>
          <p:nvPr/>
        </p:nvSpPr>
        <p:spPr bwMode="auto">
          <a:xfrm>
            <a:off x="6796623" y="4637088"/>
            <a:ext cx="9271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defTabSz="914400" eaLnBrk="0" fontAlgn="base" hangingPunct="0">
              <a:spcBef>
                <a:spcPct val="0"/>
              </a:spcBef>
              <a:spcAft>
                <a:spcPct val="0"/>
              </a:spcAft>
            </a:pPr>
            <a:r>
              <a:rPr lang="en-US" altLang="en-US" sz="1600" b="0">
                <a:solidFill>
                  <a:srgbClr val="000000"/>
                </a:solidFill>
                <a:ea typeface="MS PGothic" pitchFamily="34" charset="-128"/>
              </a:rPr>
              <a:t>.27</a:t>
            </a:r>
          </a:p>
        </p:txBody>
      </p:sp>
      <p:sp>
        <p:nvSpPr>
          <p:cNvPr id="43065" name="TextBox 114"/>
          <p:cNvSpPr txBox="1">
            <a:spLocks noChangeArrowheads="1"/>
          </p:cNvSpPr>
          <p:nvPr/>
        </p:nvSpPr>
        <p:spPr bwMode="auto">
          <a:xfrm>
            <a:off x="5080003" y="4637088"/>
            <a:ext cx="9271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defTabSz="914400" eaLnBrk="0" fontAlgn="base" hangingPunct="0">
              <a:spcBef>
                <a:spcPct val="0"/>
              </a:spcBef>
              <a:spcAft>
                <a:spcPct val="0"/>
              </a:spcAft>
            </a:pPr>
            <a:r>
              <a:rPr lang="en-US" altLang="en-US" sz="1600" b="0">
                <a:solidFill>
                  <a:srgbClr val="000000"/>
                </a:solidFill>
                <a:ea typeface="MS PGothic" pitchFamily="34" charset="-128"/>
              </a:rPr>
              <a:t>.051</a:t>
            </a:r>
          </a:p>
        </p:txBody>
      </p:sp>
      <p:sp>
        <p:nvSpPr>
          <p:cNvPr id="43066" name="TextBox 115"/>
          <p:cNvSpPr txBox="1">
            <a:spLocks noChangeArrowheads="1"/>
          </p:cNvSpPr>
          <p:nvPr/>
        </p:nvSpPr>
        <p:spPr bwMode="auto">
          <a:xfrm>
            <a:off x="4233339" y="4637088"/>
            <a:ext cx="9271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defTabSz="914400" eaLnBrk="0" fontAlgn="base" hangingPunct="0">
              <a:spcBef>
                <a:spcPct val="0"/>
              </a:spcBef>
              <a:spcAft>
                <a:spcPct val="0"/>
              </a:spcAft>
            </a:pPr>
            <a:r>
              <a:rPr lang="en-US" altLang="en-US" sz="1600" b="0">
                <a:solidFill>
                  <a:srgbClr val="000000"/>
                </a:solidFill>
                <a:ea typeface="MS PGothic" pitchFamily="34" charset="-128"/>
              </a:rPr>
              <a:t>.031</a:t>
            </a:r>
          </a:p>
        </p:txBody>
      </p:sp>
      <p:sp>
        <p:nvSpPr>
          <p:cNvPr id="43067" name="TextBox 116"/>
          <p:cNvSpPr txBox="1">
            <a:spLocks noChangeArrowheads="1"/>
          </p:cNvSpPr>
          <p:nvPr/>
        </p:nvSpPr>
        <p:spPr bwMode="auto">
          <a:xfrm>
            <a:off x="1342787" y="3230076"/>
            <a:ext cx="9271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defTabSz="914400" eaLnBrk="0" fontAlgn="base" hangingPunct="0">
              <a:spcBef>
                <a:spcPct val="0"/>
              </a:spcBef>
              <a:spcAft>
                <a:spcPct val="0"/>
              </a:spcAft>
            </a:pPr>
            <a:r>
              <a:rPr lang="en-US" altLang="en-US" sz="1600" b="0">
                <a:solidFill>
                  <a:srgbClr val="000000"/>
                </a:solidFill>
                <a:ea typeface="MS PGothic" pitchFamily="34" charset="-128"/>
              </a:rPr>
              <a:t>.015</a:t>
            </a:r>
          </a:p>
        </p:txBody>
      </p:sp>
      <p:sp>
        <p:nvSpPr>
          <p:cNvPr id="43068" name="TextBox 117"/>
          <p:cNvSpPr txBox="1">
            <a:spLocks noChangeArrowheads="1"/>
          </p:cNvSpPr>
          <p:nvPr/>
        </p:nvSpPr>
        <p:spPr bwMode="auto">
          <a:xfrm>
            <a:off x="2535775" y="4637088"/>
            <a:ext cx="9271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defTabSz="914400" eaLnBrk="0" fontAlgn="base" hangingPunct="0">
              <a:spcBef>
                <a:spcPct val="0"/>
              </a:spcBef>
              <a:spcAft>
                <a:spcPct val="0"/>
              </a:spcAft>
            </a:pPr>
            <a:r>
              <a:rPr lang="en-US" altLang="en-US" sz="1600" b="0">
                <a:solidFill>
                  <a:srgbClr val="000000"/>
                </a:solidFill>
                <a:ea typeface="MS PGothic" pitchFamily="34" charset="-128"/>
              </a:rPr>
              <a:t>.027</a:t>
            </a:r>
          </a:p>
        </p:txBody>
      </p:sp>
      <p:sp>
        <p:nvSpPr>
          <p:cNvPr id="43069" name="TextBox 118"/>
          <p:cNvSpPr txBox="1">
            <a:spLocks noChangeArrowheads="1"/>
          </p:cNvSpPr>
          <p:nvPr/>
        </p:nvSpPr>
        <p:spPr bwMode="auto">
          <a:xfrm>
            <a:off x="1684875" y="4637088"/>
            <a:ext cx="9271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defTabSz="914400" eaLnBrk="0" fontAlgn="base" hangingPunct="0">
              <a:spcBef>
                <a:spcPct val="0"/>
              </a:spcBef>
              <a:spcAft>
                <a:spcPct val="0"/>
              </a:spcAft>
            </a:pPr>
            <a:r>
              <a:rPr lang="en-US" altLang="en-US" sz="1600" b="0">
                <a:solidFill>
                  <a:srgbClr val="000000"/>
                </a:solidFill>
                <a:ea typeface="MS PGothic" pitchFamily="34" charset="-128"/>
              </a:rPr>
              <a:t>.013</a:t>
            </a:r>
          </a:p>
        </p:txBody>
      </p:sp>
      <p:sp>
        <p:nvSpPr>
          <p:cNvPr id="43070" name="TextBox 119"/>
          <p:cNvSpPr txBox="1">
            <a:spLocks noChangeArrowheads="1"/>
          </p:cNvSpPr>
          <p:nvPr/>
        </p:nvSpPr>
        <p:spPr bwMode="auto">
          <a:xfrm>
            <a:off x="-668867" y="4637088"/>
            <a:ext cx="234738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r" defTabSz="914400" eaLnBrk="0" fontAlgn="base" hangingPunct="0">
              <a:spcBef>
                <a:spcPct val="0"/>
              </a:spcBef>
              <a:spcAft>
                <a:spcPct val="0"/>
              </a:spcAft>
            </a:pPr>
            <a:r>
              <a:rPr lang="en-US" altLang="en-US" sz="1600" b="0" i="1">
                <a:solidFill>
                  <a:srgbClr val="000000"/>
                </a:solidFill>
                <a:ea typeface="MS PGothic" pitchFamily="34" charset="-128"/>
              </a:rPr>
              <a:t>P V</a:t>
            </a:r>
            <a:r>
              <a:rPr lang="en-US" altLang="en-US" sz="1600" b="0">
                <a:solidFill>
                  <a:srgbClr val="000000"/>
                </a:solidFill>
                <a:ea typeface="MS PGothic" pitchFamily="34" charset="-128"/>
              </a:rPr>
              <a:t>alue:</a:t>
            </a:r>
          </a:p>
        </p:txBody>
      </p:sp>
      <p:sp>
        <p:nvSpPr>
          <p:cNvPr id="43071" name="Text Box 30"/>
          <p:cNvSpPr txBox="1">
            <a:spLocks noChangeArrowheads="1"/>
          </p:cNvSpPr>
          <p:nvPr/>
        </p:nvSpPr>
        <p:spPr bwMode="auto">
          <a:xfrm rot="-5400000">
            <a:off x="-595312" y="3031695"/>
            <a:ext cx="3076575"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defTabSz="914400" eaLnBrk="0" fontAlgn="base" hangingPunct="0">
              <a:spcBef>
                <a:spcPct val="0"/>
              </a:spcBef>
              <a:spcAft>
                <a:spcPct val="0"/>
              </a:spcAft>
              <a:buClr>
                <a:srgbClr val="8B3D9A"/>
              </a:buClr>
              <a:buFont typeface="Arial" pitchFamily="34" charset="0"/>
              <a:buNone/>
            </a:pPr>
            <a:r>
              <a:rPr lang="en-US" altLang="en-US" sz="1600" dirty="0">
                <a:solidFill>
                  <a:srgbClr val="000000"/>
                </a:solidFill>
                <a:ea typeface="MS PGothic" pitchFamily="34" charset="-128"/>
              </a:rPr>
              <a:t>Adjusted* IRR for Osteonecrosis (95% CI)</a:t>
            </a:r>
          </a:p>
        </p:txBody>
      </p:sp>
      <p:sp>
        <p:nvSpPr>
          <p:cNvPr id="43072" name="Text Box 30"/>
          <p:cNvSpPr txBox="1">
            <a:spLocks noChangeArrowheads="1"/>
          </p:cNvSpPr>
          <p:nvPr/>
        </p:nvSpPr>
        <p:spPr bwMode="auto">
          <a:xfrm>
            <a:off x="1725084" y="1473200"/>
            <a:ext cx="4445000" cy="82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defTabSz="914400" eaLnBrk="0" fontAlgn="base" hangingPunct="0">
              <a:spcBef>
                <a:spcPct val="0"/>
              </a:spcBef>
              <a:spcAft>
                <a:spcPct val="0"/>
              </a:spcAft>
              <a:buClr>
                <a:srgbClr val="8B3D9A"/>
              </a:buClr>
              <a:buFont typeface="Arial" pitchFamily="34" charset="0"/>
              <a:buNone/>
            </a:pPr>
            <a:r>
              <a:rPr lang="en-US" altLang="en-US" sz="1600">
                <a:solidFill>
                  <a:srgbClr val="000000"/>
                </a:solidFill>
                <a:ea typeface="MS PGothic" pitchFamily="34" charset="-128"/>
              </a:rPr>
              <a:t>Each ARV included in </a:t>
            </a:r>
            <a:br>
              <a:rPr lang="en-US" altLang="en-US" sz="1600">
                <a:solidFill>
                  <a:srgbClr val="000000"/>
                </a:solidFill>
                <a:ea typeface="MS PGothic" pitchFamily="34" charset="-128"/>
              </a:rPr>
            </a:br>
            <a:r>
              <a:rPr lang="en-US" altLang="en-US" sz="1600">
                <a:solidFill>
                  <a:srgbClr val="000000"/>
                </a:solidFill>
                <a:ea typeface="MS PGothic" pitchFamily="34" charset="-128"/>
              </a:rPr>
              <a:t>separate model and adjusted </a:t>
            </a:r>
            <a:br>
              <a:rPr lang="en-US" altLang="en-US" sz="1600">
                <a:solidFill>
                  <a:srgbClr val="000000"/>
                </a:solidFill>
                <a:ea typeface="MS PGothic" pitchFamily="34" charset="-128"/>
              </a:rPr>
            </a:br>
            <a:r>
              <a:rPr lang="en-US" altLang="en-US" sz="1600">
                <a:solidFill>
                  <a:srgbClr val="000000"/>
                </a:solidFill>
                <a:ea typeface="MS PGothic" pitchFamily="34" charset="-128"/>
              </a:rPr>
              <a:t>for all other variables*</a:t>
            </a:r>
          </a:p>
        </p:txBody>
      </p:sp>
      <p:sp>
        <p:nvSpPr>
          <p:cNvPr id="43073" name="Text Box 30"/>
          <p:cNvSpPr txBox="1">
            <a:spLocks noChangeArrowheads="1"/>
          </p:cNvSpPr>
          <p:nvPr/>
        </p:nvSpPr>
        <p:spPr bwMode="auto">
          <a:xfrm>
            <a:off x="6690784" y="1473200"/>
            <a:ext cx="4445000" cy="82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defTabSz="914400" eaLnBrk="0" fontAlgn="base" hangingPunct="0">
              <a:spcBef>
                <a:spcPct val="0"/>
              </a:spcBef>
              <a:spcAft>
                <a:spcPct val="0"/>
              </a:spcAft>
              <a:buClr>
                <a:srgbClr val="8B3D9A"/>
              </a:buClr>
              <a:buFont typeface="Arial" pitchFamily="34" charset="0"/>
              <a:buNone/>
            </a:pPr>
            <a:r>
              <a:rPr lang="en-US" altLang="en-US" sz="1600" dirty="0">
                <a:solidFill>
                  <a:srgbClr val="000000"/>
                </a:solidFill>
                <a:ea typeface="MS PGothic" pitchFamily="34" charset="-128"/>
              </a:rPr>
              <a:t>Each ARV mutually adjusted for use of the other ARVs and adjusted for all other variables*</a:t>
            </a:r>
          </a:p>
        </p:txBody>
      </p:sp>
      <p:sp>
        <p:nvSpPr>
          <p:cNvPr id="2" name="1 Rectángulo"/>
          <p:cNvSpPr/>
          <p:nvPr/>
        </p:nvSpPr>
        <p:spPr>
          <a:xfrm>
            <a:off x="381001" y="5727864"/>
            <a:ext cx="11637435" cy="584775"/>
          </a:xfrm>
          <a:prstGeom prst="rect">
            <a:avLst/>
          </a:prstGeom>
        </p:spPr>
        <p:txBody>
          <a:bodyPr wrap="square">
            <a:spAutoFit/>
          </a:bodyPr>
          <a:lstStyle/>
          <a:p>
            <a:pPr marL="285750" indent="-285750" defTabSz="914400" eaLnBrk="0" fontAlgn="base" hangingPunct="0">
              <a:spcBef>
                <a:spcPct val="0"/>
              </a:spcBef>
              <a:spcAft>
                <a:spcPct val="0"/>
              </a:spcAft>
              <a:buFont typeface="Wingdings" pitchFamily="2" charset="2"/>
              <a:buChar char="§"/>
            </a:pPr>
            <a:r>
              <a:rPr lang="en-US" sz="1600" dirty="0">
                <a:solidFill>
                  <a:srgbClr val="FF0000"/>
                </a:solidFill>
                <a:latin typeface="Calibri Light"/>
              </a:rPr>
              <a:t>Several individual ART agents appeared to increase risk of osteonecrosis </a:t>
            </a:r>
            <a:r>
              <a:rPr lang="en-US" sz="1600" dirty="0">
                <a:solidFill>
                  <a:srgbClr val="000000"/>
                </a:solidFill>
                <a:latin typeface="Calibri Light"/>
              </a:rPr>
              <a:t>but no single agent contributed significantly higher risk after accounting for use of other agents</a:t>
            </a:r>
          </a:p>
        </p:txBody>
      </p:sp>
    </p:spTree>
    <p:extLst>
      <p:ext uri="{BB962C8B-B14F-4D97-AF65-F5344CB8AC3E}">
        <p14:creationId xmlns:p14="http://schemas.microsoft.com/office/powerpoint/2010/main" val="12406318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2 Rectángulo"/>
          <p:cNvSpPr>
            <a:spLocks noChangeArrowheads="1"/>
          </p:cNvSpPr>
          <p:nvPr/>
        </p:nvSpPr>
        <p:spPr bwMode="auto">
          <a:xfrm>
            <a:off x="2493883" y="548680"/>
            <a:ext cx="7146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914400" eaLnBrk="0" fontAlgn="base" hangingPunct="0">
              <a:spcBef>
                <a:spcPct val="0"/>
              </a:spcBef>
              <a:spcAft>
                <a:spcPct val="0"/>
              </a:spcAft>
            </a:pPr>
            <a:r>
              <a:rPr lang="es-AR" sz="2800" dirty="0" err="1">
                <a:solidFill>
                  <a:srgbClr val="000000"/>
                </a:solidFill>
                <a:latin typeface="Calibri Light"/>
              </a:rPr>
              <a:t>Osteonecrosis</a:t>
            </a:r>
            <a:r>
              <a:rPr lang="es-AR" sz="2800" dirty="0">
                <a:solidFill>
                  <a:srgbClr val="000000"/>
                </a:solidFill>
                <a:latin typeface="Calibri Light"/>
              </a:rPr>
              <a:t> en un grupo de pacientes con VIH</a:t>
            </a:r>
            <a:endParaRPr lang="es-ES" sz="2800" dirty="0">
              <a:solidFill>
                <a:srgbClr val="000000"/>
              </a:solidFill>
              <a:latin typeface="Calibri Light"/>
            </a:endParaRPr>
          </a:p>
        </p:txBody>
      </p:sp>
      <p:sp>
        <p:nvSpPr>
          <p:cNvPr id="266243" name="3 Rectángulo"/>
          <p:cNvSpPr>
            <a:spLocks noChangeArrowheads="1"/>
          </p:cNvSpPr>
          <p:nvPr/>
        </p:nvSpPr>
        <p:spPr bwMode="auto">
          <a:xfrm>
            <a:off x="698863" y="1772816"/>
            <a:ext cx="6336704"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defTabSz="914400" eaLnBrk="0" fontAlgn="base" hangingPunct="0">
              <a:spcBef>
                <a:spcPct val="0"/>
              </a:spcBef>
              <a:spcAft>
                <a:spcPct val="0"/>
              </a:spcAft>
              <a:buFont typeface="Wingdings" pitchFamily="2" charset="2"/>
              <a:buChar char="§"/>
            </a:pPr>
            <a:r>
              <a:rPr lang="es-ES" sz="2400" dirty="0">
                <a:solidFill>
                  <a:srgbClr val="000000"/>
                </a:solidFill>
                <a:latin typeface="Calibri Light" pitchFamily="34" charset="0"/>
              </a:rPr>
              <a:t>La mayoría de los pacientes fueron varones con </a:t>
            </a:r>
            <a:r>
              <a:rPr lang="es-ES" sz="2400" dirty="0">
                <a:solidFill>
                  <a:srgbClr val="FF0000"/>
                </a:solidFill>
                <a:latin typeface="Calibri Light" pitchFamily="34" charset="0"/>
              </a:rPr>
              <a:t>afectación de la cadera.</a:t>
            </a:r>
          </a:p>
          <a:p>
            <a:pPr marL="285750" indent="-285750" defTabSz="914400" eaLnBrk="0" fontAlgn="base" hangingPunct="0">
              <a:spcBef>
                <a:spcPct val="0"/>
              </a:spcBef>
              <a:spcAft>
                <a:spcPct val="0"/>
              </a:spcAft>
              <a:buFont typeface="Wingdings" pitchFamily="2" charset="2"/>
              <a:buChar char="§"/>
            </a:pPr>
            <a:r>
              <a:rPr lang="es-ES" sz="2400" dirty="0">
                <a:solidFill>
                  <a:srgbClr val="000000"/>
                </a:solidFill>
                <a:latin typeface="Calibri Light" pitchFamily="34" charset="0"/>
              </a:rPr>
              <a:t>Dolor e impotencia funcional progresivo.</a:t>
            </a:r>
          </a:p>
          <a:p>
            <a:pPr marL="285750" indent="-285750" defTabSz="914400" eaLnBrk="0" fontAlgn="base" hangingPunct="0">
              <a:spcBef>
                <a:spcPct val="0"/>
              </a:spcBef>
              <a:spcAft>
                <a:spcPct val="0"/>
              </a:spcAft>
              <a:buFont typeface="Wingdings" pitchFamily="2" charset="2"/>
              <a:buChar char="§"/>
            </a:pPr>
            <a:r>
              <a:rPr lang="es-ES" sz="2400" dirty="0">
                <a:solidFill>
                  <a:srgbClr val="000000"/>
                </a:solidFill>
                <a:latin typeface="Calibri Light" pitchFamily="34" charset="0"/>
              </a:rPr>
              <a:t>Antecedentes de uso de </a:t>
            </a:r>
            <a:r>
              <a:rPr lang="es-ES" sz="2400" dirty="0">
                <a:solidFill>
                  <a:srgbClr val="FF0000"/>
                </a:solidFill>
                <a:latin typeface="Calibri Light" pitchFamily="34" charset="0"/>
              </a:rPr>
              <a:t>corticoides.</a:t>
            </a:r>
          </a:p>
          <a:p>
            <a:pPr marL="285750" indent="-285750" defTabSz="914400" eaLnBrk="0" fontAlgn="base" hangingPunct="0">
              <a:spcBef>
                <a:spcPct val="0"/>
              </a:spcBef>
              <a:spcAft>
                <a:spcPct val="0"/>
              </a:spcAft>
              <a:buFont typeface="Wingdings" pitchFamily="2" charset="2"/>
              <a:buChar char="§"/>
            </a:pPr>
            <a:r>
              <a:rPr lang="es-ES" sz="2400" dirty="0">
                <a:solidFill>
                  <a:srgbClr val="000000"/>
                </a:solidFill>
                <a:latin typeface="Calibri Light" pitchFamily="34" charset="0"/>
              </a:rPr>
              <a:t>Todos en TARV y </a:t>
            </a:r>
            <a:r>
              <a:rPr lang="es-ES" sz="2400" dirty="0" smtClean="0">
                <a:solidFill>
                  <a:srgbClr val="000000"/>
                </a:solidFill>
                <a:latin typeface="Calibri Light" pitchFamily="34" charset="0"/>
              </a:rPr>
              <a:t>mayoría </a:t>
            </a:r>
            <a:r>
              <a:rPr lang="es-ES" sz="2400" dirty="0" smtClean="0">
                <a:solidFill>
                  <a:srgbClr val="FF0000"/>
                </a:solidFill>
                <a:latin typeface="Calibri Light" pitchFamily="34" charset="0"/>
              </a:rPr>
              <a:t>con </a:t>
            </a:r>
            <a:r>
              <a:rPr lang="es-ES" sz="2400" dirty="0">
                <a:solidFill>
                  <a:srgbClr val="FF0000"/>
                </a:solidFill>
                <a:latin typeface="Calibri Light" pitchFamily="34" charset="0"/>
              </a:rPr>
              <a:t>IP</a:t>
            </a:r>
          </a:p>
          <a:p>
            <a:pPr marL="285750" indent="-285750" defTabSz="914400" eaLnBrk="0" fontAlgn="base" hangingPunct="0">
              <a:spcBef>
                <a:spcPct val="0"/>
              </a:spcBef>
              <a:spcAft>
                <a:spcPct val="0"/>
              </a:spcAft>
              <a:buFont typeface="Wingdings" pitchFamily="2" charset="2"/>
              <a:buChar char="§"/>
            </a:pPr>
            <a:r>
              <a:rPr lang="es-ES" sz="2400" dirty="0">
                <a:solidFill>
                  <a:srgbClr val="000000"/>
                </a:solidFill>
                <a:latin typeface="Calibri Light" pitchFamily="34" charset="0"/>
              </a:rPr>
              <a:t>Buena respuesta al tratamiento ( artroplastia en </a:t>
            </a:r>
            <a:r>
              <a:rPr lang="es-ES" sz="2400" dirty="0" smtClean="0">
                <a:solidFill>
                  <a:srgbClr val="000000"/>
                </a:solidFill>
                <a:latin typeface="Calibri Light" pitchFamily="34" charset="0"/>
              </a:rPr>
              <a:t>7/13)</a:t>
            </a:r>
            <a:endParaRPr lang="es-ES" sz="2400" dirty="0">
              <a:solidFill>
                <a:srgbClr val="000000"/>
              </a:solidFill>
              <a:latin typeface="Calibri Light" pitchFamily="34" charset="0"/>
            </a:endParaRPr>
          </a:p>
        </p:txBody>
      </p:sp>
      <p:pic>
        <p:nvPicPr>
          <p:cNvPr id="266244" name="0 Ima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3380" y="1616184"/>
            <a:ext cx="3354917"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4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792" y="3689532"/>
            <a:ext cx="3354917" cy="251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46" name="5 Rectángulo"/>
          <p:cNvSpPr>
            <a:spLocks noChangeArrowheads="1"/>
          </p:cNvSpPr>
          <p:nvPr/>
        </p:nvSpPr>
        <p:spPr bwMode="auto">
          <a:xfrm>
            <a:off x="3019231" y="6415247"/>
            <a:ext cx="6096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es-AR" altLang="es-AR" sz="1200" dirty="0">
                <a:solidFill>
                  <a:srgbClr val="000000"/>
                </a:solidFill>
                <a:latin typeface="Calibri Light" pitchFamily="34" charset="0"/>
                <a:cs typeface="Arial" pitchFamily="34" charset="0"/>
              </a:rPr>
              <a:t>Bernardo Agostini B; Agostini M; Marconi L; </a:t>
            </a:r>
            <a:r>
              <a:rPr lang="es-AR" altLang="es-AR" sz="1200" dirty="0" err="1">
                <a:solidFill>
                  <a:srgbClr val="000000"/>
                </a:solidFill>
                <a:latin typeface="Calibri Light" pitchFamily="34" charset="0"/>
                <a:cs typeface="Arial" pitchFamily="34" charset="0"/>
              </a:rPr>
              <a:t>Lupo</a:t>
            </a:r>
            <a:r>
              <a:rPr lang="es-AR" altLang="es-AR" sz="1200" dirty="0">
                <a:solidFill>
                  <a:srgbClr val="000000"/>
                </a:solidFill>
                <a:latin typeface="Calibri Light" pitchFamily="34" charset="0"/>
                <a:cs typeface="Arial" pitchFamily="34" charset="0"/>
              </a:rPr>
              <a:t> S; SADI 2016</a:t>
            </a:r>
          </a:p>
        </p:txBody>
      </p:sp>
    </p:spTree>
    <p:extLst>
      <p:ext uri="{BB962C8B-B14F-4D97-AF65-F5344CB8AC3E}">
        <p14:creationId xmlns:p14="http://schemas.microsoft.com/office/powerpoint/2010/main" val="801450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ángulo 3"/>
          <p:cNvSpPr/>
          <p:nvPr/>
        </p:nvSpPr>
        <p:spPr>
          <a:xfrm>
            <a:off x="96" y="6050179"/>
            <a:ext cx="3084585" cy="7169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AR" sz="2800" dirty="0">
              <a:solidFill>
                <a:srgbClr val="FFFFFF"/>
              </a:solidFill>
            </a:endParaRPr>
          </a:p>
        </p:txBody>
      </p:sp>
      <p:sp>
        <p:nvSpPr>
          <p:cNvPr id="2" name="Rectángulo 1"/>
          <p:cNvSpPr/>
          <p:nvPr/>
        </p:nvSpPr>
        <p:spPr>
          <a:xfrm>
            <a:off x="915549" y="548680"/>
            <a:ext cx="10753195" cy="707886"/>
          </a:xfrm>
          <a:prstGeom prst="rect">
            <a:avLst/>
          </a:prstGeom>
        </p:spPr>
        <p:txBody>
          <a:bodyPr wrap="square">
            <a:spAutoFit/>
          </a:bodyPr>
          <a:lstStyle/>
          <a:p>
            <a:pPr algn="ctr" defTabSz="914400" fontAlgn="base">
              <a:spcBef>
                <a:spcPct val="0"/>
              </a:spcBef>
              <a:spcAft>
                <a:spcPct val="0"/>
              </a:spcAft>
            </a:pPr>
            <a:r>
              <a:rPr lang="es-ES" altLang="es-CO" sz="4000" dirty="0" smtClean="0">
                <a:solidFill>
                  <a:srgbClr val="000000"/>
                </a:solidFill>
              </a:rPr>
              <a:t>Toxicidades: problemas actuales</a:t>
            </a:r>
            <a:endParaRPr lang="es-ES" altLang="es-CO" sz="4000" dirty="0">
              <a:solidFill>
                <a:srgbClr val="000000"/>
              </a:solidFill>
            </a:endParaRPr>
          </a:p>
        </p:txBody>
      </p:sp>
      <p:sp>
        <p:nvSpPr>
          <p:cNvPr id="3" name="2 CuadroTexto"/>
          <p:cNvSpPr txBox="1"/>
          <p:nvPr/>
        </p:nvSpPr>
        <p:spPr>
          <a:xfrm>
            <a:off x="2255669" y="1556792"/>
            <a:ext cx="7242007" cy="3970318"/>
          </a:xfrm>
          <a:prstGeom prst="rect">
            <a:avLst/>
          </a:prstGeom>
          <a:noFill/>
        </p:spPr>
        <p:txBody>
          <a:bodyPr wrap="square" rtlCol="0">
            <a:spAutoFit/>
          </a:bodyPr>
          <a:lstStyle/>
          <a:p>
            <a:pPr marL="342900" indent="-342900" defTabSz="914400">
              <a:buFont typeface="Wingdings" pitchFamily="2" charset="2"/>
              <a:buChar char="§"/>
            </a:pPr>
            <a:r>
              <a:rPr lang="es-ES" sz="2800" dirty="0" smtClean="0">
                <a:solidFill>
                  <a:srgbClr val="FFFFFF">
                    <a:lumMod val="65000"/>
                  </a:srgbClr>
                </a:solidFill>
                <a:latin typeface="Calibri Light"/>
              </a:rPr>
              <a:t>Hipersensibilidad</a:t>
            </a:r>
          </a:p>
          <a:p>
            <a:pPr marL="342900" indent="-342900" defTabSz="914400">
              <a:buFont typeface="Wingdings" pitchFamily="2" charset="2"/>
              <a:buChar char="§"/>
            </a:pPr>
            <a:endParaRPr lang="es-ES" sz="2800" dirty="0">
              <a:solidFill>
                <a:srgbClr val="FFFFFF">
                  <a:lumMod val="65000"/>
                </a:srgbClr>
              </a:solidFill>
              <a:latin typeface="Calibri Light"/>
            </a:endParaRPr>
          </a:p>
          <a:p>
            <a:pPr marL="342900" indent="-342900" defTabSz="914400">
              <a:buFont typeface="Wingdings" pitchFamily="2" charset="2"/>
              <a:buChar char="§"/>
            </a:pPr>
            <a:r>
              <a:rPr lang="es-ES" sz="2800" dirty="0" smtClean="0">
                <a:solidFill>
                  <a:srgbClr val="FFFFFF">
                    <a:lumMod val="65000"/>
                  </a:srgbClr>
                </a:solidFill>
                <a:latin typeface="Calibri Light"/>
              </a:rPr>
              <a:t>Síntomas </a:t>
            </a:r>
            <a:r>
              <a:rPr lang="es-ES" sz="2800" dirty="0" err="1" smtClean="0">
                <a:solidFill>
                  <a:srgbClr val="FFFFFF">
                    <a:lumMod val="65000"/>
                  </a:srgbClr>
                </a:solidFill>
                <a:latin typeface="Calibri Light"/>
              </a:rPr>
              <a:t>neuropsiquiátricos</a:t>
            </a:r>
            <a:endParaRPr lang="es-ES" sz="2800" dirty="0" smtClean="0">
              <a:solidFill>
                <a:srgbClr val="FFFFFF">
                  <a:lumMod val="65000"/>
                </a:srgbClr>
              </a:solidFill>
              <a:latin typeface="Calibri Light"/>
            </a:endParaRPr>
          </a:p>
          <a:p>
            <a:pPr marL="342900" indent="-342900" defTabSz="914400">
              <a:buFont typeface="Wingdings" pitchFamily="2" charset="2"/>
              <a:buChar char="§"/>
            </a:pPr>
            <a:endParaRPr lang="es-ES" sz="2800" dirty="0" smtClean="0">
              <a:solidFill>
                <a:srgbClr val="FFFFFF">
                  <a:lumMod val="65000"/>
                </a:srgbClr>
              </a:solidFill>
              <a:latin typeface="Calibri Light"/>
            </a:endParaRPr>
          </a:p>
          <a:p>
            <a:pPr marL="342900" indent="-342900" defTabSz="914400">
              <a:buFont typeface="Wingdings" pitchFamily="2" charset="2"/>
              <a:buChar char="§"/>
            </a:pPr>
            <a:r>
              <a:rPr lang="es-ES" sz="2800" dirty="0" err="1" smtClean="0">
                <a:solidFill>
                  <a:srgbClr val="FFFFFF">
                    <a:lumMod val="65000"/>
                  </a:srgbClr>
                </a:solidFill>
                <a:latin typeface="Calibri Light"/>
              </a:rPr>
              <a:t>Nefrotoxicidad</a:t>
            </a:r>
            <a:endParaRPr lang="es-ES" sz="2800" dirty="0" smtClean="0">
              <a:solidFill>
                <a:srgbClr val="FFFFFF">
                  <a:lumMod val="65000"/>
                </a:srgbClr>
              </a:solidFill>
              <a:latin typeface="Calibri Light"/>
            </a:endParaRPr>
          </a:p>
          <a:p>
            <a:pPr marL="342900" indent="-342900" defTabSz="914400">
              <a:buFont typeface="Wingdings" pitchFamily="2" charset="2"/>
              <a:buChar char="§"/>
            </a:pPr>
            <a:endParaRPr lang="es-ES" sz="2800" dirty="0" smtClean="0">
              <a:solidFill>
                <a:srgbClr val="FFFFFF">
                  <a:lumMod val="65000"/>
                </a:srgbClr>
              </a:solidFill>
              <a:latin typeface="Calibri Light"/>
            </a:endParaRPr>
          </a:p>
          <a:p>
            <a:pPr marL="342900" indent="-342900" defTabSz="914400">
              <a:buFont typeface="Wingdings" pitchFamily="2" charset="2"/>
              <a:buChar char="§"/>
            </a:pPr>
            <a:r>
              <a:rPr lang="es-ES" sz="2800" dirty="0" smtClean="0">
                <a:solidFill>
                  <a:srgbClr val="FFFFFF">
                    <a:lumMod val="65000"/>
                  </a:srgbClr>
                </a:solidFill>
                <a:latin typeface="Calibri Light"/>
              </a:rPr>
              <a:t>Trastornos óseos</a:t>
            </a:r>
          </a:p>
          <a:p>
            <a:pPr marL="342900" indent="-342900" defTabSz="914400">
              <a:buFont typeface="Wingdings" pitchFamily="2" charset="2"/>
              <a:buChar char="§"/>
            </a:pPr>
            <a:endParaRPr lang="es-ES" sz="2800" dirty="0" smtClean="0">
              <a:solidFill>
                <a:srgbClr val="000000"/>
              </a:solidFill>
              <a:latin typeface="Calibri Light"/>
            </a:endParaRPr>
          </a:p>
          <a:p>
            <a:pPr marL="342900" indent="-342900" defTabSz="914400">
              <a:buFont typeface="Wingdings" pitchFamily="2" charset="2"/>
              <a:buChar char="§"/>
            </a:pPr>
            <a:r>
              <a:rPr lang="es-ES" sz="2800" dirty="0" smtClean="0">
                <a:solidFill>
                  <a:srgbClr val="000000"/>
                </a:solidFill>
                <a:latin typeface="Calibri Light"/>
              </a:rPr>
              <a:t>Trastornos metabólicos</a:t>
            </a:r>
            <a:endParaRPr lang="es-ES" sz="2800" dirty="0">
              <a:solidFill>
                <a:srgbClr val="000000"/>
              </a:solidFill>
              <a:latin typeface="Calibri Light"/>
            </a:endParaRPr>
          </a:p>
        </p:txBody>
      </p:sp>
    </p:spTree>
    <p:extLst>
      <p:ext uri="{BB962C8B-B14F-4D97-AF65-F5344CB8AC3E}">
        <p14:creationId xmlns:p14="http://schemas.microsoft.com/office/powerpoint/2010/main" val="168163582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866" name="Object 2"/>
          <p:cNvPicPr>
            <a:picLocks noChangeAspect="1"/>
          </p:cNvPicPr>
          <p:nvPr>
            <p:extLst>
              <p:ext uri="{D42A27DB-BD31-4B8C-83A1-F6EECF244321}">
                <p14:modId xmlns:p14="http://schemas.microsoft.com/office/powerpoint/2010/main" val="349800168"/>
              </p:ext>
            </p:extLst>
          </p:nvPr>
        </p:nvPicPr>
        <p:blipFill>
          <a:blip r:embed="rId4"/>
          <a:srcRect l="24878" r="24844"/>
          <a:stretch>
            <a:fillRect/>
          </a:stretch>
        </p:blipFill>
        <p:spPr>
          <a:xfrm>
            <a:off x="709270" y="2041455"/>
            <a:ext cx="4500727" cy="3216355"/>
          </a:xfrm>
          <a:prstGeom prst="rect">
            <a:avLst/>
          </a:prstGeom>
        </p:spPr>
      </p:pic>
      <p:grpSp>
        <p:nvGrpSpPr>
          <p:cNvPr id="36867" name="Group 3"/>
          <p:cNvGrpSpPr>
            <a:grpSpLocks/>
          </p:cNvGrpSpPr>
          <p:nvPr/>
        </p:nvGrpSpPr>
        <p:grpSpPr bwMode="auto">
          <a:xfrm>
            <a:off x="6807200" y="3748221"/>
            <a:ext cx="4267200" cy="1366837"/>
            <a:chOff x="3216" y="1641"/>
            <a:chExt cx="2016" cy="861"/>
          </a:xfrm>
        </p:grpSpPr>
        <p:sp>
          <p:nvSpPr>
            <p:cNvPr id="36878" name="Rectangle 4"/>
            <p:cNvSpPr>
              <a:spLocks noChangeArrowheads="1"/>
            </p:cNvSpPr>
            <p:nvPr/>
          </p:nvSpPr>
          <p:spPr bwMode="auto">
            <a:xfrm>
              <a:off x="3216" y="1728"/>
              <a:ext cx="96" cy="96"/>
            </a:xfrm>
            <a:prstGeom prst="rect">
              <a:avLst/>
            </a:prstGeom>
            <a:solidFill>
              <a:srgbClr val="3399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4400" eaLnBrk="1" fontAlgn="base" hangingPunct="1">
                <a:spcBef>
                  <a:spcPct val="0"/>
                </a:spcBef>
                <a:spcAft>
                  <a:spcPct val="0"/>
                </a:spcAft>
              </a:pPr>
              <a:endParaRPr lang="es-CO" altLang="es-AR" smtClean="0">
                <a:solidFill>
                  <a:srgbClr val="000000"/>
                </a:solidFill>
              </a:endParaRPr>
            </a:p>
          </p:txBody>
        </p:sp>
        <p:sp>
          <p:nvSpPr>
            <p:cNvPr id="36879" name="Rectangle 5"/>
            <p:cNvSpPr>
              <a:spLocks noChangeArrowheads="1"/>
            </p:cNvSpPr>
            <p:nvPr/>
          </p:nvSpPr>
          <p:spPr bwMode="auto">
            <a:xfrm>
              <a:off x="3216" y="2016"/>
              <a:ext cx="96" cy="96"/>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4400" eaLnBrk="1" fontAlgn="base" hangingPunct="1">
                <a:spcBef>
                  <a:spcPct val="0"/>
                </a:spcBef>
                <a:spcAft>
                  <a:spcPct val="0"/>
                </a:spcAft>
              </a:pPr>
              <a:endParaRPr lang="es-CO" altLang="es-AR" smtClean="0">
                <a:solidFill>
                  <a:srgbClr val="000000"/>
                </a:solidFill>
              </a:endParaRPr>
            </a:p>
          </p:txBody>
        </p:sp>
        <p:sp>
          <p:nvSpPr>
            <p:cNvPr id="36880" name="Text Box 6"/>
            <p:cNvSpPr txBox="1">
              <a:spLocks noChangeArrowheads="1"/>
            </p:cNvSpPr>
            <p:nvPr/>
          </p:nvSpPr>
          <p:spPr bwMode="auto">
            <a:xfrm>
              <a:off x="3380" y="1641"/>
              <a:ext cx="185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4400" fontAlgn="base">
                <a:spcBef>
                  <a:spcPct val="50000"/>
                </a:spcBef>
                <a:spcAft>
                  <a:spcPct val="0"/>
                </a:spcAft>
              </a:pPr>
              <a:r>
                <a:rPr lang="en-US" altLang="es-AR" sz="1800" smtClean="0">
                  <a:solidFill>
                    <a:srgbClr val="000000"/>
                  </a:solidFill>
                  <a:latin typeface="Tahoma" pitchFamily="34" charset="0"/>
                </a:rPr>
                <a:t>Sin riesgo coronario</a:t>
              </a:r>
              <a:endParaRPr lang="en-US" altLang="es-AR" sz="2400" smtClean="0">
                <a:solidFill>
                  <a:srgbClr val="000000"/>
                </a:solidFill>
                <a:latin typeface="Tahoma" pitchFamily="34" charset="0"/>
              </a:endParaRPr>
            </a:p>
          </p:txBody>
        </p:sp>
        <p:sp>
          <p:nvSpPr>
            <p:cNvPr id="36881" name="Text Box 7"/>
            <p:cNvSpPr txBox="1">
              <a:spLocks noChangeArrowheads="1"/>
            </p:cNvSpPr>
            <p:nvPr/>
          </p:nvSpPr>
          <p:spPr bwMode="auto">
            <a:xfrm>
              <a:off x="3380" y="1920"/>
              <a:ext cx="1852" cy="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4400" fontAlgn="base">
                <a:spcBef>
                  <a:spcPct val="50000"/>
                </a:spcBef>
                <a:spcAft>
                  <a:spcPct val="0"/>
                </a:spcAft>
              </a:pPr>
              <a:r>
                <a:rPr lang="en-US" altLang="es-AR" sz="1800" smtClean="0">
                  <a:solidFill>
                    <a:srgbClr val="000000"/>
                  </a:solidFill>
                  <a:latin typeface="Tahoma" pitchFamily="34" charset="0"/>
                </a:rPr>
                <a:t>Con riesgo coronario</a:t>
              </a:r>
            </a:p>
            <a:p>
              <a:pPr defTabSz="914400" fontAlgn="base">
                <a:spcBef>
                  <a:spcPct val="50000"/>
                </a:spcBef>
                <a:spcAft>
                  <a:spcPct val="0"/>
                </a:spcAft>
              </a:pPr>
              <a:endParaRPr lang="en-US" altLang="es-AR" sz="2400" smtClean="0">
                <a:solidFill>
                  <a:srgbClr val="000000"/>
                </a:solidFill>
                <a:latin typeface="Tahoma" pitchFamily="34" charset="0"/>
              </a:endParaRPr>
            </a:p>
          </p:txBody>
        </p:sp>
      </p:grpSp>
      <p:sp>
        <p:nvSpPr>
          <p:cNvPr id="36868" name="Text Box 8"/>
          <p:cNvSpPr txBox="1">
            <a:spLocks noChangeArrowheads="1"/>
          </p:cNvSpPr>
          <p:nvPr/>
        </p:nvSpPr>
        <p:spPr bwMode="auto">
          <a:xfrm>
            <a:off x="1967541" y="924224"/>
            <a:ext cx="494125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4400" fontAlgn="base">
              <a:spcBef>
                <a:spcPct val="50000"/>
              </a:spcBef>
              <a:spcAft>
                <a:spcPct val="0"/>
              </a:spcAft>
            </a:pPr>
            <a:r>
              <a:rPr lang="en-US" altLang="es-AR" sz="2800" dirty="0" err="1" smtClean="0">
                <a:solidFill>
                  <a:srgbClr val="000000"/>
                </a:solidFill>
                <a:latin typeface="Tahoma" pitchFamily="34" charset="0"/>
              </a:rPr>
              <a:t>Factores</a:t>
            </a:r>
            <a:r>
              <a:rPr lang="en-US" altLang="es-AR" sz="2800" dirty="0" smtClean="0">
                <a:solidFill>
                  <a:srgbClr val="000000"/>
                </a:solidFill>
                <a:latin typeface="Tahoma" pitchFamily="34" charset="0"/>
              </a:rPr>
              <a:t> de </a:t>
            </a:r>
            <a:r>
              <a:rPr lang="en-US" altLang="es-AR" sz="2800" dirty="0" err="1" smtClean="0">
                <a:solidFill>
                  <a:srgbClr val="000000"/>
                </a:solidFill>
                <a:latin typeface="Tahoma" pitchFamily="34" charset="0"/>
              </a:rPr>
              <a:t>riesgo</a:t>
            </a:r>
            <a:r>
              <a:rPr lang="en-US" altLang="es-AR" sz="2800" dirty="0" smtClean="0">
                <a:solidFill>
                  <a:srgbClr val="000000"/>
                </a:solidFill>
                <a:latin typeface="Tahoma" pitchFamily="34" charset="0"/>
              </a:rPr>
              <a:t> CV</a:t>
            </a:r>
          </a:p>
        </p:txBody>
      </p:sp>
      <p:sp>
        <p:nvSpPr>
          <p:cNvPr id="36869" name="Text Box 9"/>
          <p:cNvSpPr txBox="1">
            <a:spLocks noChangeArrowheads="1"/>
          </p:cNvSpPr>
          <p:nvPr/>
        </p:nvSpPr>
        <p:spPr bwMode="auto">
          <a:xfrm>
            <a:off x="0" y="6553334"/>
            <a:ext cx="25400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4400" fontAlgn="base">
              <a:spcBef>
                <a:spcPct val="50000"/>
              </a:spcBef>
              <a:spcAft>
                <a:spcPct val="0"/>
              </a:spcAft>
            </a:pPr>
            <a:r>
              <a:rPr lang="en-US" altLang="es-AR" sz="1000" smtClean="0">
                <a:solidFill>
                  <a:srgbClr val="000000"/>
                </a:solidFill>
                <a:latin typeface="Tahoma" pitchFamily="34" charset="0"/>
              </a:rPr>
              <a:t>BASE RAPID JAN 05</a:t>
            </a:r>
            <a:endParaRPr lang="en-US" altLang="es-AR" sz="2400" smtClean="0">
              <a:solidFill>
                <a:srgbClr val="000000"/>
              </a:solidFill>
              <a:latin typeface="Tahoma" pitchFamily="34" charset="0"/>
            </a:endParaRPr>
          </a:p>
        </p:txBody>
      </p:sp>
      <p:sp>
        <p:nvSpPr>
          <p:cNvPr id="412683" name="Text Box 11"/>
          <p:cNvSpPr txBox="1">
            <a:spLocks noChangeArrowheads="1"/>
          </p:cNvSpPr>
          <p:nvPr/>
        </p:nvSpPr>
        <p:spPr bwMode="auto">
          <a:xfrm>
            <a:off x="203200" y="5683384"/>
            <a:ext cx="11785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4400" fontAlgn="base">
              <a:spcBef>
                <a:spcPct val="50000"/>
              </a:spcBef>
              <a:spcAft>
                <a:spcPct val="0"/>
              </a:spcAft>
            </a:pPr>
            <a:r>
              <a:rPr lang="en-US" altLang="es-AR" sz="2400" dirty="0" smtClean="0">
                <a:solidFill>
                  <a:srgbClr val="CC0000"/>
                </a:solidFill>
                <a:latin typeface="Tahoma" pitchFamily="34" charset="0"/>
              </a:rPr>
              <a:t>57% de </a:t>
            </a:r>
            <a:r>
              <a:rPr lang="en-US" altLang="es-AR" sz="2400" dirty="0" err="1" smtClean="0">
                <a:solidFill>
                  <a:srgbClr val="CC0000"/>
                </a:solidFill>
                <a:latin typeface="Tahoma" pitchFamily="34" charset="0"/>
              </a:rPr>
              <a:t>pacientes</a:t>
            </a:r>
            <a:r>
              <a:rPr lang="en-US" altLang="es-AR" sz="2400" dirty="0" smtClean="0">
                <a:solidFill>
                  <a:srgbClr val="CC0000"/>
                </a:solidFill>
                <a:latin typeface="Tahoma" pitchFamily="34" charset="0"/>
              </a:rPr>
              <a:t> con </a:t>
            </a:r>
            <a:r>
              <a:rPr lang="en-US" altLang="es-AR" sz="2400" dirty="0" err="1" smtClean="0">
                <a:solidFill>
                  <a:srgbClr val="CC0000"/>
                </a:solidFill>
                <a:latin typeface="Tahoma" pitchFamily="34" charset="0"/>
              </a:rPr>
              <a:t>factores</a:t>
            </a:r>
            <a:r>
              <a:rPr lang="en-US" altLang="es-AR" sz="2400" dirty="0" smtClean="0">
                <a:solidFill>
                  <a:srgbClr val="CC0000"/>
                </a:solidFill>
                <a:latin typeface="Tahoma" pitchFamily="34" charset="0"/>
              </a:rPr>
              <a:t> de </a:t>
            </a:r>
            <a:r>
              <a:rPr lang="en-US" altLang="es-AR" sz="2400" dirty="0" err="1" smtClean="0">
                <a:solidFill>
                  <a:srgbClr val="CC0000"/>
                </a:solidFill>
                <a:latin typeface="Tahoma" pitchFamily="34" charset="0"/>
              </a:rPr>
              <a:t>riesgo</a:t>
            </a:r>
            <a:r>
              <a:rPr lang="en-US" altLang="es-AR" sz="2400" dirty="0" smtClean="0">
                <a:solidFill>
                  <a:srgbClr val="CC0000"/>
                </a:solidFill>
                <a:latin typeface="Tahoma" pitchFamily="34" charset="0"/>
              </a:rPr>
              <a:t> </a:t>
            </a:r>
            <a:r>
              <a:rPr lang="en-US" altLang="es-AR" sz="2400" dirty="0" err="1" smtClean="0">
                <a:solidFill>
                  <a:srgbClr val="CC0000"/>
                </a:solidFill>
                <a:latin typeface="Tahoma" pitchFamily="34" charset="0"/>
              </a:rPr>
              <a:t>coronario</a:t>
            </a:r>
            <a:endParaRPr lang="en-US" altLang="es-AR" sz="2400" dirty="0" smtClean="0">
              <a:solidFill>
                <a:srgbClr val="000000"/>
              </a:solidFill>
              <a:latin typeface="Tahoma" pitchFamily="34" charset="0"/>
            </a:endParaRPr>
          </a:p>
        </p:txBody>
      </p:sp>
      <p:grpSp>
        <p:nvGrpSpPr>
          <p:cNvPr id="36872" name="Group 12"/>
          <p:cNvGrpSpPr>
            <a:grpSpLocks/>
          </p:cNvGrpSpPr>
          <p:nvPr/>
        </p:nvGrpSpPr>
        <p:grpSpPr bwMode="auto">
          <a:xfrm>
            <a:off x="8432800" y="304801"/>
            <a:ext cx="4267200" cy="2170114"/>
            <a:chOff x="3216" y="951"/>
            <a:chExt cx="2016" cy="1367"/>
          </a:xfrm>
        </p:grpSpPr>
        <p:sp>
          <p:nvSpPr>
            <p:cNvPr id="36873" name="Rectangle 13"/>
            <p:cNvSpPr>
              <a:spLocks noChangeArrowheads="1"/>
            </p:cNvSpPr>
            <p:nvPr/>
          </p:nvSpPr>
          <p:spPr bwMode="auto">
            <a:xfrm>
              <a:off x="3216" y="1047"/>
              <a:ext cx="96" cy="96"/>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4400" eaLnBrk="1" fontAlgn="base" hangingPunct="1">
                <a:spcBef>
                  <a:spcPct val="0"/>
                </a:spcBef>
                <a:spcAft>
                  <a:spcPct val="0"/>
                </a:spcAft>
              </a:pPr>
              <a:endParaRPr lang="es-CO" altLang="es-AR" smtClean="0">
                <a:solidFill>
                  <a:srgbClr val="000000"/>
                </a:solidFill>
              </a:endParaRPr>
            </a:p>
          </p:txBody>
        </p:sp>
        <p:sp>
          <p:nvSpPr>
            <p:cNvPr id="36874" name="Text Box 14"/>
            <p:cNvSpPr txBox="1">
              <a:spLocks noChangeArrowheads="1"/>
            </p:cNvSpPr>
            <p:nvPr/>
          </p:nvSpPr>
          <p:spPr bwMode="auto">
            <a:xfrm>
              <a:off x="3380" y="951"/>
              <a:ext cx="1852" cy="1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4400" fontAlgn="base">
                <a:spcBef>
                  <a:spcPct val="50000"/>
                </a:spcBef>
                <a:spcAft>
                  <a:spcPct val="0"/>
                </a:spcAft>
              </a:pPr>
              <a:r>
                <a:rPr lang="en-US" altLang="es-AR" sz="1800" dirty="0" err="1" smtClean="0">
                  <a:solidFill>
                    <a:srgbClr val="000000"/>
                  </a:solidFill>
                  <a:latin typeface="Tahoma" pitchFamily="34" charset="0"/>
                </a:rPr>
                <a:t>Tabaquismo</a:t>
              </a:r>
              <a:endParaRPr lang="en-US" altLang="es-AR" sz="1800" dirty="0" smtClean="0">
                <a:solidFill>
                  <a:srgbClr val="000000"/>
                </a:solidFill>
                <a:latin typeface="Tahoma" pitchFamily="34" charset="0"/>
              </a:endParaRPr>
            </a:p>
            <a:p>
              <a:pPr defTabSz="914400" fontAlgn="base">
                <a:spcBef>
                  <a:spcPct val="50000"/>
                </a:spcBef>
                <a:spcAft>
                  <a:spcPct val="0"/>
                </a:spcAft>
              </a:pPr>
              <a:r>
                <a:rPr lang="en-US" altLang="es-AR" sz="1800" dirty="0" smtClean="0">
                  <a:solidFill>
                    <a:srgbClr val="000000"/>
                  </a:solidFill>
                  <a:latin typeface="Tahoma" pitchFamily="34" charset="0"/>
                </a:rPr>
                <a:t>Diabetes</a:t>
              </a:r>
            </a:p>
            <a:p>
              <a:pPr defTabSz="914400" fontAlgn="base">
                <a:spcBef>
                  <a:spcPct val="50000"/>
                </a:spcBef>
                <a:spcAft>
                  <a:spcPct val="0"/>
                </a:spcAft>
              </a:pPr>
              <a:r>
                <a:rPr lang="en-US" altLang="es-AR" sz="1800" dirty="0" smtClean="0">
                  <a:solidFill>
                    <a:srgbClr val="000000"/>
                  </a:solidFill>
                  <a:latin typeface="Tahoma" pitchFamily="34" charset="0"/>
                </a:rPr>
                <a:t>EAC Familiar</a:t>
              </a:r>
            </a:p>
            <a:p>
              <a:pPr defTabSz="914400" fontAlgn="base">
                <a:spcBef>
                  <a:spcPct val="50000"/>
                </a:spcBef>
                <a:spcAft>
                  <a:spcPct val="0"/>
                </a:spcAft>
              </a:pPr>
              <a:r>
                <a:rPr lang="en-US" altLang="es-AR" sz="1800" dirty="0" err="1" smtClean="0">
                  <a:solidFill>
                    <a:srgbClr val="000000"/>
                  </a:solidFill>
                  <a:latin typeface="Tahoma" pitchFamily="34" charset="0"/>
                </a:rPr>
                <a:t>Hipertensión</a:t>
              </a:r>
              <a:endParaRPr lang="en-US" altLang="es-AR" sz="1800" dirty="0" smtClean="0">
                <a:solidFill>
                  <a:srgbClr val="000000"/>
                </a:solidFill>
                <a:latin typeface="Tahoma" pitchFamily="34" charset="0"/>
              </a:endParaRPr>
            </a:p>
            <a:p>
              <a:pPr defTabSz="914400" fontAlgn="base">
                <a:spcBef>
                  <a:spcPct val="50000"/>
                </a:spcBef>
                <a:spcAft>
                  <a:spcPct val="0"/>
                </a:spcAft>
              </a:pPr>
              <a:endParaRPr lang="en-US" altLang="es-AR" sz="2400" dirty="0" smtClean="0">
                <a:solidFill>
                  <a:srgbClr val="000000"/>
                </a:solidFill>
                <a:latin typeface="Tahoma" pitchFamily="34" charset="0"/>
              </a:endParaRPr>
            </a:p>
          </p:txBody>
        </p:sp>
        <p:sp>
          <p:nvSpPr>
            <p:cNvPr id="36875" name="Rectangle 15"/>
            <p:cNvSpPr>
              <a:spLocks noChangeArrowheads="1"/>
            </p:cNvSpPr>
            <p:nvPr/>
          </p:nvSpPr>
          <p:spPr bwMode="auto">
            <a:xfrm>
              <a:off x="3216" y="1296"/>
              <a:ext cx="96" cy="96"/>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4400" eaLnBrk="1" fontAlgn="base" hangingPunct="1">
                <a:spcBef>
                  <a:spcPct val="0"/>
                </a:spcBef>
                <a:spcAft>
                  <a:spcPct val="0"/>
                </a:spcAft>
              </a:pPr>
              <a:endParaRPr lang="es-CO" altLang="es-AR" smtClean="0">
                <a:solidFill>
                  <a:srgbClr val="000000"/>
                </a:solidFill>
              </a:endParaRPr>
            </a:p>
          </p:txBody>
        </p:sp>
        <p:sp>
          <p:nvSpPr>
            <p:cNvPr id="36876" name="Rectangle 16"/>
            <p:cNvSpPr>
              <a:spLocks noChangeArrowheads="1"/>
            </p:cNvSpPr>
            <p:nvPr/>
          </p:nvSpPr>
          <p:spPr bwMode="auto">
            <a:xfrm>
              <a:off x="3216" y="1536"/>
              <a:ext cx="96" cy="96"/>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4400" eaLnBrk="1" fontAlgn="base" hangingPunct="1">
                <a:spcBef>
                  <a:spcPct val="0"/>
                </a:spcBef>
                <a:spcAft>
                  <a:spcPct val="0"/>
                </a:spcAft>
              </a:pPr>
              <a:endParaRPr lang="es-CO" altLang="es-AR" smtClean="0">
                <a:solidFill>
                  <a:srgbClr val="000000"/>
                </a:solidFill>
              </a:endParaRPr>
            </a:p>
          </p:txBody>
        </p:sp>
        <p:sp>
          <p:nvSpPr>
            <p:cNvPr id="36877" name="Rectangle 17"/>
            <p:cNvSpPr>
              <a:spLocks noChangeArrowheads="1"/>
            </p:cNvSpPr>
            <p:nvPr/>
          </p:nvSpPr>
          <p:spPr bwMode="auto">
            <a:xfrm>
              <a:off x="3216" y="1776"/>
              <a:ext cx="96" cy="96"/>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4400" eaLnBrk="1" fontAlgn="base" hangingPunct="1">
                <a:spcBef>
                  <a:spcPct val="0"/>
                </a:spcBef>
                <a:spcAft>
                  <a:spcPct val="0"/>
                </a:spcAft>
              </a:pPr>
              <a:endParaRPr lang="es-CO" altLang="es-AR" smtClean="0">
                <a:solidFill>
                  <a:srgbClr val="000000"/>
                </a:solidFill>
              </a:endParaRPr>
            </a:p>
          </p:txBody>
        </p:sp>
      </p:grpSp>
    </p:spTree>
    <p:extLst>
      <p:ext uri="{BB962C8B-B14F-4D97-AF65-F5344CB8AC3E}">
        <p14:creationId xmlns:p14="http://schemas.microsoft.com/office/powerpoint/2010/main" val="29254827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2683"/>
                                        </p:tgtEl>
                                        <p:attrNameLst>
                                          <p:attrName>style.visibility</p:attrName>
                                        </p:attrNameLst>
                                      </p:cBhvr>
                                      <p:to>
                                        <p:strVal val="visible"/>
                                      </p:to>
                                    </p:set>
                                    <p:anim calcmode="lin" valueType="num">
                                      <p:cBhvr additive="base">
                                        <p:cTn id="7" dur="500" fill="hold"/>
                                        <p:tgtEl>
                                          <p:spTgt spid="412683"/>
                                        </p:tgtEl>
                                        <p:attrNameLst>
                                          <p:attrName>ppt_x</p:attrName>
                                        </p:attrNameLst>
                                      </p:cBhvr>
                                      <p:tavLst>
                                        <p:tav tm="0">
                                          <p:val>
                                            <p:strVal val="0-#ppt_w/2"/>
                                          </p:val>
                                        </p:tav>
                                        <p:tav tm="100000">
                                          <p:val>
                                            <p:strVal val="#ppt_x"/>
                                          </p:val>
                                        </p:tav>
                                      </p:tavLst>
                                    </p:anim>
                                    <p:anim calcmode="lin" valueType="num">
                                      <p:cBhvr additive="base">
                                        <p:cTn id="8" dur="500" fill="hold"/>
                                        <p:tgtEl>
                                          <p:spTgt spid="4126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683" grpId="0"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ángulo 3"/>
          <p:cNvSpPr/>
          <p:nvPr/>
        </p:nvSpPr>
        <p:spPr>
          <a:xfrm>
            <a:off x="88" y="6050167"/>
            <a:ext cx="3084585" cy="7169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AR" sz="2800" dirty="0">
              <a:solidFill>
                <a:srgbClr val="FFFFFF"/>
              </a:solidFill>
            </a:endParaRPr>
          </a:p>
        </p:txBody>
      </p:sp>
      <p:sp>
        <p:nvSpPr>
          <p:cNvPr id="3" name="2 Rectángulo"/>
          <p:cNvSpPr/>
          <p:nvPr/>
        </p:nvSpPr>
        <p:spPr>
          <a:xfrm>
            <a:off x="1199456" y="1196752"/>
            <a:ext cx="10081120" cy="3416320"/>
          </a:xfrm>
          <a:prstGeom prst="rect">
            <a:avLst/>
          </a:prstGeom>
        </p:spPr>
        <p:txBody>
          <a:bodyPr wrap="square">
            <a:spAutoFit/>
          </a:bodyPr>
          <a:lstStyle/>
          <a:p>
            <a:pPr marL="342900" indent="-342900" defTabSz="914400">
              <a:buFont typeface="Wingdings" panose="05000000000000000000" pitchFamily="2" charset="2"/>
              <a:buChar char="§"/>
              <a:defRPr/>
            </a:pPr>
            <a:endParaRPr lang="es-ES" altLang="es-AR" sz="2400" kern="0" dirty="0" smtClean="0">
              <a:solidFill>
                <a:srgbClr val="000000"/>
              </a:solidFill>
              <a:latin typeface="Calibri Light"/>
              <a:ea typeface="Times New Roman" pitchFamily="18" charset="0"/>
              <a:cs typeface="Tahoma" panose="020B0604030504040204" pitchFamily="34" charset="0"/>
            </a:endParaRPr>
          </a:p>
          <a:p>
            <a:pPr marL="342900" indent="-342900" defTabSz="914400">
              <a:buFont typeface="Wingdings" panose="05000000000000000000" pitchFamily="2" charset="2"/>
              <a:buChar char="§"/>
              <a:defRPr/>
            </a:pPr>
            <a:r>
              <a:rPr lang="es-CO" altLang="es-AR" sz="2400" kern="0" dirty="0" smtClean="0">
                <a:solidFill>
                  <a:srgbClr val="000000"/>
                </a:solidFill>
                <a:latin typeface="Calibri Light"/>
                <a:ea typeface="Times New Roman" pitchFamily="18" charset="0"/>
                <a:cs typeface="Tahoma" panose="020B0604030504040204" pitchFamily="34" charset="0"/>
              </a:rPr>
              <a:t>100 pacientes, 66 fueron hombres y 34 mujeres. La edad promedio fue de 46,1 años y el tiempo medio de TAR de 6 años</a:t>
            </a:r>
            <a:endParaRPr lang="es-ES" altLang="es-AR" sz="2400" kern="0" dirty="0" smtClean="0">
              <a:solidFill>
                <a:srgbClr val="000000"/>
              </a:solidFill>
              <a:latin typeface="Calibri Light"/>
              <a:ea typeface="Times New Roman" pitchFamily="18" charset="0"/>
              <a:cs typeface="Tahoma" panose="020B0604030504040204" pitchFamily="34" charset="0"/>
            </a:endParaRPr>
          </a:p>
          <a:p>
            <a:pPr marL="342900" indent="-342900" defTabSz="914400">
              <a:buFont typeface="Wingdings" panose="05000000000000000000" pitchFamily="2" charset="2"/>
              <a:buChar char="§"/>
              <a:defRPr/>
            </a:pPr>
            <a:endParaRPr lang="es-AR" altLang="es-AR" sz="2400" kern="0" dirty="0" smtClean="0">
              <a:solidFill>
                <a:srgbClr val="000000"/>
              </a:solidFill>
              <a:latin typeface="Calibri Light"/>
              <a:cs typeface="Tahoma" panose="020B0604030504040204" pitchFamily="34" charset="0"/>
            </a:endParaRPr>
          </a:p>
          <a:p>
            <a:pPr marL="342900" indent="-342900" defTabSz="914400" eaLnBrk="0" hangingPunct="0">
              <a:buFont typeface="Wingdings" pitchFamily="2" charset="2"/>
              <a:buChar char="§"/>
              <a:defRPr/>
            </a:pPr>
            <a:r>
              <a:rPr lang="es-ES" altLang="es-AR" sz="2400" kern="0" dirty="0" smtClean="0">
                <a:solidFill>
                  <a:srgbClr val="000000"/>
                </a:solidFill>
                <a:latin typeface="Calibri Light"/>
                <a:ea typeface="Times New Roman" pitchFamily="18" charset="0"/>
                <a:cs typeface="Tahoma" panose="020B0604030504040204" pitchFamily="34" charset="0"/>
              </a:rPr>
              <a:t>El </a:t>
            </a:r>
            <a:r>
              <a:rPr lang="es-ES" altLang="es-AR" sz="2400" kern="0" dirty="0" smtClean="0">
                <a:solidFill>
                  <a:srgbClr val="FF0000"/>
                </a:solidFill>
                <a:latin typeface="Calibri Light"/>
                <a:ea typeface="Times New Roman" pitchFamily="18" charset="0"/>
                <a:cs typeface="Tahoma" panose="020B0604030504040204" pitchFamily="34" charset="0"/>
              </a:rPr>
              <a:t>10%</a:t>
            </a:r>
            <a:r>
              <a:rPr lang="es-ES" altLang="es-AR" sz="2400" kern="0" dirty="0" smtClean="0">
                <a:solidFill>
                  <a:srgbClr val="000000"/>
                </a:solidFill>
                <a:latin typeface="Calibri Light"/>
                <a:ea typeface="Times New Roman" pitchFamily="18" charset="0"/>
                <a:cs typeface="Tahoma" panose="020B0604030504040204" pitchFamily="34" charset="0"/>
              </a:rPr>
              <a:t> de los pacientes estudiados presentaba síndrome metabólico previo al TAR.</a:t>
            </a:r>
          </a:p>
          <a:p>
            <a:pPr marL="342900" indent="-342900" defTabSz="914400" eaLnBrk="0" hangingPunct="0">
              <a:buFont typeface="Wingdings" pitchFamily="2" charset="2"/>
              <a:buChar char="§"/>
              <a:defRPr/>
            </a:pPr>
            <a:endParaRPr lang="es-AR" altLang="es-AR" sz="2400" kern="0" dirty="0" smtClean="0">
              <a:solidFill>
                <a:srgbClr val="000000"/>
              </a:solidFill>
              <a:latin typeface="Calibri Light"/>
              <a:cs typeface="Tahoma" panose="020B0604030504040204" pitchFamily="34" charset="0"/>
            </a:endParaRPr>
          </a:p>
          <a:p>
            <a:pPr marL="342900" indent="-342900" defTabSz="914400" eaLnBrk="0" hangingPunct="0">
              <a:buFont typeface="Wingdings" pitchFamily="2" charset="2"/>
              <a:buChar char="§"/>
              <a:defRPr/>
            </a:pPr>
            <a:r>
              <a:rPr lang="es-ES_tradnl" altLang="es-AR" sz="2400" kern="0" dirty="0" smtClean="0">
                <a:solidFill>
                  <a:srgbClr val="000000"/>
                </a:solidFill>
                <a:latin typeface="Calibri Light"/>
                <a:ea typeface="Times New Roman" pitchFamily="18" charset="0"/>
                <a:cs typeface="Tahoma" panose="020B0604030504040204" pitchFamily="34" charset="0"/>
              </a:rPr>
              <a:t>El </a:t>
            </a:r>
            <a:r>
              <a:rPr lang="es-ES_tradnl" altLang="es-AR" sz="2400" kern="0" dirty="0" smtClean="0">
                <a:solidFill>
                  <a:srgbClr val="FF0000"/>
                </a:solidFill>
                <a:latin typeface="Calibri Light"/>
                <a:ea typeface="Times New Roman" pitchFamily="18" charset="0"/>
                <a:cs typeface="Tahoma" panose="020B0604030504040204" pitchFamily="34" charset="0"/>
              </a:rPr>
              <a:t>44%</a:t>
            </a:r>
            <a:r>
              <a:rPr lang="es-ES_tradnl" altLang="es-AR" sz="2400" kern="0" dirty="0" smtClean="0">
                <a:solidFill>
                  <a:srgbClr val="000000"/>
                </a:solidFill>
                <a:latin typeface="Calibri Light"/>
                <a:ea typeface="Times New Roman" pitchFamily="18" charset="0"/>
                <a:cs typeface="Tahoma" panose="020B0604030504040204" pitchFamily="34" charset="0"/>
              </a:rPr>
              <a:t> presenta síndrome metabólico según los criterios IDF luego de comenzar el TAR.</a:t>
            </a:r>
            <a:endParaRPr lang="es-ES" sz="2400" kern="0" dirty="0" smtClean="0">
              <a:solidFill>
                <a:sysClr val="windowText" lastClr="000000"/>
              </a:solidFill>
              <a:latin typeface="Calibri Light"/>
            </a:endParaRPr>
          </a:p>
        </p:txBody>
      </p:sp>
      <p:sp>
        <p:nvSpPr>
          <p:cNvPr id="5" name="4 Rectángulo"/>
          <p:cNvSpPr/>
          <p:nvPr/>
        </p:nvSpPr>
        <p:spPr>
          <a:xfrm>
            <a:off x="5231931" y="6223855"/>
            <a:ext cx="3106941" cy="369332"/>
          </a:xfrm>
          <a:prstGeom prst="rect">
            <a:avLst/>
          </a:prstGeom>
        </p:spPr>
        <p:txBody>
          <a:bodyPr wrap="none">
            <a:spAutoFit/>
          </a:bodyPr>
          <a:lstStyle/>
          <a:p>
            <a:pPr defTabSz="914400">
              <a:defRPr/>
            </a:pPr>
            <a:r>
              <a:rPr lang="es-AR" sz="1800" kern="0" dirty="0" smtClean="0">
                <a:solidFill>
                  <a:srgbClr val="FFFFFF"/>
                </a:solidFill>
              </a:rPr>
              <a:t>Villaverde P; </a:t>
            </a:r>
            <a:r>
              <a:rPr lang="es-AR" sz="1800" kern="0" dirty="0" err="1" smtClean="0">
                <a:solidFill>
                  <a:srgbClr val="FFFFFF"/>
                </a:solidFill>
              </a:rPr>
              <a:t>Lupo</a:t>
            </a:r>
            <a:r>
              <a:rPr lang="es-AR" sz="1800" kern="0" dirty="0" smtClean="0">
                <a:solidFill>
                  <a:srgbClr val="FFFFFF"/>
                </a:solidFill>
              </a:rPr>
              <a:t> S; SADI 2015</a:t>
            </a:r>
            <a:endParaRPr lang="es-AR" sz="1800" kern="0" dirty="0">
              <a:solidFill>
                <a:srgbClr val="FFFFFF"/>
              </a:solidFill>
            </a:endParaRPr>
          </a:p>
        </p:txBody>
      </p:sp>
      <p:sp>
        <p:nvSpPr>
          <p:cNvPr id="6" name="5 Rectángulo"/>
          <p:cNvSpPr/>
          <p:nvPr/>
        </p:nvSpPr>
        <p:spPr>
          <a:xfrm>
            <a:off x="2735711" y="260648"/>
            <a:ext cx="8003969" cy="589392"/>
          </a:xfrm>
          <a:prstGeom prst="rect">
            <a:avLst/>
          </a:prstGeom>
        </p:spPr>
        <p:txBody>
          <a:bodyPr wrap="square">
            <a:spAutoFit/>
          </a:bodyPr>
          <a:lstStyle/>
          <a:p>
            <a:pPr defTabSz="914400" fontAlgn="base">
              <a:spcBef>
                <a:spcPct val="0"/>
              </a:spcBef>
              <a:spcAft>
                <a:spcPct val="0"/>
              </a:spcAft>
              <a:defRPr/>
            </a:pPr>
            <a:r>
              <a:rPr lang="es-ES" sz="3230" dirty="0">
                <a:solidFill>
                  <a:srgbClr val="000000"/>
                </a:solidFill>
                <a:cs typeface="Calibri" pitchFamily="34" charset="0"/>
              </a:rPr>
              <a:t>Síndrome metabólico y TAR</a:t>
            </a:r>
          </a:p>
        </p:txBody>
      </p:sp>
    </p:spTree>
    <p:extLst>
      <p:ext uri="{BB962C8B-B14F-4D97-AF65-F5344CB8AC3E}">
        <p14:creationId xmlns:p14="http://schemas.microsoft.com/office/powerpoint/2010/main" val="40577186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1994645635"/>
              </p:ext>
            </p:extLst>
          </p:nvPr>
        </p:nvGraphicFramePr>
        <p:xfrm>
          <a:off x="612848" y="1250691"/>
          <a:ext cx="5791200" cy="5094287"/>
        </p:xfrm>
        <a:graphic>
          <a:graphicData uri="http://schemas.openxmlformats.org/drawingml/2006/table">
            <a:tbl>
              <a:tblPr firstRow="1" bandRow="1"/>
              <a:tblGrid>
                <a:gridCol w="3370997"/>
                <a:gridCol w="2420203"/>
              </a:tblGrid>
              <a:tr h="335291">
                <a:tc>
                  <a:txBody>
                    <a:bodyPr/>
                    <a:lstStyle>
                      <a:lvl1pPr marL="0" algn="l" defTabSz="457167" rtl="0" eaLnBrk="1" latinLnBrk="0" hangingPunct="1">
                        <a:defRPr sz="1900" b="1" kern="1200">
                          <a:solidFill>
                            <a:schemeClr val="lt1"/>
                          </a:solidFill>
                          <a:latin typeface="Calibri"/>
                        </a:defRPr>
                      </a:lvl1pPr>
                      <a:lvl2pPr marL="457167" algn="l" defTabSz="457167" rtl="0" eaLnBrk="1" latinLnBrk="0" hangingPunct="1">
                        <a:defRPr sz="1900" b="1" kern="1200">
                          <a:solidFill>
                            <a:schemeClr val="lt1"/>
                          </a:solidFill>
                          <a:latin typeface="Calibri"/>
                        </a:defRPr>
                      </a:lvl2pPr>
                      <a:lvl3pPr marL="914332" algn="l" defTabSz="457167" rtl="0" eaLnBrk="1" latinLnBrk="0" hangingPunct="1">
                        <a:defRPr sz="1900" b="1" kern="1200">
                          <a:solidFill>
                            <a:schemeClr val="lt1"/>
                          </a:solidFill>
                          <a:latin typeface="Calibri"/>
                        </a:defRPr>
                      </a:lvl3pPr>
                      <a:lvl4pPr marL="1371498" algn="l" defTabSz="457167" rtl="0" eaLnBrk="1" latinLnBrk="0" hangingPunct="1">
                        <a:defRPr sz="1900" b="1" kern="1200">
                          <a:solidFill>
                            <a:schemeClr val="lt1"/>
                          </a:solidFill>
                          <a:latin typeface="Calibri"/>
                        </a:defRPr>
                      </a:lvl4pPr>
                      <a:lvl5pPr marL="1828664" algn="l" defTabSz="457167" rtl="0" eaLnBrk="1" latinLnBrk="0" hangingPunct="1">
                        <a:defRPr sz="1900" b="1" kern="1200">
                          <a:solidFill>
                            <a:schemeClr val="lt1"/>
                          </a:solidFill>
                          <a:latin typeface="Calibri"/>
                        </a:defRPr>
                      </a:lvl5pPr>
                      <a:lvl6pPr marL="2285830" algn="l" defTabSz="457167" rtl="0" eaLnBrk="1" latinLnBrk="0" hangingPunct="1">
                        <a:defRPr sz="1900" b="1" kern="1200">
                          <a:solidFill>
                            <a:schemeClr val="lt1"/>
                          </a:solidFill>
                          <a:latin typeface="Calibri"/>
                        </a:defRPr>
                      </a:lvl6pPr>
                      <a:lvl7pPr marL="2742994" algn="l" defTabSz="457167" rtl="0" eaLnBrk="1" latinLnBrk="0" hangingPunct="1">
                        <a:defRPr sz="1900" b="1" kern="1200">
                          <a:solidFill>
                            <a:schemeClr val="lt1"/>
                          </a:solidFill>
                          <a:latin typeface="Calibri"/>
                        </a:defRPr>
                      </a:lvl7pPr>
                      <a:lvl8pPr marL="3200160" algn="l" defTabSz="457167" rtl="0" eaLnBrk="1" latinLnBrk="0" hangingPunct="1">
                        <a:defRPr sz="1900" b="1" kern="1200">
                          <a:solidFill>
                            <a:schemeClr val="lt1"/>
                          </a:solidFill>
                          <a:latin typeface="Calibri"/>
                        </a:defRPr>
                      </a:lvl8pPr>
                      <a:lvl9pPr marL="3657327" algn="l" defTabSz="457167" rtl="0" eaLnBrk="1" latinLnBrk="0" hangingPunct="1">
                        <a:defRPr sz="1900" b="1" kern="1200">
                          <a:solidFill>
                            <a:schemeClr val="lt1"/>
                          </a:solidFill>
                          <a:latin typeface="Calibri"/>
                        </a:defRPr>
                      </a:lvl9pPr>
                    </a:lstStyle>
                    <a:p>
                      <a:r>
                        <a:rPr lang="es-AR" sz="1600" b="0" dirty="0" smtClean="0">
                          <a:solidFill>
                            <a:schemeClr val="bg1"/>
                          </a:solidFill>
                          <a:latin typeface="Tahoma" panose="020B0604030504040204" pitchFamily="34" charset="0"/>
                          <a:cs typeface="Tahoma" panose="020B0604030504040204" pitchFamily="34" charset="0"/>
                        </a:rPr>
                        <a:t>Fiebre</a:t>
                      </a:r>
                      <a:endParaRPr lang="es-AR" sz="1600" b="0" dirty="0">
                        <a:solidFill>
                          <a:schemeClr val="bg1"/>
                        </a:solidFill>
                        <a:latin typeface="Tahoma" panose="020B0604030504040204" pitchFamily="34" charset="0"/>
                        <a:cs typeface="Tahoma" panose="020B0604030504040204" pitchFamily="34" charset="0"/>
                      </a:endParaRPr>
                    </a:p>
                  </a:txBody>
                  <a:tcPr marL="121920" marR="121920" marT="45721" marB="45721">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1"/>
                    </a:solidFill>
                  </a:tcPr>
                </a:tc>
                <a:tc>
                  <a:txBody>
                    <a:bodyPr/>
                    <a:lstStyle>
                      <a:lvl1pPr marL="0" algn="l" defTabSz="457167" rtl="0" eaLnBrk="1" latinLnBrk="0" hangingPunct="1">
                        <a:defRPr sz="1900" b="1" kern="1200">
                          <a:solidFill>
                            <a:schemeClr val="lt1"/>
                          </a:solidFill>
                          <a:latin typeface="Calibri"/>
                        </a:defRPr>
                      </a:lvl1pPr>
                      <a:lvl2pPr marL="457167" algn="l" defTabSz="457167" rtl="0" eaLnBrk="1" latinLnBrk="0" hangingPunct="1">
                        <a:defRPr sz="1900" b="1" kern="1200">
                          <a:solidFill>
                            <a:schemeClr val="lt1"/>
                          </a:solidFill>
                          <a:latin typeface="Calibri"/>
                        </a:defRPr>
                      </a:lvl2pPr>
                      <a:lvl3pPr marL="914332" algn="l" defTabSz="457167" rtl="0" eaLnBrk="1" latinLnBrk="0" hangingPunct="1">
                        <a:defRPr sz="1900" b="1" kern="1200">
                          <a:solidFill>
                            <a:schemeClr val="lt1"/>
                          </a:solidFill>
                          <a:latin typeface="Calibri"/>
                        </a:defRPr>
                      </a:lvl3pPr>
                      <a:lvl4pPr marL="1371498" algn="l" defTabSz="457167" rtl="0" eaLnBrk="1" latinLnBrk="0" hangingPunct="1">
                        <a:defRPr sz="1900" b="1" kern="1200">
                          <a:solidFill>
                            <a:schemeClr val="lt1"/>
                          </a:solidFill>
                          <a:latin typeface="Calibri"/>
                        </a:defRPr>
                      </a:lvl4pPr>
                      <a:lvl5pPr marL="1828664" algn="l" defTabSz="457167" rtl="0" eaLnBrk="1" latinLnBrk="0" hangingPunct="1">
                        <a:defRPr sz="1900" b="1" kern="1200">
                          <a:solidFill>
                            <a:schemeClr val="lt1"/>
                          </a:solidFill>
                          <a:latin typeface="Calibri"/>
                        </a:defRPr>
                      </a:lvl5pPr>
                      <a:lvl6pPr marL="2285830" algn="l" defTabSz="457167" rtl="0" eaLnBrk="1" latinLnBrk="0" hangingPunct="1">
                        <a:defRPr sz="1900" b="1" kern="1200">
                          <a:solidFill>
                            <a:schemeClr val="lt1"/>
                          </a:solidFill>
                          <a:latin typeface="Calibri"/>
                        </a:defRPr>
                      </a:lvl6pPr>
                      <a:lvl7pPr marL="2742994" algn="l" defTabSz="457167" rtl="0" eaLnBrk="1" latinLnBrk="0" hangingPunct="1">
                        <a:defRPr sz="1900" b="1" kern="1200">
                          <a:solidFill>
                            <a:schemeClr val="lt1"/>
                          </a:solidFill>
                          <a:latin typeface="Calibri"/>
                        </a:defRPr>
                      </a:lvl7pPr>
                      <a:lvl8pPr marL="3200160" algn="l" defTabSz="457167" rtl="0" eaLnBrk="1" latinLnBrk="0" hangingPunct="1">
                        <a:defRPr sz="1900" b="1" kern="1200">
                          <a:solidFill>
                            <a:schemeClr val="lt1"/>
                          </a:solidFill>
                          <a:latin typeface="Calibri"/>
                        </a:defRPr>
                      </a:lvl8pPr>
                      <a:lvl9pPr marL="3657327" algn="l" defTabSz="457167" rtl="0" eaLnBrk="1" latinLnBrk="0" hangingPunct="1">
                        <a:defRPr sz="1900" b="1" kern="1200">
                          <a:solidFill>
                            <a:schemeClr val="lt1"/>
                          </a:solidFill>
                          <a:latin typeface="Calibri"/>
                        </a:defRPr>
                      </a:lvl9pPr>
                    </a:lstStyle>
                    <a:p>
                      <a:r>
                        <a:rPr lang="es-AR" sz="1600" b="0" dirty="0" smtClean="0">
                          <a:solidFill>
                            <a:schemeClr val="bg1"/>
                          </a:solidFill>
                          <a:latin typeface="Tahoma" panose="020B0604030504040204" pitchFamily="34" charset="0"/>
                          <a:cs typeface="Tahoma" panose="020B0604030504040204" pitchFamily="34" charset="0"/>
                        </a:rPr>
                        <a:t>&gt;80-90</a:t>
                      </a:r>
                      <a:endParaRPr lang="es-AR" sz="1600" b="0" dirty="0">
                        <a:solidFill>
                          <a:schemeClr val="bg1"/>
                        </a:solidFill>
                        <a:latin typeface="Tahoma" panose="020B0604030504040204" pitchFamily="34" charset="0"/>
                        <a:cs typeface="Tahoma" panose="020B0604030504040204" pitchFamily="34" charset="0"/>
                      </a:endParaRPr>
                    </a:p>
                  </a:txBody>
                  <a:tcPr marL="121920" marR="121920" marT="45721" marB="45721">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1"/>
                    </a:solidFill>
                  </a:tcPr>
                </a:tc>
              </a:tr>
              <a:tr h="340285">
                <a:tc>
                  <a:txBody>
                    <a:bodyPr/>
                    <a:lstStyle>
                      <a:lvl1pPr marL="0" algn="l" defTabSz="457167" rtl="0" eaLnBrk="1" latinLnBrk="0" hangingPunct="1">
                        <a:defRPr sz="1900" kern="1200">
                          <a:solidFill>
                            <a:schemeClr val="dk1"/>
                          </a:solidFill>
                          <a:latin typeface="Calibri"/>
                        </a:defRPr>
                      </a:lvl1pPr>
                      <a:lvl2pPr marL="457167" algn="l" defTabSz="457167" rtl="0" eaLnBrk="1" latinLnBrk="0" hangingPunct="1">
                        <a:defRPr sz="1900" kern="1200">
                          <a:solidFill>
                            <a:schemeClr val="dk1"/>
                          </a:solidFill>
                          <a:latin typeface="Calibri"/>
                        </a:defRPr>
                      </a:lvl2pPr>
                      <a:lvl3pPr marL="914332" algn="l" defTabSz="457167" rtl="0" eaLnBrk="1" latinLnBrk="0" hangingPunct="1">
                        <a:defRPr sz="1900" kern="1200">
                          <a:solidFill>
                            <a:schemeClr val="dk1"/>
                          </a:solidFill>
                          <a:latin typeface="Calibri"/>
                        </a:defRPr>
                      </a:lvl3pPr>
                      <a:lvl4pPr marL="1371498" algn="l" defTabSz="457167" rtl="0" eaLnBrk="1" latinLnBrk="0" hangingPunct="1">
                        <a:defRPr sz="1900" kern="1200">
                          <a:solidFill>
                            <a:schemeClr val="dk1"/>
                          </a:solidFill>
                          <a:latin typeface="Calibri"/>
                        </a:defRPr>
                      </a:lvl4pPr>
                      <a:lvl5pPr marL="1828664" algn="l" defTabSz="457167" rtl="0" eaLnBrk="1" latinLnBrk="0" hangingPunct="1">
                        <a:defRPr sz="1900" kern="1200">
                          <a:solidFill>
                            <a:schemeClr val="dk1"/>
                          </a:solidFill>
                          <a:latin typeface="Calibri"/>
                        </a:defRPr>
                      </a:lvl5pPr>
                      <a:lvl6pPr marL="2285830" algn="l" defTabSz="457167" rtl="0" eaLnBrk="1" latinLnBrk="0" hangingPunct="1">
                        <a:defRPr sz="1900" kern="1200">
                          <a:solidFill>
                            <a:schemeClr val="dk1"/>
                          </a:solidFill>
                          <a:latin typeface="Calibri"/>
                        </a:defRPr>
                      </a:lvl6pPr>
                      <a:lvl7pPr marL="2742994" algn="l" defTabSz="457167" rtl="0" eaLnBrk="1" latinLnBrk="0" hangingPunct="1">
                        <a:defRPr sz="1900" kern="1200">
                          <a:solidFill>
                            <a:schemeClr val="dk1"/>
                          </a:solidFill>
                          <a:latin typeface="Calibri"/>
                        </a:defRPr>
                      </a:lvl7pPr>
                      <a:lvl8pPr marL="3200160" algn="l" defTabSz="457167" rtl="0" eaLnBrk="1" latinLnBrk="0" hangingPunct="1">
                        <a:defRPr sz="1900" kern="1200">
                          <a:solidFill>
                            <a:schemeClr val="dk1"/>
                          </a:solidFill>
                          <a:latin typeface="Calibri"/>
                        </a:defRPr>
                      </a:lvl8pPr>
                      <a:lvl9pPr marL="3657327" algn="l" defTabSz="457167" rtl="0" eaLnBrk="1" latinLnBrk="0" hangingPunct="1">
                        <a:defRPr sz="1900" kern="1200">
                          <a:solidFill>
                            <a:schemeClr val="dk1"/>
                          </a:solidFill>
                          <a:latin typeface="Calibri"/>
                        </a:defRPr>
                      </a:lvl9pPr>
                    </a:lstStyle>
                    <a:p>
                      <a:r>
                        <a:rPr lang="es-AR" sz="1600" dirty="0" smtClean="0">
                          <a:solidFill>
                            <a:schemeClr val="tx1"/>
                          </a:solidFill>
                          <a:latin typeface="Tahoma" panose="020B0604030504040204" pitchFamily="34" charset="0"/>
                          <a:cs typeface="Tahoma" panose="020B0604030504040204" pitchFamily="34" charset="0"/>
                        </a:rPr>
                        <a:t>Astenia/malestar general</a:t>
                      </a:r>
                      <a:endParaRPr lang="es-AR" sz="1600" dirty="0">
                        <a:solidFill>
                          <a:schemeClr val="tx1"/>
                        </a:solidFill>
                        <a:latin typeface="Tahoma" panose="020B0604030504040204" pitchFamily="34" charset="0"/>
                        <a:cs typeface="Tahoma" panose="020B0604030504040204" pitchFamily="34" charset="0"/>
                      </a:endParaRPr>
                    </a:p>
                  </a:txBody>
                  <a:tcPr marL="121920" marR="121920" marT="45721" marB="45721">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457167" rtl="0" eaLnBrk="1" latinLnBrk="0" hangingPunct="1">
                        <a:defRPr sz="1900" kern="1200">
                          <a:solidFill>
                            <a:schemeClr val="dk1"/>
                          </a:solidFill>
                          <a:latin typeface="Calibri"/>
                        </a:defRPr>
                      </a:lvl1pPr>
                      <a:lvl2pPr marL="457167" algn="l" defTabSz="457167" rtl="0" eaLnBrk="1" latinLnBrk="0" hangingPunct="1">
                        <a:defRPr sz="1900" kern="1200">
                          <a:solidFill>
                            <a:schemeClr val="dk1"/>
                          </a:solidFill>
                          <a:latin typeface="Calibri"/>
                        </a:defRPr>
                      </a:lvl2pPr>
                      <a:lvl3pPr marL="914332" algn="l" defTabSz="457167" rtl="0" eaLnBrk="1" latinLnBrk="0" hangingPunct="1">
                        <a:defRPr sz="1900" kern="1200">
                          <a:solidFill>
                            <a:schemeClr val="dk1"/>
                          </a:solidFill>
                          <a:latin typeface="Calibri"/>
                        </a:defRPr>
                      </a:lvl3pPr>
                      <a:lvl4pPr marL="1371498" algn="l" defTabSz="457167" rtl="0" eaLnBrk="1" latinLnBrk="0" hangingPunct="1">
                        <a:defRPr sz="1900" kern="1200">
                          <a:solidFill>
                            <a:schemeClr val="dk1"/>
                          </a:solidFill>
                          <a:latin typeface="Calibri"/>
                        </a:defRPr>
                      </a:lvl4pPr>
                      <a:lvl5pPr marL="1828664" algn="l" defTabSz="457167" rtl="0" eaLnBrk="1" latinLnBrk="0" hangingPunct="1">
                        <a:defRPr sz="1900" kern="1200">
                          <a:solidFill>
                            <a:schemeClr val="dk1"/>
                          </a:solidFill>
                          <a:latin typeface="Calibri"/>
                        </a:defRPr>
                      </a:lvl5pPr>
                      <a:lvl6pPr marL="2285830" algn="l" defTabSz="457167" rtl="0" eaLnBrk="1" latinLnBrk="0" hangingPunct="1">
                        <a:defRPr sz="1900" kern="1200">
                          <a:solidFill>
                            <a:schemeClr val="dk1"/>
                          </a:solidFill>
                          <a:latin typeface="Calibri"/>
                        </a:defRPr>
                      </a:lvl6pPr>
                      <a:lvl7pPr marL="2742994" algn="l" defTabSz="457167" rtl="0" eaLnBrk="1" latinLnBrk="0" hangingPunct="1">
                        <a:defRPr sz="1900" kern="1200">
                          <a:solidFill>
                            <a:schemeClr val="dk1"/>
                          </a:solidFill>
                          <a:latin typeface="Calibri"/>
                        </a:defRPr>
                      </a:lvl7pPr>
                      <a:lvl8pPr marL="3200160" algn="l" defTabSz="457167" rtl="0" eaLnBrk="1" latinLnBrk="0" hangingPunct="1">
                        <a:defRPr sz="1900" kern="1200">
                          <a:solidFill>
                            <a:schemeClr val="dk1"/>
                          </a:solidFill>
                          <a:latin typeface="Calibri"/>
                        </a:defRPr>
                      </a:lvl8pPr>
                      <a:lvl9pPr marL="3657327" algn="l" defTabSz="457167" rtl="0" eaLnBrk="1" latinLnBrk="0" hangingPunct="1">
                        <a:defRPr sz="1900" kern="1200">
                          <a:solidFill>
                            <a:schemeClr val="dk1"/>
                          </a:solidFill>
                          <a:latin typeface="Calibri"/>
                        </a:defRPr>
                      </a:lvl9pPr>
                    </a:lstStyle>
                    <a:p>
                      <a:r>
                        <a:rPr lang="es-AR" sz="1600" dirty="0" smtClean="0">
                          <a:solidFill>
                            <a:schemeClr val="tx1"/>
                          </a:solidFill>
                          <a:latin typeface="Tahoma" panose="020B0604030504040204" pitchFamily="34" charset="0"/>
                          <a:cs typeface="Tahoma" panose="020B0604030504040204" pitchFamily="34" charset="0"/>
                        </a:rPr>
                        <a:t>&gt;70-90</a:t>
                      </a:r>
                      <a:endParaRPr lang="es-AR" sz="1600" dirty="0">
                        <a:solidFill>
                          <a:schemeClr val="tx1"/>
                        </a:solidFill>
                        <a:latin typeface="Tahoma" panose="020B0604030504040204" pitchFamily="34" charset="0"/>
                        <a:cs typeface="Tahoma" panose="020B0604030504040204" pitchFamily="34" charset="0"/>
                      </a:endParaRPr>
                    </a:p>
                  </a:txBody>
                  <a:tcPr marL="121920" marR="121920" marT="45721" marB="45721">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r>
              <a:tr h="340285">
                <a:tc>
                  <a:txBody>
                    <a:bodyPr/>
                    <a:lstStyle>
                      <a:lvl1pPr marL="0" algn="l" defTabSz="457167" rtl="0" eaLnBrk="1" latinLnBrk="0" hangingPunct="1">
                        <a:defRPr sz="1900" kern="1200">
                          <a:solidFill>
                            <a:schemeClr val="dk1"/>
                          </a:solidFill>
                          <a:latin typeface="Calibri"/>
                        </a:defRPr>
                      </a:lvl1pPr>
                      <a:lvl2pPr marL="457167" algn="l" defTabSz="457167" rtl="0" eaLnBrk="1" latinLnBrk="0" hangingPunct="1">
                        <a:defRPr sz="1900" kern="1200">
                          <a:solidFill>
                            <a:schemeClr val="dk1"/>
                          </a:solidFill>
                          <a:latin typeface="Calibri"/>
                        </a:defRPr>
                      </a:lvl2pPr>
                      <a:lvl3pPr marL="914332" algn="l" defTabSz="457167" rtl="0" eaLnBrk="1" latinLnBrk="0" hangingPunct="1">
                        <a:defRPr sz="1900" kern="1200">
                          <a:solidFill>
                            <a:schemeClr val="dk1"/>
                          </a:solidFill>
                          <a:latin typeface="Calibri"/>
                        </a:defRPr>
                      </a:lvl3pPr>
                      <a:lvl4pPr marL="1371498" algn="l" defTabSz="457167" rtl="0" eaLnBrk="1" latinLnBrk="0" hangingPunct="1">
                        <a:defRPr sz="1900" kern="1200">
                          <a:solidFill>
                            <a:schemeClr val="dk1"/>
                          </a:solidFill>
                          <a:latin typeface="Calibri"/>
                        </a:defRPr>
                      </a:lvl4pPr>
                      <a:lvl5pPr marL="1828664" algn="l" defTabSz="457167" rtl="0" eaLnBrk="1" latinLnBrk="0" hangingPunct="1">
                        <a:defRPr sz="1900" kern="1200">
                          <a:solidFill>
                            <a:schemeClr val="dk1"/>
                          </a:solidFill>
                          <a:latin typeface="Calibri"/>
                        </a:defRPr>
                      </a:lvl5pPr>
                      <a:lvl6pPr marL="2285830" algn="l" defTabSz="457167" rtl="0" eaLnBrk="1" latinLnBrk="0" hangingPunct="1">
                        <a:defRPr sz="1900" kern="1200">
                          <a:solidFill>
                            <a:schemeClr val="dk1"/>
                          </a:solidFill>
                          <a:latin typeface="Calibri"/>
                        </a:defRPr>
                      </a:lvl6pPr>
                      <a:lvl7pPr marL="2742994" algn="l" defTabSz="457167" rtl="0" eaLnBrk="1" latinLnBrk="0" hangingPunct="1">
                        <a:defRPr sz="1900" kern="1200">
                          <a:solidFill>
                            <a:schemeClr val="dk1"/>
                          </a:solidFill>
                          <a:latin typeface="Calibri"/>
                        </a:defRPr>
                      </a:lvl7pPr>
                      <a:lvl8pPr marL="3200160" algn="l" defTabSz="457167" rtl="0" eaLnBrk="1" latinLnBrk="0" hangingPunct="1">
                        <a:defRPr sz="1900" kern="1200">
                          <a:solidFill>
                            <a:schemeClr val="dk1"/>
                          </a:solidFill>
                          <a:latin typeface="Calibri"/>
                        </a:defRPr>
                      </a:lvl8pPr>
                      <a:lvl9pPr marL="3657327" algn="l" defTabSz="457167" rtl="0" eaLnBrk="1" latinLnBrk="0" hangingPunct="1">
                        <a:defRPr sz="1900" kern="1200">
                          <a:solidFill>
                            <a:schemeClr val="dk1"/>
                          </a:solidFill>
                          <a:latin typeface="Calibri"/>
                        </a:defRPr>
                      </a:lvl9pPr>
                    </a:lstStyle>
                    <a:p>
                      <a:r>
                        <a:rPr lang="es-AR" sz="1600" dirty="0" err="1" smtClean="0">
                          <a:solidFill>
                            <a:schemeClr val="bg1"/>
                          </a:solidFill>
                          <a:latin typeface="Tahoma" panose="020B0604030504040204" pitchFamily="34" charset="0"/>
                          <a:cs typeface="Tahoma" panose="020B0604030504040204" pitchFamily="34" charset="0"/>
                        </a:rPr>
                        <a:t>Rash</a:t>
                      </a:r>
                      <a:endParaRPr lang="es-AR" sz="1600" dirty="0">
                        <a:solidFill>
                          <a:schemeClr val="bg1"/>
                        </a:solidFill>
                        <a:latin typeface="Tahoma" panose="020B0604030504040204" pitchFamily="34" charset="0"/>
                        <a:cs typeface="Tahoma" panose="020B0604030504040204" pitchFamily="34" charset="0"/>
                      </a:endParaRPr>
                    </a:p>
                  </a:txBody>
                  <a:tcPr marL="121920" marR="121920" marT="45721" marB="4572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solidFill>
                  </a:tcPr>
                </a:tc>
                <a:tc>
                  <a:txBody>
                    <a:bodyPr/>
                    <a:lstStyle>
                      <a:lvl1pPr marL="0" algn="l" defTabSz="457167" rtl="0" eaLnBrk="1" latinLnBrk="0" hangingPunct="1">
                        <a:defRPr sz="1900" kern="1200">
                          <a:solidFill>
                            <a:schemeClr val="dk1"/>
                          </a:solidFill>
                          <a:latin typeface="Calibri"/>
                        </a:defRPr>
                      </a:lvl1pPr>
                      <a:lvl2pPr marL="457167" algn="l" defTabSz="457167" rtl="0" eaLnBrk="1" latinLnBrk="0" hangingPunct="1">
                        <a:defRPr sz="1900" kern="1200">
                          <a:solidFill>
                            <a:schemeClr val="dk1"/>
                          </a:solidFill>
                          <a:latin typeface="Calibri"/>
                        </a:defRPr>
                      </a:lvl2pPr>
                      <a:lvl3pPr marL="914332" algn="l" defTabSz="457167" rtl="0" eaLnBrk="1" latinLnBrk="0" hangingPunct="1">
                        <a:defRPr sz="1900" kern="1200">
                          <a:solidFill>
                            <a:schemeClr val="dk1"/>
                          </a:solidFill>
                          <a:latin typeface="Calibri"/>
                        </a:defRPr>
                      </a:lvl3pPr>
                      <a:lvl4pPr marL="1371498" algn="l" defTabSz="457167" rtl="0" eaLnBrk="1" latinLnBrk="0" hangingPunct="1">
                        <a:defRPr sz="1900" kern="1200">
                          <a:solidFill>
                            <a:schemeClr val="dk1"/>
                          </a:solidFill>
                          <a:latin typeface="Calibri"/>
                        </a:defRPr>
                      </a:lvl4pPr>
                      <a:lvl5pPr marL="1828664" algn="l" defTabSz="457167" rtl="0" eaLnBrk="1" latinLnBrk="0" hangingPunct="1">
                        <a:defRPr sz="1900" kern="1200">
                          <a:solidFill>
                            <a:schemeClr val="dk1"/>
                          </a:solidFill>
                          <a:latin typeface="Calibri"/>
                        </a:defRPr>
                      </a:lvl5pPr>
                      <a:lvl6pPr marL="2285830" algn="l" defTabSz="457167" rtl="0" eaLnBrk="1" latinLnBrk="0" hangingPunct="1">
                        <a:defRPr sz="1900" kern="1200">
                          <a:solidFill>
                            <a:schemeClr val="dk1"/>
                          </a:solidFill>
                          <a:latin typeface="Calibri"/>
                        </a:defRPr>
                      </a:lvl6pPr>
                      <a:lvl7pPr marL="2742994" algn="l" defTabSz="457167" rtl="0" eaLnBrk="1" latinLnBrk="0" hangingPunct="1">
                        <a:defRPr sz="1900" kern="1200">
                          <a:solidFill>
                            <a:schemeClr val="dk1"/>
                          </a:solidFill>
                          <a:latin typeface="Calibri"/>
                        </a:defRPr>
                      </a:lvl7pPr>
                      <a:lvl8pPr marL="3200160" algn="l" defTabSz="457167" rtl="0" eaLnBrk="1" latinLnBrk="0" hangingPunct="1">
                        <a:defRPr sz="1900" kern="1200">
                          <a:solidFill>
                            <a:schemeClr val="dk1"/>
                          </a:solidFill>
                          <a:latin typeface="Calibri"/>
                        </a:defRPr>
                      </a:lvl8pPr>
                      <a:lvl9pPr marL="3657327" algn="l" defTabSz="457167" rtl="0" eaLnBrk="1" latinLnBrk="0" hangingPunct="1">
                        <a:defRPr sz="1900" kern="1200">
                          <a:solidFill>
                            <a:schemeClr val="dk1"/>
                          </a:solidFill>
                          <a:latin typeface="Calibri"/>
                        </a:defRPr>
                      </a:lvl9pPr>
                    </a:lstStyle>
                    <a:p>
                      <a:r>
                        <a:rPr lang="es-AR" sz="1600" dirty="0" smtClean="0">
                          <a:solidFill>
                            <a:schemeClr val="bg1"/>
                          </a:solidFill>
                          <a:latin typeface="Tahoma" panose="020B0604030504040204" pitchFamily="34" charset="0"/>
                          <a:cs typeface="Tahoma" panose="020B0604030504040204" pitchFamily="34" charset="0"/>
                        </a:rPr>
                        <a:t>&gt;40-80</a:t>
                      </a:r>
                      <a:endParaRPr lang="es-AR" sz="1600" dirty="0">
                        <a:solidFill>
                          <a:schemeClr val="bg1"/>
                        </a:solidFill>
                        <a:latin typeface="Tahoma" panose="020B0604030504040204" pitchFamily="34" charset="0"/>
                        <a:cs typeface="Tahoma" panose="020B0604030504040204" pitchFamily="34" charset="0"/>
                      </a:endParaRPr>
                    </a:p>
                  </a:txBody>
                  <a:tcPr marL="121920" marR="121920" marT="45721" marB="4572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solidFill>
                  </a:tcPr>
                </a:tc>
              </a:tr>
              <a:tr h="340285">
                <a:tc>
                  <a:txBody>
                    <a:bodyPr/>
                    <a:lstStyle>
                      <a:lvl1pPr marL="0" algn="l" defTabSz="457167" rtl="0" eaLnBrk="1" latinLnBrk="0" hangingPunct="1">
                        <a:defRPr sz="1900" kern="1200">
                          <a:solidFill>
                            <a:schemeClr val="dk1"/>
                          </a:solidFill>
                          <a:latin typeface="Calibri"/>
                        </a:defRPr>
                      </a:lvl1pPr>
                      <a:lvl2pPr marL="457167" algn="l" defTabSz="457167" rtl="0" eaLnBrk="1" latinLnBrk="0" hangingPunct="1">
                        <a:defRPr sz="1900" kern="1200">
                          <a:solidFill>
                            <a:schemeClr val="dk1"/>
                          </a:solidFill>
                          <a:latin typeface="Calibri"/>
                        </a:defRPr>
                      </a:lvl2pPr>
                      <a:lvl3pPr marL="914332" algn="l" defTabSz="457167" rtl="0" eaLnBrk="1" latinLnBrk="0" hangingPunct="1">
                        <a:defRPr sz="1900" kern="1200">
                          <a:solidFill>
                            <a:schemeClr val="dk1"/>
                          </a:solidFill>
                          <a:latin typeface="Calibri"/>
                        </a:defRPr>
                      </a:lvl3pPr>
                      <a:lvl4pPr marL="1371498" algn="l" defTabSz="457167" rtl="0" eaLnBrk="1" latinLnBrk="0" hangingPunct="1">
                        <a:defRPr sz="1900" kern="1200">
                          <a:solidFill>
                            <a:schemeClr val="dk1"/>
                          </a:solidFill>
                          <a:latin typeface="Calibri"/>
                        </a:defRPr>
                      </a:lvl4pPr>
                      <a:lvl5pPr marL="1828664" algn="l" defTabSz="457167" rtl="0" eaLnBrk="1" latinLnBrk="0" hangingPunct="1">
                        <a:defRPr sz="1900" kern="1200">
                          <a:solidFill>
                            <a:schemeClr val="dk1"/>
                          </a:solidFill>
                          <a:latin typeface="Calibri"/>
                        </a:defRPr>
                      </a:lvl5pPr>
                      <a:lvl6pPr marL="2285830" algn="l" defTabSz="457167" rtl="0" eaLnBrk="1" latinLnBrk="0" hangingPunct="1">
                        <a:defRPr sz="1900" kern="1200">
                          <a:solidFill>
                            <a:schemeClr val="dk1"/>
                          </a:solidFill>
                          <a:latin typeface="Calibri"/>
                        </a:defRPr>
                      </a:lvl6pPr>
                      <a:lvl7pPr marL="2742994" algn="l" defTabSz="457167" rtl="0" eaLnBrk="1" latinLnBrk="0" hangingPunct="1">
                        <a:defRPr sz="1900" kern="1200">
                          <a:solidFill>
                            <a:schemeClr val="dk1"/>
                          </a:solidFill>
                          <a:latin typeface="Calibri"/>
                        </a:defRPr>
                      </a:lvl7pPr>
                      <a:lvl8pPr marL="3200160" algn="l" defTabSz="457167" rtl="0" eaLnBrk="1" latinLnBrk="0" hangingPunct="1">
                        <a:defRPr sz="1900" kern="1200">
                          <a:solidFill>
                            <a:schemeClr val="dk1"/>
                          </a:solidFill>
                          <a:latin typeface="Calibri"/>
                        </a:defRPr>
                      </a:lvl8pPr>
                      <a:lvl9pPr marL="3657327" algn="l" defTabSz="457167" rtl="0" eaLnBrk="1" latinLnBrk="0" hangingPunct="1">
                        <a:defRPr sz="1900" kern="1200">
                          <a:solidFill>
                            <a:schemeClr val="dk1"/>
                          </a:solidFill>
                          <a:latin typeface="Calibri"/>
                        </a:defRPr>
                      </a:lvl9pPr>
                    </a:lstStyle>
                    <a:p>
                      <a:r>
                        <a:rPr lang="es-AR" sz="1600" dirty="0" smtClean="0">
                          <a:solidFill>
                            <a:schemeClr val="tx1"/>
                          </a:solidFill>
                          <a:latin typeface="Tahoma" panose="020B0604030504040204" pitchFamily="34" charset="0"/>
                          <a:cs typeface="Tahoma" panose="020B0604030504040204" pitchFamily="34" charset="0"/>
                        </a:rPr>
                        <a:t>Cefalea</a:t>
                      </a:r>
                      <a:endParaRPr lang="es-AR" sz="1600" dirty="0">
                        <a:solidFill>
                          <a:schemeClr val="tx1"/>
                        </a:solidFill>
                        <a:latin typeface="Tahoma" panose="020B0604030504040204" pitchFamily="34" charset="0"/>
                        <a:cs typeface="Tahoma" panose="020B0604030504040204" pitchFamily="34" charset="0"/>
                      </a:endParaRPr>
                    </a:p>
                  </a:txBody>
                  <a:tcPr marL="121920" marR="121920" marT="45721" marB="4572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457167" rtl="0" eaLnBrk="1" latinLnBrk="0" hangingPunct="1">
                        <a:defRPr sz="1900" kern="1200">
                          <a:solidFill>
                            <a:schemeClr val="dk1"/>
                          </a:solidFill>
                          <a:latin typeface="Calibri"/>
                        </a:defRPr>
                      </a:lvl1pPr>
                      <a:lvl2pPr marL="457167" algn="l" defTabSz="457167" rtl="0" eaLnBrk="1" latinLnBrk="0" hangingPunct="1">
                        <a:defRPr sz="1900" kern="1200">
                          <a:solidFill>
                            <a:schemeClr val="dk1"/>
                          </a:solidFill>
                          <a:latin typeface="Calibri"/>
                        </a:defRPr>
                      </a:lvl2pPr>
                      <a:lvl3pPr marL="914332" algn="l" defTabSz="457167" rtl="0" eaLnBrk="1" latinLnBrk="0" hangingPunct="1">
                        <a:defRPr sz="1900" kern="1200">
                          <a:solidFill>
                            <a:schemeClr val="dk1"/>
                          </a:solidFill>
                          <a:latin typeface="Calibri"/>
                        </a:defRPr>
                      </a:lvl3pPr>
                      <a:lvl4pPr marL="1371498" algn="l" defTabSz="457167" rtl="0" eaLnBrk="1" latinLnBrk="0" hangingPunct="1">
                        <a:defRPr sz="1900" kern="1200">
                          <a:solidFill>
                            <a:schemeClr val="dk1"/>
                          </a:solidFill>
                          <a:latin typeface="Calibri"/>
                        </a:defRPr>
                      </a:lvl4pPr>
                      <a:lvl5pPr marL="1828664" algn="l" defTabSz="457167" rtl="0" eaLnBrk="1" latinLnBrk="0" hangingPunct="1">
                        <a:defRPr sz="1900" kern="1200">
                          <a:solidFill>
                            <a:schemeClr val="dk1"/>
                          </a:solidFill>
                          <a:latin typeface="Calibri"/>
                        </a:defRPr>
                      </a:lvl5pPr>
                      <a:lvl6pPr marL="2285830" algn="l" defTabSz="457167" rtl="0" eaLnBrk="1" latinLnBrk="0" hangingPunct="1">
                        <a:defRPr sz="1900" kern="1200">
                          <a:solidFill>
                            <a:schemeClr val="dk1"/>
                          </a:solidFill>
                          <a:latin typeface="Calibri"/>
                        </a:defRPr>
                      </a:lvl6pPr>
                      <a:lvl7pPr marL="2742994" algn="l" defTabSz="457167" rtl="0" eaLnBrk="1" latinLnBrk="0" hangingPunct="1">
                        <a:defRPr sz="1900" kern="1200">
                          <a:solidFill>
                            <a:schemeClr val="dk1"/>
                          </a:solidFill>
                          <a:latin typeface="Calibri"/>
                        </a:defRPr>
                      </a:lvl7pPr>
                      <a:lvl8pPr marL="3200160" algn="l" defTabSz="457167" rtl="0" eaLnBrk="1" latinLnBrk="0" hangingPunct="1">
                        <a:defRPr sz="1900" kern="1200">
                          <a:solidFill>
                            <a:schemeClr val="dk1"/>
                          </a:solidFill>
                          <a:latin typeface="Calibri"/>
                        </a:defRPr>
                      </a:lvl8pPr>
                      <a:lvl9pPr marL="3657327" algn="l" defTabSz="457167" rtl="0" eaLnBrk="1" latinLnBrk="0" hangingPunct="1">
                        <a:defRPr sz="1900" kern="1200">
                          <a:solidFill>
                            <a:schemeClr val="dk1"/>
                          </a:solidFill>
                          <a:latin typeface="Calibri"/>
                        </a:defRPr>
                      </a:lvl9pPr>
                    </a:lstStyle>
                    <a:p>
                      <a:r>
                        <a:rPr lang="es-AR" sz="1600" dirty="0" smtClean="0">
                          <a:solidFill>
                            <a:schemeClr val="tx1"/>
                          </a:solidFill>
                          <a:latin typeface="Tahoma" panose="020B0604030504040204" pitchFamily="34" charset="0"/>
                          <a:cs typeface="Tahoma" panose="020B0604030504040204" pitchFamily="34" charset="0"/>
                        </a:rPr>
                        <a:t>32-70</a:t>
                      </a:r>
                      <a:endParaRPr lang="es-AR" sz="1600" dirty="0">
                        <a:solidFill>
                          <a:schemeClr val="tx1"/>
                        </a:solidFill>
                        <a:latin typeface="Tahoma" panose="020B0604030504040204" pitchFamily="34" charset="0"/>
                        <a:cs typeface="Tahoma" panose="020B0604030504040204" pitchFamily="34" charset="0"/>
                      </a:endParaRPr>
                    </a:p>
                  </a:txBody>
                  <a:tcPr marL="121920" marR="121920" marT="45721" marB="4572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r>
              <a:tr h="340285">
                <a:tc>
                  <a:txBody>
                    <a:bodyPr/>
                    <a:lstStyle>
                      <a:lvl1pPr marL="0" algn="l" defTabSz="457167" rtl="0" eaLnBrk="1" latinLnBrk="0" hangingPunct="1">
                        <a:defRPr sz="1900" kern="1200">
                          <a:solidFill>
                            <a:schemeClr val="dk1"/>
                          </a:solidFill>
                          <a:latin typeface="Calibri"/>
                        </a:defRPr>
                      </a:lvl1pPr>
                      <a:lvl2pPr marL="457167" algn="l" defTabSz="457167" rtl="0" eaLnBrk="1" latinLnBrk="0" hangingPunct="1">
                        <a:defRPr sz="1900" kern="1200">
                          <a:solidFill>
                            <a:schemeClr val="dk1"/>
                          </a:solidFill>
                          <a:latin typeface="Calibri"/>
                        </a:defRPr>
                      </a:lvl2pPr>
                      <a:lvl3pPr marL="914332" algn="l" defTabSz="457167" rtl="0" eaLnBrk="1" latinLnBrk="0" hangingPunct="1">
                        <a:defRPr sz="1900" kern="1200">
                          <a:solidFill>
                            <a:schemeClr val="dk1"/>
                          </a:solidFill>
                          <a:latin typeface="Calibri"/>
                        </a:defRPr>
                      </a:lvl3pPr>
                      <a:lvl4pPr marL="1371498" algn="l" defTabSz="457167" rtl="0" eaLnBrk="1" latinLnBrk="0" hangingPunct="1">
                        <a:defRPr sz="1900" kern="1200">
                          <a:solidFill>
                            <a:schemeClr val="dk1"/>
                          </a:solidFill>
                          <a:latin typeface="Calibri"/>
                        </a:defRPr>
                      </a:lvl4pPr>
                      <a:lvl5pPr marL="1828664" algn="l" defTabSz="457167" rtl="0" eaLnBrk="1" latinLnBrk="0" hangingPunct="1">
                        <a:defRPr sz="1900" kern="1200">
                          <a:solidFill>
                            <a:schemeClr val="dk1"/>
                          </a:solidFill>
                          <a:latin typeface="Calibri"/>
                        </a:defRPr>
                      </a:lvl5pPr>
                      <a:lvl6pPr marL="2285830" algn="l" defTabSz="457167" rtl="0" eaLnBrk="1" latinLnBrk="0" hangingPunct="1">
                        <a:defRPr sz="1900" kern="1200">
                          <a:solidFill>
                            <a:schemeClr val="dk1"/>
                          </a:solidFill>
                          <a:latin typeface="Calibri"/>
                        </a:defRPr>
                      </a:lvl6pPr>
                      <a:lvl7pPr marL="2742994" algn="l" defTabSz="457167" rtl="0" eaLnBrk="1" latinLnBrk="0" hangingPunct="1">
                        <a:defRPr sz="1900" kern="1200">
                          <a:solidFill>
                            <a:schemeClr val="dk1"/>
                          </a:solidFill>
                          <a:latin typeface="Calibri"/>
                        </a:defRPr>
                      </a:lvl7pPr>
                      <a:lvl8pPr marL="3200160" algn="l" defTabSz="457167" rtl="0" eaLnBrk="1" latinLnBrk="0" hangingPunct="1">
                        <a:defRPr sz="1900" kern="1200">
                          <a:solidFill>
                            <a:schemeClr val="dk1"/>
                          </a:solidFill>
                          <a:latin typeface="Calibri"/>
                        </a:defRPr>
                      </a:lvl8pPr>
                      <a:lvl9pPr marL="3657327" algn="l" defTabSz="457167" rtl="0" eaLnBrk="1" latinLnBrk="0" hangingPunct="1">
                        <a:defRPr sz="1900" kern="1200">
                          <a:solidFill>
                            <a:schemeClr val="dk1"/>
                          </a:solidFill>
                          <a:latin typeface="Calibri"/>
                        </a:defRPr>
                      </a:lvl9pPr>
                    </a:lstStyle>
                    <a:p>
                      <a:r>
                        <a:rPr lang="es-AR" sz="1600" dirty="0" smtClean="0">
                          <a:solidFill>
                            <a:schemeClr val="bg1"/>
                          </a:solidFill>
                          <a:latin typeface="Tahoma" panose="020B0604030504040204" pitchFamily="34" charset="0"/>
                          <a:cs typeface="Tahoma" panose="020B0604030504040204" pitchFamily="34" charset="0"/>
                        </a:rPr>
                        <a:t>Adenomegalias</a:t>
                      </a:r>
                      <a:endParaRPr lang="es-AR" sz="1600" dirty="0">
                        <a:solidFill>
                          <a:schemeClr val="bg1"/>
                        </a:solidFill>
                        <a:latin typeface="Tahoma" panose="020B0604030504040204" pitchFamily="34" charset="0"/>
                        <a:cs typeface="Tahoma" panose="020B0604030504040204" pitchFamily="34" charset="0"/>
                      </a:endParaRPr>
                    </a:p>
                  </a:txBody>
                  <a:tcPr marL="121920" marR="121920" marT="45721" marB="4572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solidFill>
                  </a:tcPr>
                </a:tc>
                <a:tc>
                  <a:txBody>
                    <a:bodyPr/>
                    <a:lstStyle>
                      <a:lvl1pPr marL="0" algn="l" defTabSz="457167" rtl="0" eaLnBrk="1" latinLnBrk="0" hangingPunct="1">
                        <a:defRPr sz="1900" kern="1200">
                          <a:solidFill>
                            <a:schemeClr val="dk1"/>
                          </a:solidFill>
                          <a:latin typeface="Calibri"/>
                        </a:defRPr>
                      </a:lvl1pPr>
                      <a:lvl2pPr marL="457167" algn="l" defTabSz="457167" rtl="0" eaLnBrk="1" latinLnBrk="0" hangingPunct="1">
                        <a:defRPr sz="1900" kern="1200">
                          <a:solidFill>
                            <a:schemeClr val="dk1"/>
                          </a:solidFill>
                          <a:latin typeface="Calibri"/>
                        </a:defRPr>
                      </a:lvl2pPr>
                      <a:lvl3pPr marL="914332" algn="l" defTabSz="457167" rtl="0" eaLnBrk="1" latinLnBrk="0" hangingPunct="1">
                        <a:defRPr sz="1900" kern="1200">
                          <a:solidFill>
                            <a:schemeClr val="dk1"/>
                          </a:solidFill>
                          <a:latin typeface="Calibri"/>
                        </a:defRPr>
                      </a:lvl3pPr>
                      <a:lvl4pPr marL="1371498" algn="l" defTabSz="457167" rtl="0" eaLnBrk="1" latinLnBrk="0" hangingPunct="1">
                        <a:defRPr sz="1900" kern="1200">
                          <a:solidFill>
                            <a:schemeClr val="dk1"/>
                          </a:solidFill>
                          <a:latin typeface="Calibri"/>
                        </a:defRPr>
                      </a:lvl4pPr>
                      <a:lvl5pPr marL="1828664" algn="l" defTabSz="457167" rtl="0" eaLnBrk="1" latinLnBrk="0" hangingPunct="1">
                        <a:defRPr sz="1900" kern="1200">
                          <a:solidFill>
                            <a:schemeClr val="dk1"/>
                          </a:solidFill>
                          <a:latin typeface="Calibri"/>
                        </a:defRPr>
                      </a:lvl5pPr>
                      <a:lvl6pPr marL="2285830" algn="l" defTabSz="457167" rtl="0" eaLnBrk="1" latinLnBrk="0" hangingPunct="1">
                        <a:defRPr sz="1900" kern="1200">
                          <a:solidFill>
                            <a:schemeClr val="dk1"/>
                          </a:solidFill>
                          <a:latin typeface="Calibri"/>
                        </a:defRPr>
                      </a:lvl6pPr>
                      <a:lvl7pPr marL="2742994" algn="l" defTabSz="457167" rtl="0" eaLnBrk="1" latinLnBrk="0" hangingPunct="1">
                        <a:defRPr sz="1900" kern="1200">
                          <a:solidFill>
                            <a:schemeClr val="dk1"/>
                          </a:solidFill>
                          <a:latin typeface="Calibri"/>
                        </a:defRPr>
                      </a:lvl7pPr>
                      <a:lvl8pPr marL="3200160" algn="l" defTabSz="457167" rtl="0" eaLnBrk="1" latinLnBrk="0" hangingPunct="1">
                        <a:defRPr sz="1900" kern="1200">
                          <a:solidFill>
                            <a:schemeClr val="dk1"/>
                          </a:solidFill>
                          <a:latin typeface="Calibri"/>
                        </a:defRPr>
                      </a:lvl8pPr>
                      <a:lvl9pPr marL="3657327" algn="l" defTabSz="457167" rtl="0" eaLnBrk="1" latinLnBrk="0" hangingPunct="1">
                        <a:defRPr sz="1900" kern="1200">
                          <a:solidFill>
                            <a:schemeClr val="dk1"/>
                          </a:solidFill>
                          <a:latin typeface="Calibri"/>
                        </a:defRPr>
                      </a:lvl9pPr>
                    </a:lstStyle>
                    <a:p>
                      <a:r>
                        <a:rPr lang="es-AR" sz="1600" dirty="0" smtClean="0">
                          <a:solidFill>
                            <a:schemeClr val="bg1"/>
                          </a:solidFill>
                          <a:latin typeface="Tahoma" panose="020B0604030504040204" pitchFamily="34" charset="0"/>
                          <a:cs typeface="Tahoma" panose="020B0604030504040204" pitchFamily="34" charset="0"/>
                        </a:rPr>
                        <a:t>40-70</a:t>
                      </a:r>
                      <a:endParaRPr lang="es-AR" sz="1600" dirty="0">
                        <a:solidFill>
                          <a:schemeClr val="bg1"/>
                        </a:solidFill>
                        <a:latin typeface="Tahoma" panose="020B0604030504040204" pitchFamily="34" charset="0"/>
                        <a:cs typeface="Tahoma" panose="020B0604030504040204" pitchFamily="34" charset="0"/>
                      </a:endParaRPr>
                    </a:p>
                  </a:txBody>
                  <a:tcPr marL="121920" marR="121920" marT="45721" marB="4572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solidFill>
                  </a:tcPr>
                </a:tc>
              </a:tr>
              <a:tr h="340285">
                <a:tc>
                  <a:txBody>
                    <a:bodyPr/>
                    <a:lstStyle>
                      <a:lvl1pPr marL="0" algn="l" defTabSz="457167" rtl="0" eaLnBrk="1" latinLnBrk="0" hangingPunct="1">
                        <a:defRPr sz="1900" kern="1200">
                          <a:solidFill>
                            <a:schemeClr val="dk1"/>
                          </a:solidFill>
                          <a:latin typeface="Calibri"/>
                        </a:defRPr>
                      </a:lvl1pPr>
                      <a:lvl2pPr marL="457167" algn="l" defTabSz="457167" rtl="0" eaLnBrk="1" latinLnBrk="0" hangingPunct="1">
                        <a:defRPr sz="1900" kern="1200">
                          <a:solidFill>
                            <a:schemeClr val="dk1"/>
                          </a:solidFill>
                          <a:latin typeface="Calibri"/>
                        </a:defRPr>
                      </a:lvl2pPr>
                      <a:lvl3pPr marL="914332" algn="l" defTabSz="457167" rtl="0" eaLnBrk="1" latinLnBrk="0" hangingPunct="1">
                        <a:defRPr sz="1900" kern="1200">
                          <a:solidFill>
                            <a:schemeClr val="dk1"/>
                          </a:solidFill>
                          <a:latin typeface="Calibri"/>
                        </a:defRPr>
                      </a:lvl3pPr>
                      <a:lvl4pPr marL="1371498" algn="l" defTabSz="457167" rtl="0" eaLnBrk="1" latinLnBrk="0" hangingPunct="1">
                        <a:defRPr sz="1900" kern="1200">
                          <a:solidFill>
                            <a:schemeClr val="dk1"/>
                          </a:solidFill>
                          <a:latin typeface="Calibri"/>
                        </a:defRPr>
                      </a:lvl4pPr>
                      <a:lvl5pPr marL="1828664" algn="l" defTabSz="457167" rtl="0" eaLnBrk="1" latinLnBrk="0" hangingPunct="1">
                        <a:defRPr sz="1900" kern="1200">
                          <a:solidFill>
                            <a:schemeClr val="dk1"/>
                          </a:solidFill>
                          <a:latin typeface="Calibri"/>
                        </a:defRPr>
                      </a:lvl5pPr>
                      <a:lvl6pPr marL="2285830" algn="l" defTabSz="457167" rtl="0" eaLnBrk="1" latinLnBrk="0" hangingPunct="1">
                        <a:defRPr sz="1900" kern="1200">
                          <a:solidFill>
                            <a:schemeClr val="dk1"/>
                          </a:solidFill>
                          <a:latin typeface="Calibri"/>
                        </a:defRPr>
                      </a:lvl6pPr>
                      <a:lvl7pPr marL="2742994" algn="l" defTabSz="457167" rtl="0" eaLnBrk="1" latinLnBrk="0" hangingPunct="1">
                        <a:defRPr sz="1900" kern="1200">
                          <a:solidFill>
                            <a:schemeClr val="dk1"/>
                          </a:solidFill>
                          <a:latin typeface="Calibri"/>
                        </a:defRPr>
                      </a:lvl7pPr>
                      <a:lvl8pPr marL="3200160" algn="l" defTabSz="457167" rtl="0" eaLnBrk="1" latinLnBrk="0" hangingPunct="1">
                        <a:defRPr sz="1900" kern="1200">
                          <a:solidFill>
                            <a:schemeClr val="dk1"/>
                          </a:solidFill>
                          <a:latin typeface="Calibri"/>
                        </a:defRPr>
                      </a:lvl8pPr>
                      <a:lvl9pPr marL="3657327" algn="l" defTabSz="457167" rtl="0" eaLnBrk="1" latinLnBrk="0" hangingPunct="1">
                        <a:defRPr sz="1900" kern="1200">
                          <a:solidFill>
                            <a:schemeClr val="dk1"/>
                          </a:solidFill>
                          <a:latin typeface="Calibri"/>
                        </a:defRPr>
                      </a:lvl9pPr>
                    </a:lstStyle>
                    <a:p>
                      <a:r>
                        <a:rPr lang="es-AR" sz="1600" dirty="0" smtClean="0">
                          <a:solidFill>
                            <a:schemeClr val="tx1"/>
                          </a:solidFill>
                          <a:latin typeface="Tahoma" panose="020B0604030504040204" pitchFamily="34" charset="0"/>
                          <a:cs typeface="Tahoma" panose="020B0604030504040204" pitchFamily="34" charset="0"/>
                        </a:rPr>
                        <a:t>Faringitis</a:t>
                      </a:r>
                      <a:endParaRPr lang="es-AR" sz="1600" dirty="0">
                        <a:solidFill>
                          <a:schemeClr val="tx1"/>
                        </a:solidFill>
                        <a:latin typeface="Tahoma" panose="020B0604030504040204" pitchFamily="34" charset="0"/>
                        <a:cs typeface="Tahoma" panose="020B0604030504040204" pitchFamily="34" charset="0"/>
                      </a:endParaRPr>
                    </a:p>
                  </a:txBody>
                  <a:tcPr marL="121920" marR="121920" marT="45721" marB="4572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457167" rtl="0" eaLnBrk="1" latinLnBrk="0" hangingPunct="1">
                        <a:defRPr sz="1900" kern="1200">
                          <a:solidFill>
                            <a:schemeClr val="dk1"/>
                          </a:solidFill>
                          <a:latin typeface="Calibri"/>
                        </a:defRPr>
                      </a:lvl1pPr>
                      <a:lvl2pPr marL="457167" algn="l" defTabSz="457167" rtl="0" eaLnBrk="1" latinLnBrk="0" hangingPunct="1">
                        <a:defRPr sz="1900" kern="1200">
                          <a:solidFill>
                            <a:schemeClr val="dk1"/>
                          </a:solidFill>
                          <a:latin typeface="Calibri"/>
                        </a:defRPr>
                      </a:lvl2pPr>
                      <a:lvl3pPr marL="914332" algn="l" defTabSz="457167" rtl="0" eaLnBrk="1" latinLnBrk="0" hangingPunct="1">
                        <a:defRPr sz="1900" kern="1200">
                          <a:solidFill>
                            <a:schemeClr val="dk1"/>
                          </a:solidFill>
                          <a:latin typeface="Calibri"/>
                        </a:defRPr>
                      </a:lvl3pPr>
                      <a:lvl4pPr marL="1371498" algn="l" defTabSz="457167" rtl="0" eaLnBrk="1" latinLnBrk="0" hangingPunct="1">
                        <a:defRPr sz="1900" kern="1200">
                          <a:solidFill>
                            <a:schemeClr val="dk1"/>
                          </a:solidFill>
                          <a:latin typeface="Calibri"/>
                        </a:defRPr>
                      </a:lvl4pPr>
                      <a:lvl5pPr marL="1828664" algn="l" defTabSz="457167" rtl="0" eaLnBrk="1" latinLnBrk="0" hangingPunct="1">
                        <a:defRPr sz="1900" kern="1200">
                          <a:solidFill>
                            <a:schemeClr val="dk1"/>
                          </a:solidFill>
                          <a:latin typeface="Calibri"/>
                        </a:defRPr>
                      </a:lvl5pPr>
                      <a:lvl6pPr marL="2285830" algn="l" defTabSz="457167" rtl="0" eaLnBrk="1" latinLnBrk="0" hangingPunct="1">
                        <a:defRPr sz="1900" kern="1200">
                          <a:solidFill>
                            <a:schemeClr val="dk1"/>
                          </a:solidFill>
                          <a:latin typeface="Calibri"/>
                        </a:defRPr>
                      </a:lvl6pPr>
                      <a:lvl7pPr marL="2742994" algn="l" defTabSz="457167" rtl="0" eaLnBrk="1" latinLnBrk="0" hangingPunct="1">
                        <a:defRPr sz="1900" kern="1200">
                          <a:solidFill>
                            <a:schemeClr val="dk1"/>
                          </a:solidFill>
                          <a:latin typeface="Calibri"/>
                        </a:defRPr>
                      </a:lvl7pPr>
                      <a:lvl8pPr marL="3200160" algn="l" defTabSz="457167" rtl="0" eaLnBrk="1" latinLnBrk="0" hangingPunct="1">
                        <a:defRPr sz="1900" kern="1200">
                          <a:solidFill>
                            <a:schemeClr val="dk1"/>
                          </a:solidFill>
                          <a:latin typeface="Calibri"/>
                        </a:defRPr>
                      </a:lvl8pPr>
                      <a:lvl9pPr marL="3657327" algn="l" defTabSz="457167" rtl="0" eaLnBrk="1" latinLnBrk="0" hangingPunct="1">
                        <a:defRPr sz="1900" kern="1200">
                          <a:solidFill>
                            <a:schemeClr val="dk1"/>
                          </a:solidFill>
                          <a:latin typeface="Calibri"/>
                        </a:defRPr>
                      </a:lvl9pPr>
                    </a:lstStyle>
                    <a:p>
                      <a:r>
                        <a:rPr lang="es-AR" sz="1600" dirty="0" smtClean="0">
                          <a:solidFill>
                            <a:schemeClr val="tx1"/>
                          </a:solidFill>
                          <a:latin typeface="Tahoma" panose="020B0604030504040204" pitchFamily="34" charset="0"/>
                          <a:cs typeface="Tahoma" panose="020B0604030504040204" pitchFamily="34" charset="0"/>
                        </a:rPr>
                        <a:t>50-70</a:t>
                      </a:r>
                      <a:endParaRPr lang="es-AR" sz="1600" dirty="0">
                        <a:solidFill>
                          <a:schemeClr val="tx1"/>
                        </a:solidFill>
                        <a:latin typeface="Tahoma" panose="020B0604030504040204" pitchFamily="34" charset="0"/>
                        <a:cs typeface="Tahoma" panose="020B0604030504040204" pitchFamily="34" charset="0"/>
                      </a:endParaRPr>
                    </a:p>
                  </a:txBody>
                  <a:tcPr marL="121920" marR="121920" marT="45721" marB="4572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r>
              <a:tr h="340285">
                <a:tc>
                  <a:txBody>
                    <a:bodyPr/>
                    <a:lstStyle>
                      <a:lvl1pPr marL="0" algn="l" defTabSz="457167" rtl="0" eaLnBrk="1" latinLnBrk="0" hangingPunct="1">
                        <a:defRPr sz="1900" kern="1200">
                          <a:solidFill>
                            <a:schemeClr val="dk1"/>
                          </a:solidFill>
                          <a:latin typeface="Calibri"/>
                        </a:defRPr>
                      </a:lvl1pPr>
                      <a:lvl2pPr marL="457167" algn="l" defTabSz="457167" rtl="0" eaLnBrk="1" latinLnBrk="0" hangingPunct="1">
                        <a:defRPr sz="1900" kern="1200">
                          <a:solidFill>
                            <a:schemeClr val="dk1"/>
                          </a:solidFill>
                          <a:latin typeface="Calibri"/>
                        </a:defRPr>
                      </a:lvl2pPr>
                      <a:lvl3pPr marL="914332" algn="l" defTabSz="457167" rtl="0" eaLnBrk="1" latinLnBrk="0" hangingPunct="1">
                        <a:defRPr sz="1900" kern="1200">
                          <a:solidFill>
                            <a:schemeClr val="dk1"/>
                          </a:solidFill>
                          <a:latin typeface="Calibri"/>
                        </a:defRPr>
                      </a:lvl3pPr>
                      <a:lvl4pPr marL="1371498" algn="l" defTabSz="457167" rtl="0" eaLnBrk="1" latinLnBrk="0" hangingPunct="1">
                        <a:defRPr sz="1900" kern="1200">
                          <a:solidFill>
                            <a:schemeClr val="dk1"/>
                          </a:solidFill>
                          <a:latin typeface="Calibri"/>
                        </a:defRPr>
                      </a:lvl4pPr>
                      <a:lvl5pPr marL="1828664" algn="l" defTabSz="457167" rtl="0" eaLnBrk="1" latinLnBrk="0" hangingPunct="1">
                        <a:defRPr sz="1900" kern="1200">
                          <a:solidFill>
                            <a:schemeClr val="dk1"/>
                          </a:solidFill>
                          <a:latin typeface="Calibri"/>
                        </a:defRPr>
                      </a:lvl5pPr>
                      <a:lvl6pPr marL="2285830" algn="l" defTabSz="457167" rtl="0" eaLnBrk="1" latinLnBrk="0" hangingPunct="1">
                        <a:defRPr sz="1900" kern="1200">
                          <a:solidFill>
                            <a:schemeClr val="dk1"/>
                          </a:solidFill>
                          <a:latin typeface="Calibri"/>
                        </a:defRPr>
                      </a:lvl6pPr>
                      <a:lvl7pPr marL="2742994" algn="l" defTabSz="457167" rtl="0" eaLnBrk="1" latinLnBrk="0" hangingPunct="1">
                        <a:defRPr sz="1900" kern="1200">
                          <a:solidFill>
                            <a:schemeClr val="dk1"/>
                          </a:solidFill>
                          <a:latin typeface="Calibri"/>
                        </a:defRPr>
                      </a:lvl7pPr>
                      <a:lvl8pPr marL="3200160" algn="l" defTabSz="457167" rtl="0" eaLnBrk="1" latinLnBrk="0" hangingPunct="1">
                        <a:defRPr sz="1900" kern="1200">
                          <a:solidFill>
                            <a:schemeClr val="dk1"/>
                          </a:solidFill>
                          <a:latin typeface="Calibri"/>
                        </a:defRPr>
                      </a:lvl8pPr>
                      <a:lvl9pPr marL="3657327" algn="l" defTabSz="457167" rtl="0" eaLnBrk="1" latinLnBrk="0" hangingPunct="1">
                        <a:defRPr sz="1900" kern="1200">
                          <a:solidFill>
                            <a:schemeClr val="dk1"/>
                          </a:solidFill>
                          <a:latin typeface="Calibri"/>
                        </a:defRPr>
                      </a:lvl9pPr>
                    </a:lstStyle>
                    <a:p>
                      <a:r>
                        <a:rPr lang="es-AR" sz="1600" dirty="0" smtClean="0">
                          <a:solidFill>
                            <a:schemeClr val="bg1"/>
                          </a:solidFill>
                          <a:latin typeface="Tahoma" panose="020B0604030504040204" pitchFamily="34" charset="0"/>
                          <a:cs typeface="Tahoma" panose="020B0604030504040204" pitchFamily="34" charset="0"/>
                        </a:rPr>
                        <a:t>Mialgias/artralgias</a:t>
                      </a:r>
                      <a:endParaRPr lang="es-AR" sz="1600" dirty="0">
                        <a:solidFill>
                          <a:schemeClr val="bg1"/>
                        </a:solidFill>
                        <a:latin typeface="Tahoma" panose="020B0604030504040204" pitchFamily="34" charset="0"/>
                        <a:cs typeface="Tahoma" panose="020B0604030504040204" pitchFamily="34" charset="0"/>
                      </a:endParaRPr>
                    </a:p>
                  </a:txBody>
                  <a:tcPr marL="121920" marR="121920" marT="45721" marB="4572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solidFill>
                  </a:tcPr>
                </a:tc>
                <a:tc>
                  <a:txBody>
                    <a:bodyPr/>
                    <a:lstStyle>
                      <a:lvl1pPr marL="0" algn="l" defTabSz="457167" rtl="0" eaLnBrk="1" latinLnBrk="0" hangingPunct="1">
                        <a:defRPr sz="1900" kern="1200">
                          <a:solidFill>
                            <a:schemeClr val="dk1"/>
                          </a:solidFill>
                          <a:latin typeface="Calibri"/>
                        </a:defRPr>
                      </a:lvl1pPr>
                      <a:lvl2pPr marL="457167" algn="l" defTabSz="457167" rtl="0" eaLnBrk="1" latinLnBrk="0" hangingPunct="1">
                        <a:defRPr sz="1900" kern="1200">
                          <a:solidFill>
                            <a:schemeClr val="dk1"/>
                          </a:solidFill>
                          <a:latin typeface="Calibri"/>
                        </a:defRPr>
                      </a:lvl2pPr>
                      <a:lvl3pPr marL="914332" algn="l" defTabSz="457167" rtl="0" eaLnBrk="1" latinLnBrk="0" hangingPunct="1">
                        <a:defRPr sz="1900" kern="1200">
                          <a:solidFill>
                            <a:schemeClr val="dk1"/>
                          </a:solidFill>
                          <a:latin typeface="Calibri"/>
                        </a:defRPr>
                      </a:lvl3pPr>
                      <a:lvl4pPr marL="1371498" algn="l" defTabSz="457167" rtl="0" eaLnBrk="1" latinLnBrk="0" hangingPunct="1">
                        <a:defRPr sz="1900" kern="1200">
                          <a:solidFill>
                            <a:schemeClr val="dk1"/>
                          </a:solidFill>
                          <a:latin typeface="Calibri"/>
                        </a:defRPr>
                      </a:lvl4pPr>
                      <a:lvl5pPr marL="1828664" algn="l" defTabSz="457167" rtl="0" eaLnBrk="1" latinLnBrk="0" hangingPunct="1">
                        <a:defRPr sz="1900" kern="1200">
                          <a:solidFill>
                            <a:schemeClr val="dk1"/>
                          </a:solidFill>
                          <a:latin typeface="Calibri"/>
                        </a:defRPr>
                      </a:lvl5pPr>
                      <a:lvl6pPr marL="2285830" algn="l" defTabSz="457167" rtl="0" eaLnBrk="1" latinLnBrk="0" hangingPunct="1">
                        <a:defRPr sz="1900" kern="1200">
                          <a:solidFill>
                            <a:schemeClr val="dk1"/>
                          </a:solidFill>
                          <a:latin typeface="Calibri"/>
                        </a:defRPr>
                      </a:lvl6pPr>
                      <a:lvl7pPr marL="2742994" algn="l" defTabSz="457167" rtl="0" eaLnBrk="1" latinLnBrk="0" hangingPunct="1">
                        <a:defRPr sz="1900" kern="1200">
                          <a:solidFill>
                            <a:schemeClr val="dk1"/>
                          </a:solidFill>
                          <a:latin typeface="Calibri"/>
                        </a:defRPr>
                      </a:lvl7pPr>
                      <a:lvl8pPr marL="3200160" algn="l" defTabSz="457167" rtl="0" eaLnBrk="1" latinLnBrk="0" hangingPunct="1">
                        <a:defRPr sz="1900" kern="1200">
                          <a:solidFill>
                            <a:schemeClr val="dk1"/>
                          </a:solidFill>
                          <a:latin typeface="Calibri"/>
                        </a:defRPr>
                      </a:lvl8pPr>
                      <a:lvl9pPr marL="3657327" algn="l" defTabSz="457167" rtl="0" eaLnBrk="1" latinLnBrk="0" hangingPunct="1">
                        <a:defRPr sz="1900" kern="1200">
                          <a:solidFill>
                            <a:schemeClr val="dk1"/>
                          </a:solidFill>
                          <a:latin typeface="Calibri"/>
                        </a:defRPr>
                      </a:lvl9pPr>
                    </a:lstStyle>
                    <a:p>
                      <a:r>
                        <a:rPr lang="es-AR" sz="1600" dirty="0" smtClean="0">
                          <a:solidFill>
                            <a:schemeClr val="bg1"/>
                          </a:solidFill>
                          <a:latin typeface="Tahoma" panose="020B0604030504040204" pitchFamily="34" charset="0"/>
                          <a:cs typeface="Tahoma" panose="020B0604030504040204" pitchFamily="34" charset="0"/>
                        </a:rPr>
                        <a:t>50-70</a:t>
                      </a:r>
                      <a:endParaRPr lang="es-AR" sz="1600" dirty="0">
                        <a:solidFill>
                          <a:schemeClr val="bg1"/>
                        </a:solidFill>
                        <a:latin typeface="Tahoma" panose="020B0604030504040204" pitchFamily="34" charset="0"/>
                        <a:cs typeface="Tahoma" panose="020B0604030504040204" pitchFamily="34" charset="0"/>
                      </a:endParaRPr>
                    </a:p>
                  </a:txBody>
                  <a:tcPr marL="121920" marR="121920" marT="45721" marB="4572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solidFill>
                  </a:tcPr>
                </a:tc>
              </a:tr>
              <a:tr h="340285">
                <a:tc>
                  <a:txBody>
                    <a:bodyPr/>
                    <a:lstStyle>
                      <a:lvl1pPr marL="0" algn="l" defTabSz="457167" rtl="0" eaLnBrk="1" latinLnBrk="0" hangingPunct="1">
                        <a:defRPr sz="1900" kern="1200">
                          <a:solidFill>
                            <a:schemeClr val="dk1"/>
                          </a:solidFill>
                          <a:latin typeface="Calibri"/>
                        </a:defRPr>
                      </a:lvl1pPr>
                      <a:lvl2pPr marL="457167" algn="l" defTabSz="457167" rtl="0" eaLnBrk="1" latinLnBrk="0" hangingPunct="1">
                        <a:defRPr sz="1900" kern="1200">
                          <a:solidFill>
                            <a:schemeClr val="dk1"/>
                          </a:solidFill>
                          <a:latin typeface="Calibri"/>
                        </a:defRPr>
                      </a:lvl2pPr>
                      <a:lvl3pPr marL="914332" algn="l" defTabSz="457167" rtl="0" eaLnBrk="1" latinLnBrk="0" hangingPunct="1">
                        <a:defRPr sz="1900" kern="1200">
                          <a:solidFill>
                            <a:schemeClr val="dk1"/>
                          </a:solidFill>
                          <a:latin typeface="Calibri"/>
                        </a:defRPr>
                      </a:lvl3pPr>
                      <a:lvl4pPr marL="1371498" algn="l" defTabSz="457167" rtl="0" eaLnBrk="1" latinLnBrk="0" hangingPunct="1">
                        <a:defRPr sz="1900" kern="1200">
                          <a:solidFill>
                            <a:schemeClr val="dk1"/>
                          </a:solidFill>
                          <a:latin typeface="Calibri"/>
                        </a:defRPr>
                      </a:lvl4pPr>
                      <a:lvl5pPr marL="1828664" algn="l" defTabSz="457167" rtl="0" eaLnBrk="1" latinLnBrk="0" hangingPunct="1">
                        <a:defRPr sz="1900" kern="1200">
                          <a:solidFill>
                            <a:schemeClr val="dk1"/>
                          </a:solidFill>
                          <a:latin typeface="Calibri"/>
                        </a:defRPr>
                      </a:lvl5pPr>
                      <a:lvl6pPr marL="2285830" algn="l" defTabSz="457167" rtl="0" eaLnBrk="1" latinLnBrk="0" hangingPunct="1">
                        <a:defRPr sz="1900" kern="1200">
                          <a:solidFill>
                            <a:schemeClr val="dk1"/>
                          </a:solidFill>
                          <a:latin typeface="Calibri"/>
                        </a:defRPr>
                      </a:lvl6pPr>
                      <a:lvl7pPr marL="2742994" algn="l" defTabSz="457167" rtl="0" eaLnBrk="1" latinLnBrk="0" hangingPunct="1">
                        <a:defRPr sz="1900" kern="1200">
                          <a:solidFill>
                            <a:schemeClr val="dk1"/>
                          </a:solidFill>
                          <a:latin typeface="Calibri"/>
                        </a:defRPr>
                      </a:lvl7pPr>
                      <a:lvl8pPr marL="3200160" algn="l" defTabSz="457167" rtl="0" eaLnBrk="1" latinLnBrk="0" hangingPunct="1">
                        <a:defRPr sz="1900" kern="1200">
                          <a:solidFill>
                            <a:schemeClr val="dk1"/>
                          </a:solidFill>
                          <a:latin typeface="Calibri"/>
                        </a:defRPr>
                      </a:lvl8pPr>
                      <a:lvl9pPr marL="3657327" algn="l" defTabSz="457167" rtl="0" eaLnBrk="1" latinLnBrk="0" hangingPunct="1">
                        <a:defRPr sz="1900" kern="1200">
                          <a:solidFill>
                            <a:schemeClr val="dk1"/>
                          </a:solidFill>
                          <a:latin typeface="Calibri"/>
                        </a:defRPr>
                      </a:lvl9pPr>
                    </a:lstStyle>
                    <a:p>
                      <a:r>
                        <a:rPr lang="es-AR" sz="1600" dirty="0" smtClean="0">
                          <a:solidFill>
                            <a:schemeClr val="tx1"/>
                          </a:solidFill>
                          <a:latin typeface="Tahoma" panose="020B0604030504040204" pitchFamily="34" charset="0"/>
                          <a:cs typeface="Tahoma" panose="020B0604030504040204" pitchFamily="34" charset="0"/>
                        </a:rPr>
                        <a:t>Síntomas digestivos</a:t>
                      </a:r>
                      <a:endParaRPr lang="es-AR" sz="1600" dirty="0">
                        <a:solidFill>
                          <a:schemeClr val="tx1"/>
                        </a:solidFill>
                        <a:latin typeface="Tahoma" panose="020B0604030504040204" pitchFamily="34" charset="0"/>
                        <a:cs typeface="Tahoma" panose="020B0604030504040204" pitchFamily="34" charset="0"/>
                      </a:endParaRPr>
                    </a:p>
                  </a:txBody>
                  <a:tcPr marL="121920" marR="121920" marT="45721" marB="4572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457167" rtl="0" eaLnBrk="1" latinLnBrk="0" hangingPunct="1">
                        <a:defRPr sz="1900" kern="1200">
                          <a:solidFill>
                            <a:schemeClr val="dk1"/>
                          </a:solidFill>
                          <a:latin typeface="Calibri"/>
                        </a:defRPr>
                      </a:lvl1pPr>
                      <a:lvl2pPr marL="457167" algn="l" defTabSz="457167" rtl="0" eaLnBrk="1" latinLnBrk="0" hangingPunct="1">
                        <a:defRPr sz="1900" kern="1200">
                          <a:solidFill>
                            <a:schemeClr val="dk1"/>
                          </a:solidFill>
                          <a:latin typeface="Calibri"/>
                        </a:defRPr>
                      </a:lvl2pPr>
                      <a:lvl3pPr marL="914332" algn="l" defTabSz="457167" rtl="0" eaLnBrk="1" latinLnBrk="0" hangingPunct="1">
                        <a:defRPr sz="1900" kern="1200">
                          <a:solidFill>
                            <a:schemeClr val="dk1"/>
                          </a:solidFill>
                          <a:latin typeface="Calibri"/>
                        </a:defRPr>
                      </a:lvl3pPr>
                      <a:lvl4pPr marL="1371498" algn="l" defTabSz="457167" rtl="0" eaLnBrk="1" latinLnBrk="0" hangingPunct="1">
                        <a:defRPr sz="1900" kern="1200">
                          <a:solidFill>
                            <a:schemeClr val="dk1"/>
                          </a:solidFill>
                          <a:latin typeface="Calibri"/>
                        </a:defRPr>
                      </a:lvl4pPr>
                      <a:lvl5pPr marL="1828664" algn="l" defTabSz="457167" rtl="0" eaLnBrk="1" latinLnBrk="0" hangingPunct="1">
                        <a:defRPr sz="1900" kern="1200">
                          <a:solidFill>
                            <a:schemeClr val="dk1"/>
                          </a:solidFill>
                          <a:latin typeface="Calibri"/>
                        </a:defRPr>
                      </a:lvl5pPr>
                      <a:lvl6pPr marL="2285830" algn="l" defTabSz="457167" rtl="0" eaLnBrk="1" latinLnBrk="0" hangingPunct="1">
                        <a:defRPr sz="1900" kern="1200">
                          <a:solidFill>
                            <a:schemeClr val="dk1"/>
                          </a:solidFill>
                          <a:latin typeface="Calibri"/>
                        </a:defRPr>
                      </a:lvl6pPr>
                      <a:lvl7pPr marL="2742994" algn="l" defTabSz="457167" rtl="0" eaLnBrk="1" latinLnBrk="0" hangingPunct="1">
                        <a:defRPr sz="1900" kern="1200">
                          <a:solidFill>
                            <a:schemeClr val="dk1"/>
                          </a:solidFill>
                          <a:latin typeface="Calibri"/>
                        </a:defRPr>
                      </a:lvl7pPr>
                      <a:lvl8pPr marL="3200160" algn="l" defTabSz="457167" rtl="0" eaLnBrk="1" latinLnBrk="0" hangingPunct="1">
                        <a:defRPr sz="1900" kern="1200">
                          <a:solidFill>
                            <a:schemeClr val="dk1"/>
                          </a:solidFill>
                          <a:latin typeface="Calibri"/>
                        </a:defRPr>
                      </a:lvl8pPr>
                      <a:lvl9pPr marL="3657327" algn="l" defTabSz="457167" rtl="0" eaLnBrk="1" latinLnBrk="0" hangingPunct="1">
                        <a:defRPr sz="1900" kern="1200">
                          <a:solidFill>
                            <a:schemeClr val="dk1"/>
                          </a:solidFill>
                          <a:latin typeface="Calibri"/>
                        </a:defRPr>
                      </a:lvl9pPr>
                    </a:lstStyle>
                    <a:p>
                      <a:r>
                        <a:rPr lang="es-AR" sz="1600" dirty="0" smtClean="0">
                          <a:solidFill>
                            <a:schemeClr val="tx1"/>
                          </a:solidFill>
                          <a:latin typeface="Tahoma" panose="020B0604030504040204" pitchFamily="34" charset="0"/>
                          <a:cs typeface="Tahoma" panose="020B0604030504040204" pitchFamily="34" charset="0"/>
                        </a:rPr>
                        <a:t>30-60</a:t>
                      </a:r>
                      <a:endParaRPr lang="es-AR" sz="1600" dirty="0">
                        <a:solidFill>
                          <a:schemeClr val="tx1"/>
                        </a:solidFill>
                        <a:latin typeface="Tahoma" panose="020B0604030504040204" pitchFamily="34" charset="0"/>
                        <a:cs typeface="Tahoma" panose="020B0604030504040204" pitchFamily="34" charset="0"/>
                      </a:endParaRPr>
                    </a:p>
                  </a:txBody>
                  <a:tcPr marL="121920" marR="121920" marT="45721" marB="4572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r>
              <a:tr h="340285">
                <a:tc>
                  <a:txBody>
                    <a:bodyPr/>
                    <a:lstStyle>
                      <a:lvl1pPr marL="0" algn="l" defTabSz="457167" rtl="0" eaLnBrk="1" latinLnBrk="0" hangingPunct="1">
                        <a:defRPr sz="1900" kern="1200">
                          <a:solidFill>
                            <a:schemeClr val="dk1"/>
                          </a:solidFill>
                          <a:latin typeface="Calibri"/>
                        </a:defRPr>
                      </a:lvl1pPr>
                      <a:lvl2pPr marL="457167" algn="l" defTabSz="457167" rtl="0" eaLnBrk="1" latinLnBrk="0" hangingPunct="1">
                        <a:defRPr sz="1900" kern="1200">
                          <a:solidFill>
                            <a:schemeClr val="dk1"/>
                          </a:solidFill>
                          <a:latin typeface="Calibri"/>
                        </a:defRPr>
                      </a:lvl2pPr>
                      <a:lvl3pPr marL="914332" algn="l" defTabSz="457167" rtl="0" eaLnBrk="1" latinLnBrk="0" hangingPunct="1">
                        <a:defRPr sz="1900" kern="1200">
                          <a:solidFill>
                            <a:schemeClr val="dk1"/>
                          </a:solidFill>
                          <a:latin typeface="Calibri"/>
                        </a:defRPr>
                      </a:lvl3pPr>
                      <a:lvl4pPr marL="1371498" algn="l" defTabSz="457167" rtl="0" eaLnBrk="1" latinLnBrk="0" hangingPunct="1">
                        <a:defRPr sz="1900" kern="1200">
                          <a:solidFill>
                            <a:schemeClr val="dk1"/>
                          </a:solidFill>
                          <a:latin typeface="Calibri"/>
                        </a:defRPr>
                      </a:lvl4pPr>
                      <a:lvl5pPr marL="1828664" algn="l" defTabSz="457167" rtl="0" eaLnBrk="1" latinLnBrk="0" hangingPunct="1">
                        <a:defRPr sz="1900" kern="1200">
                          <a:solidFill>
                            <a:schemeClr val="dk1"/>
                          </a:solidFill>
                          <a:latin typeface="Calibri"/>
                        </a:defRPr>
                      </a:lvl5pPr>
                      <a:lvl6pPr marL="2285830" algn="l" defTabSz="457167" rtl="0" eaLnBrk="1" latinLnBrk="0" hangingPunct="1">
                        <a:defRPr sz="1900" kern="1200">
                          <a:solidFill>
                            <a:schemeClr val="dk1"/>
                          </a:solidFill>
                          <a:latin typeface="Calibri"/>
                        </a:defRPr>
                      </a:lvl6pPr>
                      <a:lvl7pPr marL="2742994" algn="l" defTabSz="457167" rtl="0" eaLnBrk="1" latinLnBrk="0" hangingPunct="1">
                        <a:defRPr sz="1900" kern="1200">
                          <a:solidFill>
                            <a:schemeClr val="dk1"/>
                          </a:solidFill>
                          <a:latin typeface="Calibri"/>
                        </a:defRPr>
                      </a:lvl7pPr>
                      <a:lvl8pPr marL="3200160" algn="l" defTabSz="457167" rtl="0" eaLnBrk="1" latinLnBrk="0" hangingPunct="1">
                        <a:defRPr sz="1900" kern="1200">
                          <a:solidFill>
                            <a:schemeClr val="dk1"/>
                          </a:solidFill>
                          <a:latin typeface="Calibri"/>
                        </a:defRPr>
                      </a:lvl8pPr>
                      <a:lvl9pPr marL="3657327" algn="l" defTabSz="457167" rtl="0" eaLnBrk="1" latinLnBrk="0" hangingPunct="1">
                        <a:defRPr sz="1900" kern="1200">
                          <a:solidFill>
                            <a:schemeClr val="dk1"/>
                          </a:solidFill>
                          <a:latin typeface="Calibri"/>
                        </a:defRPr>
                      </a:lvl9pPr>
                    </a:lstStyle>
                    <a:p>
                      <a:r>
                        <a:rPr lang="es-AR" sz="1600" dirty="0" smtClean="0">
                          <a:solidFill>
                            <a:schemeClr val="bg1"/>
                          </a:solidFill>
                          <a:latin typeface="Tahoma" panose="020B0604030504040204" pitchFamily="34" charset="0"/>
                          <a:cs typeface="Tahoma" panose="020B0604030504040204" pitchFamily="34" charset="0"/>
                        </a:rPr>
                        <a:t>Sudoración nocturna</a:t>
                      </a:r>
                      <a:endParaRPr lang="es-AR" sz="1600" dirty="0">
                        <a:solidFill>
                          <a:schemeClr val="bg1"/>
                        </a:solidFill>
                        <a:latin typeface="Tahoma" panose="020B0604030504040204" pitchFamily="34" charset="0"/>
                        <a:cs typeface="Tahoma" panose="020B0604030504040204" pitchFamily="34" charset="0"/>
                      </a:endParaRPr>
                    </a:p>
                  </a:txBody>
                  <a:tcPr marL="121920" marR="121920" marT="45721" marB="4572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solidFill>
                  </a:tcPr>
                </a:tc>
                <a:tc>
                  <a:txBody>
                    <a:bodyPr/>
                    <a:lstStyle>
                      <a:lvl1pPr marL="0" algn="l" defTabSz="457167" rtl="0" eaLnBrk="1" latinLnBrk="0" hangingPunct="1">
                        <a:defRPr sz="1900" kern="1200">
                          <a:solidFill>
                            <a:schemeClr val="dk1"/>
                          </a:solidFill>
                          <a:latin typeface="Calibri"/>
                        </a:defRPr>
                      </a:lvl1pPr>
                      <a:lvl2pPr marL="457167" algn="l" defTabSz="457167" rtl="0" eaLnBrk="1" latinLnBrk="0" hangingPunct="1">
                        <a:defRPr sz="1900" kern="1200">
                          <a:solidFill>
                            <a:schemeClr val="dk1"/>
                          </a:solidFill>
                          <a:latin typeface="Calibri"/>
                        </a:defRPr>
                      </a:lvl2pPr>
                      <a:lvl3pPr marL="914332" algn="l" defTabSz="457167" rtl="0" eaLnBrk="1" latinLnBrk="0" hangingPunct="1">
                        <a:defRPr sz="1900" kern="1200">
                          <a:solidFill>
                            <a:schemeClr val="dk1"/>
                          </a:solidFill>
                          <a:latin typeface="Calibri"/>
                        </a:defRPr>
                      </a:lvl3pPr>
                      <a:lvl4pPr marL="1371498" algn="l" defTabSz="457167" rtl="0" eaLnBrk="1" latinLnBrk="0" hangingPunct="1">
                        <a:defRPr sz="1900" kern="1200">
                          <a:solidFill>
                            <a:schemeClr val="dk1"/>
                          </a:solidFill>
                          <a:latin typeface="Calibri"/>
                        </a:defRPr>
                      </a:lvl4pPr>
                      <a:lvl5pPr marL="1828664" algn="l" defTabSz="457167" rtl="0" eaLnBrk="1" latinLnBrk="0" hangingPunct="1">
                        <a:defRPr sz="1900" kern="1200">
                          <a:solidFill>
                            <a:schemeClr val="dk1"/>
                          </a:solidFill>
                          <a:latin typeface="Calibri"/>
                        </a:defRPr>
                      </a:lvl5pPr>
                      <a:lvl6pPr marL="2285830" algn="l" defTabSz="457167" rtl="0" eaLnBrk="1" latinLnBrk="0" hangingPunct="1">
                        <a:defRPr sz="1900" kern="1200">
                          <a:solidFill>
                            <a:schemeClr val="dk1"/>
                          </a:solidFill>
                          <a:latin typeface="Calibri"/>
                        </a:defRPr>
                      </a:lvl6pPr>
                      <a:lvl7pPr marL="2742994" algn="l" defTabSz="457167" rtl="0" eaLnBrk="1" latinLnBrk="0" hangingPunct="1">
                        <a:defRPr sz="1900" kern="1200">
                          <a:solidFill>
                            <a:schemeClr val="dk1"/>
                          </a:solidFill>
                          <a:latin typeface="Calibri"/>
                        </a:defRPr>
                      </a:lvl7pPr>
                      <a:lvl8pPr marL="3200160" algn="l" defTabSz="457167" rtl="0" eaLnBrk="1" latinLnBrk="0" hangingPunct="1">
                        <a:defRPr sz="1900" kern="1200">
                          <a:solidFill>
                            <a:schemeClr val="dk1"/>
                          </a:solidFill>
                          <a:latin typeface="Calibri"/>
                        </a:defRPr>
                      </a:lvl8pPr>
                      <a:lvl9pPr marL="3657327" algn="l" defTabSz="457167" rtl="0" eaLnBrk="1" latinLnBrk="0" hangingPunct="1">
                        <a:defRPr sz="1900" kern="1200">
                          <a:solidFill>
                            <a:schemeClr val="dk1"/>
                          </a:solidFill>
                          <a:latin typeface="Calibri"/>
                        </a:defRPr>
                      </a:lvl9pPr>
                    </a:lstStyle>
                    <a:p>
                      <a:r>
                        <a:rPr lang="es-AR" sz="1600" dirty="0" smtClean="0">
                          <a:solidFill>
                            <a:schemeClr val="bg1"/>
                          </a:solidFill>
                          <a:latin typeface="Tahoma" panose="020B0604030504040204" pitchFamily="34" charset="0"/>
                          <a:cs typeface="Tahoma" panose="020B0604030504040204" pitchFamily="34" charset="0"/>
                        </a:rPr>
                        <a:t>50</a:t>
                      </a:r>
                      <a:endParaRPr lang="es-AR" sz="1600" dirty="0">
                        <a:solidFill>
                          <a:schemeClr val="bg1"/>
                        </a:solidFill>
                        <a:latin typeface="Tahoma" panose="020B0604030504040204" pitchFamily="34" charset="0"/>
                        <a:cs typeface="Tahoma" panose="020B0604030504040204" pitchFamily="34" charset="0"/>
                      </a:endParaRPr>
                    </a:p>
                  </a:txBody>
                  <a:tcPr marL="121920" marR="121920" marT="45721" marB="4572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solidFill>
                  </a:tcPr>
                </a:tc>
              </a:tr>
              <a:tr h="340285">
                <a:tc>
                  <a:txBody>
                    <a:bodyPr/>
                    <a:lstStyle>
                      <a:lvl1pPr marL="0" algn="l" defTabSz="457167" rtl="0" eaLnBrk="1" latinLnBrk="0" hangingPunct="1">
                        <a:defRPr sz="1900" kern="1200">
                          <a:solidFill>
                            <a:schemeClr val="dk1"/>
                          </a:solidFill>
                          <a:latin typeface="Calibri"/>
                        </a:defRPr>
                      </a:lvl1pPr>
                      <a:lvl2pPr marL="457167" algn="l" defTabSz="457167" rtl="0" eaLnBrk="1" latinLnBrk="0" hangingPunct="1">
                        <a:defRPr sz="1900" kern="1200">
                          <a:solidFill>
                            <a:schemeClr val="dk1"/>
                          </a:solidFill>
                          <a:latin typeface="Calibri"/>
                        </a:defRPr>
                      </a:lvl2pPr>
                      <a:lvl3pPr marL="914332" algn="l" defTabSz="457167" rtl="0" eaLnBrk="1" latinLnBrk="0" hangingPunct="1">
                        <a:defRPr sz="1900" kern="1200">
                          <a:solidFill>
                            <a:schemeClr val="dk1"/>
                          </a:solidFill>
                          <a:latin typeface="Calibri"/>
                        </a:defRPr>
                      </a:lvl3pPr>
                      <a:lvl4pPr marL="1371498" algn="l" defTabSz="457167" rtl="0" eaLnBrk="1" latinLnBrk="0" hangingPunct="1">
                        <a:defRPr sz="1900" kern="1200">
                          <a:solidFill>
                            <a:schemeClr val="dk1"/>
                          </a:solidFill>
                          <a:latin typeface="Calibri"/>
                        </a:defRPr>
                      </a:lvl4pPr>
                      <a:lvl5pPr marL="1828664" algn="l" defTabSz="457167" rtl="0" eaLnBrk="1" latinLnBrk="0" hangingPunct="1">
                        <a:defRPr sz="1900" kern="1200">
                          <a:solidFill>
                            <a:schemeClr val="dk1"/>
                          </a:solidFill>
                          <a:latin typeface="Calibri"/>
                        </a:defRPr>
                      </a:lvl5pPr>
                      <a:lvl6pPr marL="2285830" algn="l" defTabSz="457167" rtl="0" eaLnBrk="1" latinLnBrk="0" hangingPunct="1">
                        <a:defRPr sz="1900" kern="1200">
                          <a:solidFill>
                            <a:schemeClr val="dk1"/>
                          </a:solidFill>
                          <a:latin typeface="Calibri"/>
                        </a:defRPr>
                      </a:lvl6pPr>
                      <a:lvl7pPr marL="2742994" algn="l" defTabSz="457167" rtl="0" eaLnBrk="1" latinLnBrk="0" hangingPunct="1">
                        <a:defRPr sz="1900" kern="1200">
                          <a:solidFill>
                            <a:schemeClr val="dk1"/>
                          </a:solidFill>
                          <a:latin typeface="Calibri"/>
                        </a:defRPr>
                      </a:lvl7pPr>
                      <a:lvl8pPr marL="3200160" algn="l" defTabSz="457167" rtl="0" eaLnBrk="1" latinLnBrk="0" hangingPunct="1">
                        <a:defRPr sz="1900" kern="1200">
                          <a:solidFill>
                            <a:schemeClr val="dk1"/>
                          </a:solidFill>
                          <a:latin typeface="Calibri"/>
                        </a:defRPr>
                      </a:lvl8pPr>
                      <a:lvl9pPr marL="3657327" algn="l" defTabSz="457167" rtl="0" eaLnBrk="1" latinLnBrk="0" hangingPunct="1">
                        <a:defRPr sz="1900" kern="1200">
                          <a:solidFill>
                            <a:schemeClr val="dk1"/>
                          </a:solidFill>
                          <a:latin typeface="Calibri"/>
                        </a:defRPr>
                      </a:lvl9pPr>
                    </a:lstStyle>
                    <a:p>
                      <a:r>
                        <a:rPr lang="es-AR" sz="1600" dirty="0" smtClean="0">
                          <a:solidFill>
                            <a:schemeClr val="tx1"/>
                          </a:solidFill>
                          <a:latin typeface="Tahoma" panose="020B0604030504040204" pitchFamily="34" charset="0"/>
                          <a:cs typeface="Tahoma" panose="020B0604030504040204" pitchFamily="34" charset="0"/>
                        </a:rPr>
                        <a:t>Meningitis aséptica</a:t>
                      </a:r>
                      <a:endParaRPr lang="es-AR" sz="1600" dirty="0">
                        <a:solidFill>
                          <a:schemeClr val="tx1"/>
                        </a:solidFill>
                        <a:latin typeface="Tahoma" panose="020B0604030504040204" pitchFamily="34" charset="0"/>
                        <a:cs typeface="Tahoma" panose="020B0604030504040204" pitchFamily="34" charset="0"/>
                      </a:endParaRPr>
                    </a:p>
                  </a:txBody>
                  <a:tcPr marL="121920" marR="121920" marT="45721" marB="4572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457167" rtl="0" eaLnBrk="1" latinLnBrk="0" hangingPunct="1">
                        <a:defRPr sz="1900" kern="1200">
                          <a:solidFill>
                            <a:schemeClr val="dk1"/>
                          </a:solidFill>
                          <a:latin typeface="Calibri"/>
                        </a:defRPr>
                      </a:lvl1pPr>
                      <a:lvl2pPr marL="457167" algn="l" defTabSz="457167" rtl="0" eaLnBrk="1" latinLnBrk="0" hangingPunct="1">
                        <a:defRPr sz="1900" kern="1200">
                          <a:solidFill>
                            <a:schemeClr val="dk1"/>
                          </a:solidFill>
                          <a:latin typeface="Calibri"/>
                        </a:defRPr>
                      </a:lvl2pPr>
                      <a:lvl3pPr marL="914332" algn="l" defTabSz="457167" rtl="0" eaLnBrk="1" latinLnBrk="0" hangingPunct="1">
                        <a:defRPr sz="1900" kern="1200">
                          <a:solidFill>
                            <a:schemeClr val="dk1"/>
                          </a:solidFill>
                          <a:latin typeface="Calibri"/>
                        </a:defRPr>
                      </a:lvl3pPr>
                      <a:lvl4pPr marL="1371498" algn="l" defTabSz="457167" rtl="0" eaLnBrk="1" latinLnBrk="0" hangingPunct="1">
                        <a:defRPr sz="1900" kern="1200">
                          <a:solidFill>
                            <a:schemeClr val="dk1"/>
                          </a:solidFill>
                          <a:latin typeface="Calibri"/>
                        </a:defRPr>
                      </a:lvl4pPr>
                      <a:lvl5pPr marL="1828664" algn="l" defTabSz="457167" rtl="0" eaLnBrk="1" latinLnBrk="0" hangingPunct="1">
                        <a:defRPr sz="1900" kern="1200">
                          <a:solidFill>
                            <a:schemeClr val="dk1"/>
                          </a:solidFill>
                          <a:latin typeface="Calibri"/>
                        </a:defRPr>
                      </a:lvl5pPr>
                      <a:lvl6pPr marL="2285830" algn="l" defTabSz="457167" rtl="0" eaLnBrk="1" latinLnBrk="0" hangingPunct="1">
                        <a:defRPr sz="1900" kern="1200">
                          <a:solidFill>
                            <a:schemeClr val="dk1"/>
                          </a:solidFill>
                          <a:latin typeface="Calibri"/>
                        </a:defRPr>
                      </a:lvl6pPr>
                      <a:lvl7pPr marL="2742994" algn="l" defTabSz="457167" rtl="0" eaLnBrk="1" latinLnBrk="0" hangingPunct="1">
                        <a:defRPr sz="1900" kern="1200">
                          <a:solidFill>
                            <a:schemeClr val="dk1"/>
                          </a:solidFill>
                          <a:latin typeface="Calibri"/>
                        </a:defRPr>
                      </a:lvl7pPr>
                      <a:lvl8pPr marL="3200160" algn="l" defTabSz="457167" rtl="0" eaLnBrk="1" latinLnBrk="0" hangingPunct="1">
                        <a:defRPr sz="1900" kern="1200">
                          <a:solidFill>
                            <a:schemeClr val="dk1"/>
                          </a:solidFill>
                          <a:latin typeface="Calibri"/>
                        </a:defRPr>
                      </a:lvl8pPr>
                      <a:lvl9pPr marL="3657327" algn="l" defTabSz="457167" rtl="0" eaLnBrk="1" latinLnBrk="0" hangingPunct="1">
                        <a:defRPr sz="1900" kern="1200">
                          <a:solidFill>
                            <a:schemeClr val="dk1"/>
                          </a:solidFill>
                          <a:latin typeface="Calibri"/>
                        </a:defRPr>
                      </a:lvl9pPr>
                    </a:lstStyle>
                    <a:p>
                      <a:r>
                        <a:rPr lang="es-AR" sz="1600" dirty="0" smtClean="0">
                          <a:solidFill>
                            <a:schemeClr val="tx1"/>
                          </a:solidFill>
                          <a:latin typeface="Tahoma" panose="020B0604030504040204" pitchFamily="34" charset="0"/>
                          <a:cs typeface="Tahoma" panose="020B0604030504040204" pitchFamily="34" charset="0"/>
                        </a:rPr>
                        <a:t>24</a:t>
                      </a:r>
                      <a:endParaRPr lang="es-AR" sz="1600" dirty="0">
                        <a:solidFill>
                          <a:schemeClr val="tx1"/>
                        </a:solidFill>
                        <a:latin typeface="Tahoma" panose="020B0604030504040204" pitchFamily="34" charset="0"/>
                        <a:cs typeface="Tahoma" panose="020B0604030504040204" pitchFamily="34" charset="0"/>
                      </a:endParaRPr>
                    </a:p>
                  </a:txBody>
                  <a:tcPr marL="121920" marR="121920" marT="45721" marB="4572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r>
              <a:tr h="340285">
                <a:tc>
                  <a:txBody>
                    <a:bodyPr/>
                    <a:lstStyle>
                      <a:lvl1pPr marL="0" algn="l" defTabSz="457167" rtl="0" eaLnBrk="1" latinLnBrk="0" hangingPunct="1">
                        <a:defRPr sz="1900" kern="1200">
                          <a:solidFill>
                            <a:schemeClr val="dk1"/>
                          </a:solidFill>
                          <a:latin typeface="Calibri"/>
                        </a:defRPr>
                      </a:lvl1pPr>
                      <a:lvl2pPr marL="457167" algn="l" defTabSz="457167" rtl="0" eaLnBrk="1" latinLnBrk="0" hangingPunct="1">
                        <a:defRPr sz="1900" kern="1200">
                          <a:solidFill>
                            <a:schemeClr val="dk1"/>
                          </a:solidFill>
                          <a:latin typeface="Calibri"/>
                        </a:defRPr>
                      </a:lvl2pPr>
                      <a:lvl3pPr marL="914332" algn="l" defTabSz="457167" rtl="0" eaLnBrk="1" latinLnBrk="0" hangingPunct="1">
                        <a:defRPr sz="1900" kern="1200">
                          <a:solidFill>
                            <a:schemeClr val="dk1"/>
                          </a:solidFill>
                          <a:latin typeface="Calibri"/>
                        </a:defRPr>
                      </a:lvl3pPr>
                      <a:lvl4pPr marL="1371498" algn="l" defTabSz="457167" rtl="0" eaLnBrk="1" latinLnBrk="0" hangingPunct="1">
                        <a:defRPr sz="1900" kern="1200">
                          <a:solidFill>
                            <a:schemeClr val="dk1"/>
                          </a:solidFill>
                          <a:latin typeface="Calibri"/>
                        </a:defRPr>
                      </a:lvl4pPr>
                      <a:lvl5pPr marL="1828664" algn="l" defTabSz="457167" rtl="0" eaLnBrk="1" latinLnBrk="0" hangingPunct="1">
                        <a:defRPr sz="1900" kern="1200">
                          <a:solidFill>
                            <a:schemeClr val="dk1"/>
                          </a:solidFill>
                          <a:latin typeface="Calibri"/>
                        </a:defRPr>
                      </a:lvl5pPr>
                      <a:lvl6pPr marL="2285830" algn="l" defTabSz="457167" rtl="0" eaLnBrk="1" latinLnBrk="0" hangingPunct="1">
                        <a:defRPr sz="1900" kern="1200">
                          <a:solidFill>
                            <a:schemeClr val="dk1"/>
                          </a:solidFill>
                          <a:latin typeface="Calibri"/>
                        </a:defRPr>
                      </a:lvl6pPr>
                      <a:lvl7pPr marL="2742994" algn="l" defTabSz="457167" rtl="0" eaLnBrk="1" latinLnBrk="0" hangingPunct="1">
                        <a:defRPr sz="1900" kern="1200">
                          <a:solidFill>
                            <a:schemeClr val="dk1"/>
                          </a:solidFill>
                          <a:latin typeface="Calibri"/>
                        </a:defRPr>
                      </a:lvl7pPr>
                      <a:lvl8pPr marL="3200160" algn="l" defTabSz="457167" rtl="0" eaLnBrk="1" latinLnBrk="0" hangingPunct="1">
                        <a:defRPr sz="1900" kern="1200">
                          <a:solidFill>
                            <a:schemeClr val="dk1"/>
                          </a:solidFill>
                          <a:latin typeface="Calibri"/>
                        </a:defRPr>
                      </a:lvl8pPr>
                      <a:lvl9pPr marL="3657327" algn="l" defTabSz="457167" rtl="0" eaLnBrk="1" latinLnBrk="0" hangingPunct="1">
                        <a:defRPr sz="1900" kern="1200">
                          <a:solidFill>
                            <a:schemeClr val="dk1"/>
                          </a:solidFill>
                          <a:latin typeface="Calibri"/>
                        </a:defRPr>
                      </a:lvl9pPr>
                    </a:lstStyle>
                    <a:p>
                      <a:r>
                        <a:rPr lang="es-AR" sz="1600" dirty="0" smtClean="0">
                          <a:solidFill>
                            <a:schemeClr val="bg1"/>
                          </a:solidFill>
                          <a:latin typeface="Tahoma" panose="020B0604030504040204" pitchFamily="34" charset="0"/>
                          <a:cs typeface="Tahoma" panose="020B0604030504040204" pitchFamily="34" charset="0"/>
                        </a:rPr>
                        <a:t>Ulceras orales</a:t>
                      </a:r>
                      <a:endParaRPr lang="es-AR" sz="1600" dirty="0">
                        <a:solidFill>
                          <a:schemeClr val="bg1"/>
                        </a:solidFill>
                        <a:latin typeface="Tahoma" panose="020B0604030504040204" pitchFamily="34" charset="0"/>
                        <a:cs typeface="Tahoma" panose="020B0604030504040204" pitchFamily="34" charset="0"/>
                      </a:endParaRPr>
                    </a:p>
                  </a:txBody>
                  <a:tcPr marL="121920" marR="121920" marT="45721" marB="4572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solidFill>
                  </a:tcPr>
                </a:tc>
                <a:tc>
                  <a:txBody>
                    <a:bodyPr/>
                    <a:lstStyle>
                      <a:lvl1pPr marL="0" algn="l" defTabSz="457167" rtl="0" eaLnBrk="1" latinLnBrk="0" hangingPunct="1">
                        <a:defRPr sz="1900" kern="1200">
                          <a:solidFill>
                            <a:schemeClr val="dk1"/>
                          </a:solidFill>
                          <a:latin typeface="Calibri"/>
                        </a:defRPr>
                      </a:lvl1pPr>
                      <a:lvl2pPr marL="457167" algn="l" defTabSz="457167" rtl="0" eaLnBrk="1" latinLnBrk="0" hangingPunct="1">
                        <a:defRPr sz="1900" kern="1200">
                          <a:solidFill>
                            <a:schemeClr val="dk1"/>
                          </a:solidFill>
                          <a:latin typeface="Calibri"/>
                        </a:defRPr>
                      </a:lvl2pPr>
                      <a:lvl3pPr marL="914332" algn="l" defTabSz="457167" rtl="0" eaLnBrk="1" latinLnBrk="0" hangingPunct="1">
                        <a:defRPr sz="1900" kern="1200">
                          <a:solidFill>
                            <a:schemeClr val="dk1"/>
                          </a:solidFill>
                          <a:latin typeface="Calibri"/>
                        </a:defRPr>
                      </a:lvl3pPr>
                      <a:lvl4pPr marL="1371498" algn="l" defTabSz="457167" rtl="0" eaLnBrk="1" latinLnBrk="0" hangingPunct="1">
                        <a:defRPr sz="1900" kern="1200">
                          <a:solidFill>
                            <a:schemeClr val="dk1"/>
                          </a:solidFill>
                          <a:latin typeface="Calibri"/>
                        </a:defRPr>
                      </a:lvl4pPr>
                      <a:lvl5pPr marL="1828664" algn="l" defTabSz="457167" rtl="0" eaLnBrk="1" latinLnBrk="0" hangingPunct="1">
                        <a:defRPr sz="1900" kern="1200">
                          <a:solidFill>
                            <a:schemeClr val="dk1"/>
                          </a:solidFill>
                          <a:latin typeface="Calibri"/>
                        </a:defRPr>
                      </a:lvl5pPr>
                      <a:lvl6pPr marL="2285830" algn="l" defTabSz="457167" rtl="0" eaLnBrk="1" latinLnBrk="0" hangingPunct="1">
                        <a:defRPr sz="1900" kern="1200">
                          <a:solidFill>
                            <a:schemeClr val="dk1"/>
                          </a:solidFill>
                          <a:latin typeface="Calibri"/>
                        </a:defRPr>
                      </a:lvl6pPr>
                      <a:lvl7pPr marL="2742994" algn="l" defTabSz="457167" rtl="0" eaLnBrk="1" latinLnBrk="0" hangingPunct="1">
                        <a:defRPr sz="1900" kern="1200">
                          <a:solidFill>
                            <a:schemeClr val="dk1"/>
                          </a:solidFill>
                          <a:latin typeface="Calibri"/>
                        </a:defRPr>
                      </a:lvl7pPr>
                      <a:lvl8pPr marL="3200160" algn="l" defTabSz="457167" rtl="0" eaLnBrk="1" latinLnBrk="0" hangingPunct="1">
                        <a:defRPr sz="1900" kern="1200">
                          <a:solidFill>
                            <a:schemeClr val="dk1"/>
                          </a:solidFill>
                          <a:latin typeface="Calibri"/>
                        </a:defRPr>
                      </a:lvl8pPr>
                      <a:lvl9pPr marL="3657327" algn="l" defTabSz="457167" rtl="0" eaLnBrk="1" latinLnBrk="0" hangingPunct="1">
                        <a:defRPr sz="1900" kern="1200">
                          <a:solidFill>
                            <a:schemeClr val="dk1"/>
                          </a:solidFill>
                          <a:latin typeface="Calibri"/>
                        </a:defRPr>
                      </a:lvl9pPr>
                    </a:lstStyle>
                    <a:p>
                      <a:r>
                        <a:rPr lang="es-AR" sz="1600" dirty="0" smtClean="0">
                          <a:solidFill>
                            <a:schemeClr val="bg1"/>
                          </a:solidFill>
                          <a:latin typeface="Tahoma" panose="020B0604030504040204" pitchFamily="34" charset="0"/>
                          <a:cs typeface="Tahoma" panose="020B0604030504040204" pitchFamily="34" charset="0"/>
                        </a:rPr>
                        <a:t>10-20</a:t>
                      </a:r>
                      <a:endParaRPr lang="es-AR" sz="1600" dirty="0">
                        <a:solidFill>
                          <a:schemeClr val="bg1"/>
                        </a:solidFill>
                        <a:latin typeface="Tahoma" panose="020B0604030504040204" pitchFamily="34" charset="0"/>
                        <a:cs typeface="Tahoma" panose="020B0604030504040204" pitchFamily="34" charset="0"/>
                      </a:endParaRPr>
                    </a:p>
                  </a:txBody>
                  <a:tcPr marL="121920" marR="121920" marT="45721" marB="4572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solidFill>
                  </a:tcPr>
                </a:tc>
              </a:tr>
              <a:tr h="340285">
                <a:tc>
                  <a:txBody>
                    <a:bodyPr/>
                    <a:lstStyle>
                      <a:lvl1pPr marL="0" algn="l" defTabSz="457167" rtl="0" eaLnBrk="1" latinLnBrk="0" hangingPunct="1">
                        <a:defRPr sz="1900" kern="1200">
                          <a:solidFill>
                            <a:schemeClr val="dk1"/>
                          </a:solidFill>
                          <a:latin typeface="Calibri"/>
                        </a:defRPr>
                      </a:lvl1pPr>
                      <a:lvl2pPr marL="457167" algn="l" defTabSz="457167" rtl="0" eaLnBrk="1" latinLnBrk="0" hangingPunct="1">
                        <a:defRPr sz="1900" kern="1200">
                          <a:solidFill>
                            <a:schemeClr val="dk1"/>
                          </a:solidFill>
                          <a:latin typeface="Calibri"/>
                        </a:defRPr>
                      </a:lvl2pPr>
                      <a:lvl3pPr marL="914332" algn="l" defTabSz="457167" rtl="0" eaLnBrk="1" latinLnBrk="0" hangingPunct="1">
                        <a:defRPr sz="1900" kern="1200">
                          <a:solidFill>
                            <a:schemeClr val="dk1"/>
                          </a:solidFill>
                          <a:latin typeface="Calibri"/>
                        </a:defRPr>
                      </a:lvl3pPr>
                      <a:lvl4pPr marL="1371498" algn="l" defTabSz="457167" rtl="0" eaLnBrk="1" latinLnBrk="0" hangingPunct="1">
                        <a:defRPr sz="1900" kern="1200">
                          <a:solidFill>
                            <a:schemeClr val="dk1"/>
                          </a:solidFill>
                          <a:latin typeface="Calibri"/>
                        </a:defRPr>
                      </a:lvl4pPr>
                      <a:lvl5pPr marL="1828664" algn="l" defTabSz="457167" rtl="0" eaLnBrk="1" latinLnBrk="0" hangingPunct="1">
                        <a:defRPr sz="1900" kern="1200">
                          <a:solidFill>
                            <a:schemeClr val="dk1"/>
                          </a:solidFill>
                          <a:latin typeface="Calibri"/>
                        </a:defRPr>
                      </a:lvl5pPr>
                      <a:lvl6pPr marL="2285830" algn="l" defTabSz="457167" rtl="0" eaLnBrk="1" latinLnBrk="0" hangingPunct="1">
                        <a:defRPr sz="1900" kern="1200">
                          <a:solidFill>
                            <a:schemeClr val="dk1"/>
                          </a:solidFill>
                          <a:latin typeface="Calibri"/>
                        </a:defRPr>
                      </a:lvl6pPr>
                      <a:lvl7pPr marL="2742994" algn="l" defTabSz="457167" rtl="0" eaLnBrk="1" latinLnBrk="0" hangingPunct="1">
                        <a:defRPr sz="1900" kern="1200">
                          <a:solidFill>
                            <a:schemeClr val="dk1"/>
                          </a:solidFill>
                          <a:latin typeface="Calibri"/>
                        </a:defRPr>
                      </a:lvl7pPr>
                      <a:lvl8pPr marL="3200160" algn="l" defTabSz="457167" rtl="0" eaLnBrk="1" latinLnBrk="0" hangingPunct="1">
                        <a:defRPr sz="1900" kern="1200">
                          <a:solidFill>
                            <a:schemeClr val="dk1"/>
                          </a:solidFill>
                          <a:latin typeface="Calibri"/>
                        </a:defRPr>
                      </a:lvl8pPr>
                      <a:lvl9pPr marL="3657327" algn="l" defTabSz="457167" rtl="0" eaLnBrk="1" latinLnBrk="0" hangingPunct="1">
                        <a:defRPr sz="1900" kern="1200">
                          <a:solidFill>
                            <a:schemeClr val="dk1"/>
                          </a:solidFill>
                          <a:latin typeface="Calibri"/>
                        </a:defRPr>
                      </a:lvl9pPr>
                    </a:lstStyle>
                    <a:p>
                      <a:r>
                        <a:rPr lang="es-AR" sz="1600" dirty="0" smtClean="0">
                          <a:solidFill>
                            <a:schemeClr val="tx1"/>
                          </a:solidFill>
                          <a:latin typeface="Tahoma" panose="020B0604030504040204" pitchFamily="34" charset="0"/>
                          <a:cs typeface="Tahoma" panose="020B0604030504040204" pitchFamily="34" charset="0"/>
                        </a:rPr>
                        <a:t>Ulceras</a:t>
                      </a:r>
                      <a:r>
                        <a:rPr lang="es-AR" sz="1600" baseline="0" dirty="0" smtClean="0">
                          <a:solidFill>
                            <a:schemeClr val="tx1"/>
                          </a:solidFill>
                          <a:latin typeface="Tahoma" panose="020B0604030504040204" pitchFamily="34" charset="0"/>
                          <a:cs typeface="Tahoma" panose="020B0604030504040204" pitchFamily="34" charset="0"/>
                        </a:rPr>
                        <a:t> genitales</a:t>
                      </a:r>
                      <a:endParaRPr lang="es-AR" sz="1600" dirty="0">
                        <a:solidFill>
                          <a:schemeClr val="tx1"/>
                        </a:solidFill>
                        <a:latin typeface="Tahoma" panose="020B0604030504040204" pitchFamily="34" charset="0"/>
                        <a:cs typeface="Tahoma" panose="020B0604030504040204" pitchFamily="34" charset="0"/>
                      </a:endParaRPr>
                    </a:p>
                  </a:txBody>
                  <a:tcPr marL="121920" marR="121920" marT="45721" marB="4572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457167" rtl="0" eaLnBrk="1" latinLnBrk="0" hangingPunct="1">
                        <a:defRPr sz="1900" kern="1200">
                          <a:solidFill>
                            <a:schemeClr val="dk1"/>
                          </a:solidFill>
                          <a:latin typeface="Calibri"/>
                        </a:defRPr>
                      </a:lvl1pPr>
                      <a:lvl2pPr marL="457167" algn="l" defTabSz="457167" rtl="0" eaLnBrk="1" latinLnBrk="0" hangingPunct="1">
                        <a:defRPr sz="1900" kern="1200">
                          <a:solidFill>
                            <a:schemeClr val="dk1"/>
                          </a:solidFill>
                          <a:latin typeface="Calibri"/>
                        </a:defRPr>
                      </a:lvl2pPr>
                      <a:lvl3pPr marL="914332" algn="l" defTabSz="457167" rtl="0" eaLnBrk="1" latinLnBrk="0" hangingPunct="1">
                        <a:defRPr sz="1900" kern="1200">
                          <a:solidFill>
                            <a:schemeClr val="dk1"/>
                          </a:solidFill>
                          <a:latin typeface="Calibri"/>
                        </a:defRPr>
                      </a:lvl3pPr>
                      <a:lvl4pPr marL="1371498" algn="l" defTabSz="457167" rtl="0" eaLnBrk="1" latinLnBrk="0" hangingPunct="1">
                        <a:defRPr sz="1900" kern="1200">
                          <a:solidFill>
                            <a:schemeClr val="dk1"/>
                          </a:solidFill>
                          <a:latin typeface="Calibri"/>
                        </a:defRPr>
                      </a:lvl4pPr>
                      <a:lvl5pPr marL="1828664" algn="l" defTabSz="457167" rtl="0" eaLnBrk="1" latinLnBrk="0" hangingPunct="1">
                        <a:defRPr sz="1900" kern="1200">
                          <a:solidFill>
                            <a:schemeClr val="dk1"/>
                          </a:solidFill>
                          <a:latin typeface="Calibri"/>
                        </a:defRPr>
                      </a:lvl5pPr>
                      <a:lvl6pPr marL="2285830" algn="l" defTabSz="457167" rtl="0" eaLnBrk="1" latinLnBrk="0" hangingPunct="1">
                        <a:defRPr sz="1900" kern="1200">
                          <a:solidFill>
                            <a:schemeClr val="dk1"/>
                          </a:solidFill>
                          <a:latin typeface="Calibri"/>
                        </a:defRPr>
                      </a:lvl6pPr>
                      <a:lvl7pPr marL="2742994" algn="l" defTabSz="457167" rtl="0" eaLnBrk="1" latinLnBrk="0" hangingPunct="1">
                        <a:defRPr sz="1900" kern="1200">
                          <a:solidFill>
                            <a:schemeClr val="dk1"/>
                          </a:solidFill>
                          <a:latin typeface="Calibri"/>
                        </a:defRPr>
                      </a:lvl7pPr>
                      <a:lvl8pPr marL="3200160" algn="l" defTabSz="457167" rtl="0" eaLnBrk="1" latinLnBrk="0" hangingPunct="1">
                        <a:defRPr sz="1900" kern="1200">
                          <a:solidFill>
                            <a:schemeClr val="dk1"/>
                          </a:solidFill>
                          <a:latin typeface="Calibri"/>
                        </a:defRPr>
                      </a:lvl8pPr>
                      <a:lvl9pPr marL="3657327" algn="l" defTabSz="457167" rtl="0" eaLnBrk="1" latinLnBrk="0" hangingPunct="1">
                        <a:defRPr sz="1900" kern="1200">
                          <a:solidFill>
                            <a:schemeClr val="dk1"/>
                          </a:solidFill>
                          <a:latin typeface="Calibri"/>
                        </a:defRPr>
                      </a:lvl9pPr>
                    </a:lstStyle>
                    <a:p>
                      <a:r>
                        <a:rPr lang="es-AR" sz="1600" dirty="0" smtClean="0">
                          <a:solidFill>
                            <a:schemeClr val="tx1"/>
                          </a:solidFill>
                          <a:latin typeface="Tahoma" panose="020B0604030504040204" pitchFamily="34" charset="0"/>
                          <a:cs typeface="Tahoma" panose="020B0604030504040204" pitchFamily="34" charset="0"/>
                        </a:rPr>
                        <a:t>5-15</a:t>
                      </a:r>
                      <a:endParaRPr lang="es-AR" sz="1600" dirty="0">
                        <a:solidFill>
                          <a:schemeClr val="tx1"/>
                        </a:solidFill>
                        <a:latin typeface="Tahoma" panose="020B0604030504040204" pitchFamily="34" charset="0"/>
                        <a:cs typeface="Tahoma" panose="020B0604030504040204" pitchFamily="34" charset="0"/>
                      </a:endParaRPr>
                    </a:p>
                  </a:txBody>
                  <a:tcPr marL="121920" marR="121920" marT="45721" marB="4572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r>
              <a:tr h="340285">
                <a:tc>
                  <a:txBody>
                    <a:bodyPr/>
                    <a:lstStyle>
                      <a:lvl1pPr marL="0" algn="l" defTabSz="457167" rtl="0" eaLnBrk="1" latinLnBrk="0" hangingPunct="1">
                        <a:defRPr sz="1900" kern="1200">
                          <a:solidFill>
                            <a:schemeClr val="dk1"/>
                          </a:solidFill>
                          <a:latin typeface="Calibri"/>
                        </a:defRPr>
                      </a:lvl1pPr>
                      <a:lvl2pPr marL="457167" algn="l" defTabSz="457167" rtl="0" eaLnBrk="1" latinLnBrk="0" hangingPunct="1">
                        <a:defRPr sz="1900" kern="1200">
                          <a:solidFill>
                            <a:schemeClr val="dk1"/>
                          </a:solidFill>
                          <a:latin typeface="Calibri"/>
                        </a:defRPr>
                      </a:lvl2pPr>
                      <a:lvl3pPr marL="914332" algn="l" defTabSz="457167" rtl="0" eaLnBrk="1" latinLnBrk="0" hangingPunct="1">
                        <a:defRPr sz="1900" kern="1200">
                          <a:solidFill>
                            <a:schemeClr val="dk1"/>
                          </a:solidFill>
                          <a:latin typeface="Calibri"/>
                        </a:defRPr>
                      </a:lvl3pPr>
                      <a:lvl4pPr marL="1371498" algn="l" defTabSz="457167" rtl="0" eaLnBrk="1" latinLnBrk="0" hangingPunct="1">
                        <a:defRPr sz="1900" kern="1200">
                          <a:solidFill>
                            <a:schemeClr val="dk1"/>
                          </a:solidFill>
                          <a:latin typeface="Calibri"/>
                        </a:defRPr>
                      </a:lvl4pPr>
                      <a:lvl5pPr marL="1828664" algn="l" defTabSz="457167" rtl="0" eaLnBrk="1" latinLnBrk="0" hangingPunct="1">
                        <a:defRPr sz="1900" kern="1200">
                          <a:solidFill>
                            <a:schemeClr val="dk1"/>
                          </a:solidFill>
                          <a:latin typeface="Calibri"/>
                        </a:defRPr>
                      </a:lvl5pPr>
                      <a:lvl6pPr marL="2285830" algn="l" defTabSz="457167" rtl="0" eaLnBrk="1" latinLnBrk="0" hangingPunct="1">
                        <a:defRPr sz="1900" kern="1200">
                          <a:solidFill>
                            <a:schemeClr val="dk1"/>
                          </a:solidFill>
                          <a:latin typeface="Calibri"/>
                        </a:defRPr>
                      </a:lvl6pPr>
                      <a:lvl7pPr marL="2742994" algn="l" defTabSz="457167" rtl="0" eaLnBrk="1" latinLnBrk="0" hangingPunct="1">
                        <a:defRPr sz="1900" kern="1200">
                          <a:solidFill>
                            <a:schemeClr val="dk1"/>
                          </a:solidFill>
                          <a:latin typeface="Calibri"/>
                        </a:defRPr>
                      </a:lvl7pPr>
                      <a:lvl8pPr marL="3200160" algn="l" defTabSz="457167" rtl="0" eaLnBrk="1" latinLnBrk="0" hangingPunct="1">
                        <a:defRPr sz="1900" kern="1200">
                          <a:solidFill>
                            <a:schemeClr val="dk1"/>
                          </a:solidFill>
                          <a:latin typeface="Calibri"/>
                        </a:defRPr>
                      </a:lvl8pPr>
                      <a:lvl9pPr marL="3657327" algn="l" defTabSz="457167" rtl="0" eaLnBrk="1" latinLnBrk="0" hangingPunct="1">
                        <a:defRPr sz="1900" kern="1200">
                          <a:solidFill>
                            <a:schemeClr val="dk1"/>
                          </a:solidFill>
                          <a:latin typeface="Calibri"/>
                        </a:defRPr>
                      </a:lvl9pPr>
                    </a:lstStyle>
                    <a:p>
                      <a:r>
                        <a:rPr lang="es-AR" sz="1600" dirty="0" smtClean="0">
                          <a:solidFill>
                            <a:schemeClr val="bg1"/>
                          </a:solidFill>
                          <a:latin typeface="Tahoma" panose="020B0604030504040204" pitchFamily="34" charset="0"/>
                          <a:cs typeface="Tahoma" panose="020B0604030504040204" pitchFamily="34" charset="0"/>
                        </a:rPr>
                        <a:t>Trombocitopenia</a:t>
                      </a:r>
                      <a:endParaRPr lang="es-AR" sz="1600" dirty="0">
                        <a:solidFill>
                          <a:schemeClr val="bg1"/>
                        </a:solidFill>
                        <a:latin typeface="Tahoma" panose="020B0604030504040204" pitchFamily="34" charset="0"/>
                        <a:cs typeface="Tahoma" panose="020B0604030504040204" pitchFamily="34" charset="0"/>
                      </a:endParaRPr>
                    </a:p>
                  </a:txBody>
                  <a:tcPr marL="121920" marR="121920" marT="45721" marB="4572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solidFill>
                  </a:tcPr>
                </a:tc>
                <a:tc>
                  <a:txBody>
                    <a:bodyPr/>
                    <a:lstStyle>
                      <a:lvl1pPr marL="0" algn="l" defTabSz="457167" rtl="0" eaLnBrk="1" latinLnBrk="0" hangingPunct="1">
                        <a:defRPr sz="1900" kern="1200">
                          <a:solidFill>
                            <a:schemeClr val="dk1"/>
                          </a:solidFill>
                          <a:latin typeface="Calibri"/>
                        </a:defRPr>
                      </a:lvl1pPr>
                      <a:lvl2pPr marL="457167" algn="l" defTabSz="457167" rtl="0" eaLnBrk="1" latinLnBrk="0" hangingPunct="1">
                        <a:defRPr sz="1900" kern="1200">
                          <a:solidFill>
                            <a:schemeClr val="dk1"/>
                          </a:solidFill>
                          <a:latin typeface="Calibri"/>
                        </a:defRPr>
                      </a:lvl2pPr>
                      <a:lvl3pPr marL="914332" algn="l" defTabSz="457167" rtl="0" eaLnBrk="1" latinLnBrk="0" hangingPunct="1">
                        <a:defRPr sz="1900" kern="1200">
                          <a:solidFill>
                            <a:schemeClr val="dk1"/>
                          </a:solidFill>
                          <a:latin typeface="Calibri"/>
                        </a:defRPr>
                      </a:lvl3pPr>
                      <a:lvl4pPr marL="1371498" algn="l" defTabSz="457167" rtl="0" eaLnBrk="1" latinLnBrk="0" hangingPunct="1">
                        <a:defRPr sz="1900" kern="1200">
                          <a:solidFill>
                            <a:schemeClr val="dk1"/>
                          </a:solidFill>
                          <a:latin typeface="Calibri"/>
                        </a:defRPr>
                      </a:lvl4pPr>
                      <a:lvl5pPr marL="1828664" algn="l" defTabSz="457167" rtl="0" eaLnBrk="1" latinLnBrk="0" hangingPunct="1">
                        <a:defRPr sz="1900" kern="1200">
                          <a:solidFill>
                            <a:schemeClr val="dk1"/>
                          </a:solidFill>
                          <a:latin typeface="Calibri"/>
                        </a:defRPr>
                      </a:lvl5pPr>
                      <a:lvl6pPr marL="2285830" algn="l" defTabSz="457167" rtl="0" eaLnBrk="1" latinLnBrk="0" hangingPunct="1">
                        <a:defRPr sz="1900" kern="1200">
                          <a:solidFill>
                            <a:schemeClr val="dk1"/>
                          </a:solidFill>
                          <a:latin typeface="Calibri"/>
                        </a:defRPr>
                      </a:lvl6pPr>
                      <a:lvl7pPr marL="2742994" algn="l" defTabSz="457167" rtl="0" eaLnBrk="1" latinLnBrk="0" hangingPunct="1">
                        <a:defRPr sz="1900" kern="1200">
                          <a:solidFill>
                            <a:schemeClr val="dk1"/>
                          </a:solidFill>
                          <a:latin typeface="Calibri"/>
                        </a:defRPr>
                      </a:lvl7pPr>
                      <a:lvl8pPr marL="3200160" algn="l" defTabSz="457167" rtl="0" eaLnBrk="1" latinLnBrk="0" hangingPunct="1">
                        <a:defRPr sz="1900" kern="1200">
                          <a:solidFill>
                            <a:schemeClr val="dk1"/>
                          </a:solidFill>
                          <a:latin typeface="Calibri"/>
                        </a:defRPr>
                      </a:lvl8pPr>
                      <a:lvl9pPr marL="3657327" algn="l" defTabSz="457167" rtl="0" eaLnBrk="1" latinLnBrk="0" hangingPunct="1">
                        <a:defRPr sz="1900" kern="1200">
                          <a:solidFill>
                            <a:schemeClr val="dk1"/>
                          </a:solidFill>
                          <a:latin typeface="Calibri"/>
                        </a:defRPr>
                      </a:lvl9pPr>
                    </a:lstStyle>
                    <a:p>
                      <a:r>
                        <a:rPr lang="es-AR" sz="1600" dirty="0" smtClean="0">
                          <a:solidFill>
                            <a:schemeClr val="bg1"/>
                          </a:solidFill>
                          <a:latin typeface="Tahoma" panose="020B0604030504040204" pitchFamily="34" charset="0"/>
                          <a:cs typeface="Tahoma" panose="020B0604030504040204" pitchFamily="34" charset="0"/>
                        </a:rPr>
                        <a:t>46</a:t>
                      </a:r>
                      <a:endParaRPr lang="es-AR" sz="1600" dirty="0">
                        <a:solidFill>
                          <a:schemeClr val="bg1"/>
                        </a:solidFill>
                        <a:latin typeface="Tahoma" panose="020B0604030504040204" pitchFamily="34" charset="0"/>
                        <a:cs typeface="Tahoma" panose="020B0604030504040204" pitchFamily="34" charset="0"/>
                      </a:endParaRPr>
                    </a:p>
                  </a:txBody>
                  <a:tcPr marL="121920" marR="121920" marT="45721" marB="4572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solidFill>
                  </a:tcPr>
                </a:tc>
              </a:tr>
              <a:tr h="340285">
                <a:tc>
                  <a:txBody>
                    <a:bodyPr/>
                    <a:lstStyle>
                      <a:lvl1pPr marL="0" algn="l" defTabSz="457167" rtl="0" eaLnBrk="1" latinLnBrk="0" hangingPunct="1">
                        <a:defRPr sz="1900" kern="1200">
                          <a:solidFill>
                            <a:schemeClr val="dk1"/>
                          </a:solidFill>
                          <a:latin typeface="Calibri"/>
                        </a:defRPr>
                      </a:lvl1pPr>
                      <a:lvl2pPr marL="457167" algn="l" defTabSz="457167" rtl="0" eaLnBrk="1" latinLnBrk="0" hangingPunct="1">
                        <a:defRPr sz="1900" kern="1200">
                          <a:solidFill>
                            <a:schemeClr val="dk1"/>
                          </a:solidFill>
                          <a:latin typeface="Calibri"/>
                        </a:defRPr>
                      </a:lvl2pPr>
                      <a:lvl3pPr marL="914332" algn="l" defTabSz="457167" rtl="0" eaLnBrk="1" latinLnBrk="0" hangingPunct="1">
                        <a:defRPr sz="1900" kern="1200">
                          <a:solidFill>
                            <a:schemeClr val="dk1"/>
                          </a:solidFill>
                          <a:latin typeface="Calibri"/>
                        </a:defRPr>
                      </a:lvl3pPr>
                      <a:lvl4pPr marL="1371498" algn="l" defTabSz="457167" rtl="0" eaLnBrk="1" latinLnBrk="0" hangingPunct="1">
                        <a:defRPr sz="1900" kern="1200">
                          <a:solidFill>
                            <a:schemeClr val="dk1"/>
                          </a:solidFill>
                          <a:latin typeface="Calibri"/>
                        </a:defRPr>
                      </a:lvl4pPr>
                      <a:lvl5pPr marL="1828664" algn="l" defTabSz="457167" rtl="0" eaLnBrk="1" latinLnBrk="0" hangingPunct="1">
                        <a:defRPr sz="1900" kern="1200">
                          <a:solidFill>
                            <a:schemeClr val="dk1"/>
                          </a:solidFill>
                          <a:latin typeface="Calibri"/>
                        </a:defRPr>
                      </a:lvl5pPr>
                      <a:lvl6pPr marL="2285830" algn="l" defTabSz="457167" rtl="0" eaLnBrk="1" latinLnBrk="0" hangingPunct="1">
                        <a:defRPr sz="1900" kern="1200">
                          <a:solidFill>
                            <a:schemeClr val="dk1"/>
                          </a:solidFill>
                          <a:latin typeface="Calibri"/>
                        </a:defRPr>
                      </a:lvl6pPr>
                      <a:lvl7pPr marL="2742994" algn="l" defTabSz="457167" rtl="0" eaLnBrk="1" latinLnBrk="0" hangingPunct="1">
                        <a:defRPr sz="1900" kern="1200">
                          <a:solidFill>
                            <a:schemeClr val="dk1"/>
                          </a:solidFill>
                          <a:latin typeface="Calibri"/>
                        </a:defRPr>
                      </a:lvl7pPr>
                      <a:lvl8pPr marL="3200160" algn="l" defTabSz="457167" rtl="0" eaLnBrk="1" latinLnBrk="0" hangingPunct="1">
                        <a:defRPr sz="1900" kern="1200">
                          <a:solidFill>
                            <a:schemeClr val="dk1"/>
                          </a:solidFill>
                          <a:latin typeface="Calibri"/>
                        </a:defRPr>
                      </a:lvl8pPr>
                      <a:lvl9pPr marL="3657327" algn="l" defTabSz="457167" rtl="0" eaLnBrk="1" latinLnBrk="0" hangingPunct="1">
                        <a:defRPr sz="1900" kern="1200">
                          <a:solidFill>
                            <a:schemeClr val="dk1"/>
                          </a:solidFill>
                          <a:latin typeface="Calibri"/>
                        </a:defRPr>
                      </a:lvl9pPr>
                    </a:lstStyle>
                    <a:p>
                      <a:r>
                        <a:rPr lang="es-AR" sz="1600" dirty="0" smtClean="0">
                          <a:solidFill>
                            <a:schemeClr val="tx1"/>
                          </a:solidFill>
                          <a:latin typeface="Tahoma" panose="020B0604030504040204" pitchFamily="34" charset="0"/>
                          <a:cs typeface="Tahoma" panose="020B0604030504040204" pitchFamily="34" charset="0"/>
                        </a:rPr>
                        <a:t>leucopenia</a:t>
                      </a:r>
                      <a:endParaRPr lang="es-AR" sz="1600" dirty="0">
                        <a:solidFill>
                          <a:schemeClr val="tx1"/>
                        </a:solidFill>
                        <a:latin typeface="Tahoma" panose="020B0604030504040204" pitchFamily="34" charset="0"/>
                        <a:cs typeface="Tahoma" panose="020B0604030504040204" pitchFamily="34" charset="0"/>
                      </a:endParaRPr>
                    </a:p>
                  </a:txBody>
                  <a:tcPr marL="121920" marR="121920" marT="45721" marB="4572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457167" rtl="0" eaLnBrk="1" latinLnBrk="0" hangingPunct="1">
                        <a:defRPr sz="1900" kern="1200">
                          <a:solidFill>
                            <a:schemeClr val="dk1"/>
                          </a:solidFill>
                          <a:latin typeface="Calibri"/>
                        </a:defRPr>
                      </a:lvl1pPr>
                      <a:lvl2pPr marL="457167" algn="l" defTabSz="457167" rtl="0" eaLnBrk="1" latinLnBrk="0" hangingPunct="1">
                        <a:defRPr sz="1900" kern="1200">
                          <a:solidFill>
                            <a:schemeClr val="dk1"/>
                          </a:solidFill>
                          <a:latin typeface="Calibri"/>
                        </a:defRPr>
                      </a:lvl2pPr>
                      <a:lvl3pPr marL="914332" algn="l" defTabSz="457167" rtl="0" eaLnBrk="1" latinLnBrk="0" hangingPunct="1">
                        <a:defRPr sz="1900" kern="1200">
                          <a:solidFill>
                            <a:schemeClr val="dk1"/>
                          </a:solidFill>
                          <a:latin typeface="Calibri"/>
                        </a:defRPr>
                      </a:lvl3pPr>
                      <a:lvl4pPr marL="1371498" algn="l" defTabSz="457167" rtl="0" eaLnBrk="1" latinLnBrk="0" hangingPunct="1">
                        <a:defRPr sz="1900" kern="1200">
                          <a:solidFill>
                            <a:schemeClr val="dk1"/>
                          </a:solidFill>
                          <a:latin typeface="Calibri"/>
                        </a:defRPr>
                      </a:lvl4pPr>
                      <a:lvl5pPr marL="1828664" algn="l" defTabSz="457167" rtl="0" eaLnBrk="1" latinLnBrk="0" hangingPunct="1">
                        <a:defRPr sz="1900" kern="1200">
                          <a:solidFill>
                            <a:schemeClr val="dk1"/>
                          </a:solidFill>
                          <a:latin typeface="Calibri"/>
                        </a:defRPr>
                      </a:lvl5pPr>
                      <a:lvl6pPr marL="2285830" algn="l" defTabSz="457167" rtl="0" eaLnBrk="1" latinLnBrk="0" hangingPunct="1">
                        <a:defRPr sz="1900" kern="1200">
                          <a:solidFill>
                            <a:schemeClr val="dk1"/>
                          </a:solidFill>
                          <a:latin typeface="Calibri"/>
                        </a:defRPr>
                      </a:lvl6pPr>
                      <a:lvl7pPr marL="2742994" algn="l" defTabSz="457167" rtl="0" eaLnBrk="1" latinLnBrk="0" hangingPunct="1">
                        <a:defRPr sz="1900" kern="1200">
                          <a:solidFill>
                            <a:schemeClr val="dk1"/>
                          </a:solidFill>
                          <a:latin typeface="Calibri"/>
                        </a:defRPr>
                      </a:lvl7pPr>
                      <a:lvl8pPr marL="3200160" algn="l" defTabSz="457167" rtl="0" eaLnBrk="1" latinLnBrk="0" hangingPunct="1">
                        <a:defRPr sz="1900" kern="1200">
                          <a:solidFill>
                            <a:schemeClr val="dk1"/>
                          </a:solidFill>
                          <a:latin typeface="Calibri"/>
                        </a:defRPr>
                      </a:lvl8pPr>
                      <a:lvl9pPr marL="3657327" algn="l" defTabSz="457167" rtl="0" eaLnBrk="1" latinLnBrk="0" hangingPunct="1">
                        <a:defRPr sz="1900" kern="1200">
                          <a:solidFill>
                            <a:schemeClr val="dk1"/>
                          </a:solidFill>
                          <a:latin typeface="Calibri"/>
                        </a:defRPr>
                      </a:lvl9pPr>
                    </a:lstStyle>
                    <a:p>
                      <a:r>
                        <a:rPr lang="es-AR" sz="1600" dirty="0" smtClean="0">
                          <a:solidFill>
                            <a:schemeClr val="tx1"/>
                          </a:solidFill>
                          <a:latin typeface="Tahoma" panose="020B0604030504040204" pitchFamily="34" charset="0"/>
                          <a:cs typeface="Tahoma" panose="020B0604030504040204" pitchFamily="34" charset="0"/>
                        </a:rPr>
                        <a:t>40</a:t>
                      </a:r>
                      <a:endParaRPr lang="es-AR" sz="1600" dirty="0">
                        <a:solidFill>
                          <a:schemeClr val="tx1"/>
                        </a:solidFill>
                        <a:latin typeface="Tahoma" panose="020B0604030504040204" pitchFamily="34" charset="0"/>
                        <a:cs typeface="Tahoma" panose="020B0604030504040204" pitchFamily="34" charset="0"/>
                      </a:endParaRPr>
                    </a:p>
                  </a:txBody>
                  <a:tcPr marL="121920" marR="121920" marT="45721" marB="4572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r>
              <a:tr h="335291">
                <a:tc>
                  <a:txBody>
                    <a:bodyPr/>
                    <a:lstStyle>
                      <a:lvl1pPr marL="0" algn="l" defTabSz="457167" rtl="0" eaLnBrk="1" latinLnBrk="0" hangingPunct="1">
                        <a:defRPr sz="1900" kern="1200">
                          <a:solidFill>
                            <a:schemeClr val="dk1"/>
                          </a:solidFill>
                          <a:latin typeface="Calibri"/>
                        </a:defRPr>
                      </a:lvl1pPr>
                      <a:lvl2pPr marL="457167" algn="l" defTabSz="457167" rtl="0" eaLnBrk="1" latinLnBrk="0" hangingPunct="1">
                        <a:defRPr sz="1900" kern="1200">
                          <a:solidFill>
                            <a:schemeClr val="dk1"/>
                          </a:solidFill>
                          <a:latin typeface="Calibri"/>
                        </a:defRPr>
                      </a:lvl2pPr>
                      <a:lvl3pPr marL="914332" algn="l" defTabSz="457167" rtl="0" eaLnBrk="1" latinLnBrk="0" hangingPunct="1">
                        <a:defRPr sz="1900" kern="1200">
                          <a:solidFill>
                            <a:schemeClr val="dk1"/>
                          </a:solidFill>
                          <a:latin typeface="Calibri"/>
                        </a:defRPr>
                      </a:lvl3pPr>
                      <a:lvl4pPr marL="1371498" algn="l" defTabSz="457167" rtl="0" eaLnBrk="1" latinLnBrk="0" hangingPunct="1">
                        <a:defRPr sz="1900" kern="1200">
                          <a:solidFill>
                            <a:schemeClr val="dk1"/>
                          </a:solidFill>
                          <a:latin typeface="Calibri"/>
                        </a:defRPr>
                      </a:lvl4pPr>
                      <a:lvl5pPr marL="1828664" algn="l" defTabSz="457167" rtl="0" eaLnBrk="1" latinLnBrk="0" hangingPunct="1">
                        <a:defRPr sz="1900" kern="1200">
                          <a:solidFill>
                            <a:schemeClr val="dk1"/>
                          </a:solidFill>
                          <a:latin typeface="Calibri"/>
                        </a:defRPr>
                      </a:lvl5pPr>
                      <a:lvl6pPr marL="2285830" algn="l" defTabSz="457167" rtl="0" eaLnBrk="1" latinLnBrk="0" hangingPunct="1">
                        <a:defRPr sz="1900" kern="1200">
                          <a:solidFill>
                            <a:schemeClr val="dk1"/>
                          </a:solidFill>
                          <a:latin typeface="Calibri"/>
                        </a:defRPr>
                      </a:lvl6pPr>
                      <a:lvl7pPr marL="2742994" algn="l" defTabSz="457167" rtl="0" eaLnBrk="1" latinLnBrk="0" hangingPunct="1">
                        <a:defRPr sz="1900" kern="1200">
                          <a:solidFill>
                            <a:schemeClr val="dk1"/>
                          </a:solidFill>
                          <a:latin typeface="Calibri"/>
                        </a:defRPr>
                      </a:lvl7pPr>
                      <a:lvl8pPr marL="3200160" algn="l" defTabSz="457167" rtl="0" eaLnBrk="1" latinLnBrk="0" hangingPunct="1">
                        <a:defRPr sz="1900" kern="1200">
                          <a:solidFill>
                            <a:schemeClr val="dk1"/>
                          </a:solidFill>
                          <a:latin typeface="Calibri"/>
                        </a:defRPr>
                      </a:lvl8pPr>
                      <a:lvl9pPr marL="3657327" algn="l" defTabSz="457167" rtl="0" eaLnBrk="1" latinLnBrk="0" hangingPunct="1">
                        <a:defRPr sz="1900" kern="1200">
                          <a:solidFill>
                            <a:schemeClr val="dk1"/>
                          </a:solidFill>
                          <a:latin typeface="Calibri"/>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es-AR" sz="1600" dirty="0" smtClean="0">
                          <a:solidFill>
                            <a:schemeClr val="bg1"/>
                          </a:solidFill>
                          <a:latin typeface="Tahoma" panose="020B0604030504040204" pitchFamily="34" charset="0"/>
                          <a:cs typeface="Tahoma" panose="020B0604030504040204" pitchFamily="34" charset="0"/>
                        </a:rPr>
                        <a:t>Aumento de ASAT</a:t>
                      </a:r>
                      <a:r>
                        <a:rPr lang="es-AR" sz="1600" baseline="0" dirty="0" smtClean="0">
                          <a:solidFill>
                            <a:schemeClr val="bg1"/>
                          </a:solidFill>
                          <a:latin typeface="Tahoma" panose="020B0604030504040204" pitchFamily="34" charset="0"/>
                          <a:cs typeface="Tahoma" panose="020B0604030504040204" pitchFamily="34" charset="0"/>
                        </a:rPr>
                        <a:t> y ALAT</a:t>
                      </a:r>
                      <a:endParaRPr lang="es-AR" sz="1600" dirty="0" smtClean="0">
                        <a:solidFill>
                          <a:schemeClr val="bg1"/>
                        </a:solidFill>
                        <a:latin typeface="Tahoma" panose="020B0604030504040204" pitchFamily="34" charset="0"/>
                        <a:cs typeface="Tahoma" panose="020B0604030504040204" pitchFamily="34" charset="0"/>
                      </a:endParaRPr>
                    </a:p>
                  </a:txBody>
                  <a:tcPr marL="121920" marR="121920" marT="45721" marB="4572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solidFill>
                  </a:tcPr>
                </a:tc>
                <a:tc>
                  <a:txBody>
                    <a:bodyPr/>
                    <a:lstStyle>
                      <a:lvl1pPr marL="0" algn="l" defTabSz="457167" rtl="0" eaLnBrk="1" latinLnBrk="0" hangingPunct="1">
                        <a:defRPr sz="1900" kern="1200">
                          <a:solidFill>
                            <a:schemeClr val="dk1"/>
                          </a:solidFill>
                          <a:latin typeface="Calibri"/>
                        </a:defRPr>
                      </a:lvl1pPr>
                      <a:lvl2pPr marL="457167" algn="l" defTabSz="457167" rtl="0" eaLnBrk="1" latinLnBrk="0" hangingPunct="1">
                        <a:defRPr sz="1900" kern="1200">
                          <a:solidFill>
                            <a:schemeClr val="dk1"/>
                          </a:solidFill>
                          <a:latin typeface="Calibri"/>
                        </a:defRPr>
                      </a:lvl2pPr>
                      <a:lvl3pPr marL="914332" algn="l" defTabSz="457167" rtl="0" eaLnBrk="1" latinLnBrk="0" hangingPunct="1">
                        <a:defRPr sz="1900" kern="1200">
                          <a:solidFill>
                            <a:schemeClr val="dk1"/>
                          </a:solidFill>
                          <a:latin typeface="Calibri"/>
                        </a:defRPr>
                      </a:lvl3pPr>
                      <a:lvl4pPr marL="1371498" algn="l" defTabSz="457167" rtl="0" eaLnBrk="1" latinLnBrk="0" hangingPunct="1">
                        <a:defRPr sz="1900" kern="1200">
                          <a:solidFill>
                            <a:schemeClr val="dk1"/>
                          </a:solidFill>
                          <a:latin typeface="Calibri"/>
                        </a:defRPr>
                      </a:lvl4pPr>
                      <a:lvl5pPr marL="1828664" algn="l" defTabSz="457167" rtl="0" eaLnBrk="1" latinLnBrk="0" hangingPunct="1">
                        <a:defRPr sz="1900" kern="1200">
                          <a:solidFill>
                            <a:schemeClr val="dk1"/>
                          </a:solidFill>
                          <a:latin typeface="Calibri"/>
                        </a:defRPr>
                      </a:lvl5pPr>
                      <a:lvl6pPr marL="2285830" algn="l" defTabSz="457167" rtl="0" eaLnBrk="1" latinLnBrk="0" hangingPunct="1">
                        <a:defRPr sz="1900" kern="1200">
                          <a:solidFill>
                            <a:schemeClr val="dk1"/>
                          </a:solidFill>
                          <a:latin typeface="Calibri"/>
                        </a:defRPr>
                      </a:lvl6pPr>
                      <a:lvl7pPr marL="2742994" algn="l" defTabSz="457167" rtl="0" eaLnBrk="1" latinLnBrk="0" hangingPunct="1">
                        <a:defRPr sz="1900" kern="1200">
                          <a:solidFill>
                            <a:schemeClr val="dk1"/>
                          </a:solidFill>
                          <a:latin typeface="Calibri"/>
                        </a:defRPr>
                      </a:lvl7pPr>
                      <a:lvl8pPr marL="3200160" algn="l" defTabSz="457167" rtl="0" eaLnBrk="1" latinLnBrk="0" hangingPunct="1">
                        <a:defRPr sz="1900" kern="1200">
                          <a:solidFill>
                            <a:schemeClr val="dk1"/>
                          </a:solidFill>
                          <a:latin typeface="Calibri"/>
                        </a:defRPr>
                      </a:lvl8pPr>
                      <a:lvl9pPr marL="3657327" algn="l" defTabSz="457167" rtl="0" eaLnBrk="1" latinLnBrk="0" hangingPunct="1">
                        <a:defRPr sz="1900" kern="1200">
                          <a:solidFill>
                            <a:schemeClr val="dk1"/>
                          </a:solidFill>
                          <a:latin typeface="Calibri"/>
                        </a:defRPr>
                      </a:lvl9pPr>
                    </a:lstStyle>
                    <a:p>
                      <a:r>
                        <a:rPr lang="es-AR" sz="1600" dirty="0" smtClean="0">
                          <a:solidFill>
                            <a:schemeClr val="bg1"/>
                          </a:solidFill>
                          <a:latin typeface="Tahoma" panose="020B0604030504040204" pitchFamily="34" charset="0"/>
                          <a:cs typeface="Tahoma" panose="020B0604030504040204" pitchFamily="34" charset="0"/>
                        </a:rPr>
                        <a:t>21</a:t>
                      </a:r>
                      <a:endParaRPr lang="es-AR" sz="1600" dirty="0">
                        <a:solidFill>
                          <a:schemeClr val="bg1"/>
                        </a:solidFill>
                        <a:latin typeface="Tahoma" panose="020B0604030504040204" pitchFamily="34" charset="0"/>
                        <a:cs typeface="Tahoma" panose="020B0604030504040204" pitchFamily="34" charset="0"/>
                      </a:endParaRPr>
                    </a:p>
                  </a:txBody>
                  <a:tcPr marL="121920" marR="121920" marT="45721" marB="4572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solidFill>
                  </a:tcPr>
                </a:tc>
              </a:tr>
            </a:tbl>
          </a:graphicData>
        </a:graphic>
      </p:graphicFrame>
      <p:sp>
        <p:nvSpPr>
          <p:cNvPr id="3" name="2 CuadroTexto"/>
          <p:cNvSpPr txBox="1"/>
          <p:nvPr/>
        </p:nvSpPr>
        <p:spPr>
          <a:xfrm>
            <a:off x="3912782" y="732674"/>
            <a:ext cx="4216988" cy="384721"/>
          </a:xfrm>
          <a:prstGeom prst="rect">
            <a:avLst/>
          </a:prstGeom>
          <a:noFill/>
        </p:spPr>
        <p:txBody>
          <a:bodyPr wrap="none" rtlCol="0">
            <a:spAutoFit/>
          </a:bodyPr>
          <a:lstStyle/>
          <a:p>
            <a:r>
              <a:rPr lang="es-AR" dirty="0" smtClean="0"/>
              <a:t>Presentación clínica de la infección aguda</a:t>
            </a:r>
            <a:endParaRPr lang="es-AR" dirty="0"/>
          </a:p>
        </p:txBody>
      </p:sp>
      <p:sp>
        <p:nvSpPr>
          <p:cNvPr id="4" name="3 Rectángulo"/>
          <p:cNvSpPr/>
          <p:nvPr/>
        </p:nvSpPr>
        <p:spPr>
          <a:xfrm>
            <a:off x="7931819" y="6464889"/>
            <a:ext cx="3941272" cy="307777"/>
          </a:xfrm>
          <a:prstGeom prst="rect">
            <a:avLst/>
          </a:prstGeom>
        </p:spPr>
        <p:txBody>
          <a:bodyPr wrap="none">
            <a:spAutoFit/>
          </a:bodyPr>
          <a:lstStyle/>
          <a:p>
            <a:pPr lvl="0" algn="ctr" fontAlgn="base">
              <a:spcBef>
                <a:spcPct val="0"/>
              </a:spcBef>
              <a:spcAft>
                <a:spcPct val="0"/>
              </a:spcAft>
            </a:pPr>
            <a:r>
              <a:rPr lang="es-ES" altLang="es-AR" sz="1200" dirty="0" err="1">
                <a:solidFill>
                  <a:srgbClr val="000000"/>
                </a:solidFill>
                <a:latin typeface="Tahoma" pitchFamily="34" charset="0"/>
                <a:ea typeface="ヒラギノ角ゴ Pro W3"/>
                <a:cs typeface="Tahoma" pitchFamily="34" charset="0"/>
              </a:rPr>
              <a:t>Kahn</a:t>
            </a:r>
            <a:r>
              <a:rPr lang="es-ES" altLang="es-AR" sz="1200" dirty="0">
                <a:solidFill>
                  <a:srgbClr val="000000"/>
                </a:solidFill>
                <a:latin typeface="Tahoma" pitchFamily="34" charset="0"/>
                <a:ea typeface="ヒラギノ角ゴ Pro W3"/>
                <a:cs typeface="Tahoma" pitchFamily="34" charset="0"/>
              </a:rPr>
              <a:t> j;  New </a:t>
            </a:r>
            <a:r>
              <a:rPr lang="es-ES" altLang="es-AR" sz="1200" dirty="0" err="1">
                <a:solidFill>
                  <a:srgbClr val="000000"/>
                </a:solidFill>
                <a:latin typeface="Tahoma" pitchFamily="34" charset="0"/>
                <a:ea typeface="ヒラギノ角ゴ Pro W3"/>
                <a:cs typeface="Tahoma" pitchFamily="34" charset="0"/>
              </a:rPr>
              <a:t>Engl</a:t>
            </a:r>
            <a:r>
              <a:rPr lang="es-ES" altLang="es-AR" sz="1200" dirty="0">
                <a:solidFill>
                  <a:srgbClr val="000000"/>
                </a:solidFill>
                <a:latin typeface="Tahoma" pitchFamily="34" charset="0"/>
                <a:ea typeface="ヒラギノ角ゴ Pro W3"/>
                <a:cs typeface="Tahoma" pitchFamily="34" charset="0"/>
              </a:rPr>
              <a:t> </a:t>
            </a:r>
            <a:r>
              <a:rPr lang="es-ES" altLang="es-AR" sz="1200" dirty="0" err="1">
                <a:solidFill>
                  <a:srgbClr val="000000"/>
                </a:solidFill>
                <a:latin typeface="Tahoma" pitchFamily="34" charset="0"/>
                <a:ea typeface="ヒラギノ角ゴ Pro W3"/>
                <a:cs typeface="Tahoma" pitchFamily="34" charset="0"/>
              </a:rPr>
              <a:t>Journal</a:t>
            </a:r>
            <a:r>
              <a:rPr lang="es-ES" altLang="es-AR" sz="1200" dirty="0">
                <a:solidFill>
                  <a:srgbClr val="000000"/>
                </a:solidFill>
                <a:latin typeface="Tahoma" pitchFamily="34" charset="0"/>
                <a:ea typeface="ヒラギノ角ゴ Pro W3"/>
                <a:cs typeface="Tahoma" pitchFamily="34" charset="0"/>
              </a:rPr>
              <a:t> of </a:t>
            </a:r>
            <a:r>
              <a:rPr lang="es-ES" altLang="es-AR" sz="1200" dirty="0" err="1">
                <a:solidFill>
                  <a:srgbClr val="000000"/>
                </a:solidFill>
                <a:latin typeface="Tahoma" pitchFamily="34" charset="0"/>
                <a:ea typeface="ヒラギノ角ゴ Pro W3"/>
                <a:cs typeface="Tahoma" pitchFamily="34" charset="0"/>
              </a:rPr>
              <a:t>Med</a:t>
            </a:r>
            <a:r>
              <a:rPr lang="es-ES" altLang="es-AR" sz="1200" dirty="0">
                <a:solidFill>
                  <a:srgbClr val="000000"/>
                </a:solidFill>
                <a:latin typeface="Tahoma" pitchFamily="34" charset="0"/>
                <a:ea typeface="ヒラギノ角ゴ Pro W3"/>
                <a:cs typeface="Tahoma" pitchFamily="34" charset="0"/>
              </a:rPr>
              <a:t>; </a:t>
            </a:r>
            <a:r>
              <a:rPr lang="es-ES" altLang="es-AR" sz="1200" dirty="0" err="1">
                <a:solidFill>
                  <a:srgbClr val="000000"/>
                </a:solidFill>
                <a:latin typeface="Tahoma" pitchFamily="34" charset="0"/>
                <a:ea typeface="ヒラギノ角ゴ Pro W3"/>
                <a:cs typeface="Tahoma" pitchFamily="34" charset="0"/>
              </a:rPr>
              <a:t>Vol</a:t>
            </a:r>
            <a:r>
              <a:rPr lang="es-ES" altLang="es-AR" sz="1200" dirty="0">
                <a:solidFill>
                  <a:srgbClr val="000000"/>
                </a:solidFill>
                <a:latin typeface="Tahoma" pitchFamily="34" charset="0"/>
                <a:ea typeface="ヒラギノ角ゴ Pro W3"/>
                <a:cs typeface="Tahoma" pitchFamily="34" charset="0"/>
              </a:rPr>
              <a:t> 339:33-39;1998</a:t>
            </a:r>
            <a:r>
              <a:rPr lang="es-ES" altLang="es-AR" sz="1400" dirty="0">
                <a:solidFill>
                  <a:srgbClr val="000000"/>
                </a:solidFill>
                <a:latin typeface="Calibri"/>
                <a:ea typeface="ヒラギノ角ゴ Pro W3"/>
                <a:cs typeface="Tahoma" pitchFamily="34" charset="0"/>
              </a:rPr>
              <a:t>.</a:t>
            </a:r>
          </a:p>
        </p:txBody>
      </p:sp>
      <p:sp>
        <p:nvSpPr>
          <p:cNvPr id="5" name="4 Rectángulo"/>
          <p:cNvSpPr/>
          <p:nvPr/>
        </p:nvSpPr>
        <p:spPr>
          <a:xfrm>
            <a:off x="6839983" y="1801015"/>
            <a:ext cx="4908994" cy="3477875"/>
          </a:xfrm>
          <a:prstGeom prst="rect">
            <a:avLst/>
          </a:prstGeom>
          <a:solidFill>
            <a:schemeClr val="accent1"/>
          </a:solidFill>
        </p:spPr>
        <p:txBody>
          <a:bodyPr wrap="square">
            <a:spAutoFit/>
          </a:bodyPr>
          <a:lstStyle/>
          <a:p>
            <a:pPr marL="342900" lvl="0" indent="-342900" defTabSz="457200" fontAlgn="base">
              <a:spcBef>
                <a:spcPct val="0"/>
              </a:spcBef>
              <a:spcAft>
                <a:spcPct val="0"/>
              </a:spcAft>
              <a:buFont typeface="Wingdings" panose="05000000000000000000" pitchFamily="2" charset="2"/>
              <a:buChar char="§"/>
              <a:defRPr/>
            </a:pPr>
            <a:r>
              <a:rPr lang="es-AR" sz="2000" dirty="0">
                <a:solidFill>
                  <a:schemeClr val="bg1"/>
                </a:solidFill>
                <a:latin typeface="Tahoma" panose="020B0604030504040204" pitchFamily="34" charset="0"/>
                <a:ea typeface="ヒラギノ角ゴ Pro W3"/>
                <a:cs typeface="Tahoma" panose="020B0604030504040204" pitchFamily="34" charset="0"/>
              </a:rPr>
              <a:t>Complicaciones oportunistas severas </a:t>
            </a:r>
          </a:p>
          <a:p>
            <a:pPr lvl="0" defTabSz="457200" fontAlgn="base">
              <a:spcBef>
                <a:spcPct val="0"/>
              </a:spcBef>
              <a:spcAft>
                <a:spcPct val="0"/>
              </a:spcAft>
              <a:defRPr/>
            </a:pPr>
            <a:r>
              <a:rPr lang="es-AR" sz="2000" dirty="0">
                <a:solidFill>
                  <a:schemeClr val="bg1"/>
                </a:solidFill>
                <a:latin typeface="Tahoma" panose="020B0604030504040204" pitchFamily="34" charset="0"/>
                <a:ea typeface="ヒラギノ角ゴ Pro W3"/>
                <a:cs typeface="Tahoma" panose="020B0604030504040204" pitchFamily="34" charset="0"/>
              </a:rPr>
              <a:t>    (PCP)</a:t>
            </a:r>
          </a:p>
          <a:p>
            <a:pPr lvl="0" defTabSz="457200" fontAlgn="base">
              <a:spcBef>
                <a:spcPct val="0"/>
              </a:spcBef>
              <a:spcAft>
                <a:spcPct val="0"/>
              </a:spcAft>
              <a:defRPr/>
            </a:pPr>
            <a:endParaRPr lang="es-AR" sz="2000" dirty="0">
              <a:solidFill>
                <a:schemeClr val="bg1"/>
              </a:solidFill>
              <a:latin typeface="Tahoma" panose="020B0604030504040204" pitchFamily="34" charset="0"/>
              <a:ea typeface="ヒラギノ角ゴ Pro W3"/>
              <a:cs typeface="Tahoma" panose="020B0604030504040204" pitchFamily="34" charset="0"/>
            </a:endParaRPr>
          </a:p>
          <a:p>
            <a:pPr marL="342900" lvl="0" indent="-342900" defTabSz="457200" fontAlgn="base">
              <a:spcBef>
                <a:spcPct val="0"/>
              </a:spcBef>
              <a:spcAft>
                <a:spcPct val="0"/>
              </a:spcAft>
              <a:buFont typeface="Wingdings" panose="05000000000000000000" pitchFamily="2" charset="2"/>
              <a:buChar char="§"/>
              <a:defRPr/>
            </a:pPr>
            <a:r>
              <a:rPr lang="es-AR" sz="2000" dirty="0">
                <a:solidFill>
                  <a:schemeClr val="bg1"/>
                </a:solidFill>
                <a:latin typeface="Tahoma" panose="020B0604030504040204" pitchFamily="34" charset="0"/>
                <a:ea typeface="ヒラギノ角ゴ Pro W3"/>
                <a:cs typeface="Tahoma" panose="020B0604030504040204" pitchFamily="34" charset="0"/>
              </a:rPr>
              <a:t>Afectación grave de un órgano </a:t>
            </a:r>
          </a:p>
          <a:p>
            <a:pPr lvl="0" defTabSz="457200" fontAlgn="base">
              <a:spcBef>
                <a:spcPct val="0"/>
              </a:spcBef>
              <a:spcAft>
                <a:spcPct val="0"/>
              </a:spcAft>
              <a:defRPr/>
            </a:pPr>
            <a:r>
              <a:rPr lang="es-AR" sz="2000" dirty="0">
                <a:solidFill>
                  <a:schemeClr val="bg1"/>
                </a:solidFill>
                <a:latin typeface="Tahoma" panose="020B0604030504040204" pitchFamily="34" charset="0"/>
                <a:ea typeface="ヒラギノ角ゴ Pro W3"/>
                <a:cs typeface="Tahoma" panose="020B0604030504040204" pitchFamily="34" charset="0"/>
              </a:rPr>
              <a:t>    (miocarditis aguda)</a:t>
            </a:r>
          </a:p>
          <a:p>
            <a:pPr marL="342900" lvl="0" indent="-342900" defTabSz="457200" fontAlgn="base">
              <a:spcBef>
                <a:spcPct val="0"/>
              </a:spcBef>
              <a:spcAft>
                <a:spcPct val="0"/>
              </a:spcAft>
              <a:buFont typeface="Wingdings" panose="05000000000000000000" pitchFamily="2" charset="2"/>
              <a:buChar char="§"/>
              <a:defRPr/>
            </a:pPr>
            <a:endParaRPr lang="es-AR" sz="2000" dirty="0">
              <a:solidFill>
                <a:schemeClr val="bg1"/>
              </a:solidFill>
              <a:latin typeface="Tahoma" panose="020B0604030504040204" pitchFamily="34" charset="0"/>
              <a:ea typeface="ヒラギノ角ゴ Pro W3"/>
              <a:cs typeface="Tahoma" panose="020B0604030504040204" pitchFamily="34" charset="0"/>
            </a:endParaRPr>
          </a:p>
          <a:p>
            <a:pPr marL="342900" lvl="0" indent="-342900" defTabSz="457200" fontAlgn="base">
              <a:spcBef>
                <a:spcPct val="0"/>
              </a:spcBef>
              <a:spcAft>
                <a:spcPct val="0"/>
              </a:spcAft>
              <a:buFont typeface="Wingdings" panose="05000000000000000000" pitchFamily="2" charset="2"/>
              <a:buChar char="§"/>
              <a:defRPr/>
            </a:pPr>
            <a:r>
              <a:rPr lang="es-AR" sz="2000" dirty="0">
                <a:solidFill>
                  <a:schemeClr val="bg1"/>
                </a:solidFill>
                <a:latin typeface="Tahoma" panose="020B0604030504040204" pitchFamily="34" charset="0"/>
                <a:ea typeface="ヒラギノ角ゴ Pro W3"/>
                <a:cs typeface="Tahoma" panose="020B0604030504040204" pitchFamily="34" charset="0"/>
              </a:rPr>
              <a:t>Alteración hematológica </a:t>
            </a:r>
          </a:p>
          <a:p>
            <a:pPr lvl="0" defTabSz="457200" fontAlgn="base">
              <a:spcBef>
                <a:spcPct val="0"/>
              </a:spcBef>
              <a:spcAft>
                <a:spcPct val="0"/>
              </a:spcAft>
              <a:defRPr/>
            </a:pPr>
            <a:r>
              <a:rPr lang="es-AR" sz="2000" dirty="0">
                <a:solidFill>
                  <a:schemeClr val="bg1"/>
                </a:solidFill>
                <a:latin typeface="Tahoma" panose="020B0604030504040204" pitchFamily="34" charset="0"/>
                <a:ea typeface="ヒラギノ角ゴ Pro W3"/>
                <a:cs typeface="Tahoma" panose="020B0604030504040204" pitchFamily="34" charset="0"/>
              </a:rPr>
              <a:t>    (</a:t>
            </a:r>
            <a:r>
              <a:rPr lang="es-AR" sz="2000" dirty="0" err="1">
                <a:solidFill>
                  <a:schemeClr val="bg1"/>
                </a:solidFill>
                <a:latin typeface="Tahoma" panose="020B0604030504040204" pitchFamily="34" charset="0"/>
                <a:ea typeface="ヒラギノ角ゴ Pro W3"/>
                <a:cs typeface="Tahoma" panose="020B0604030504040204" pitchFamily="34" charset="0"/>
              </a:rPr>
              <a:t>plaquetopenia</a:t>
            </a:r>
            <a:r>
              <a:rPr lang="es-AR" sz="2000" dirty="0">
                <a:solidFill>
                  <a:schemeClr val="bg1"/>
                </a:solidFill>
                <a:latin typeface="Tahoma" panose="020B0604030504040204" pitchFamily="34" charset="0"/>
                <a:ea typeface="ヒラギノ角ゴ Pro W3"/>
                <a:cs typeface="Tahoma" panose="020B0604030504040204" pitchFamily="34" charset="0"/>
              </a:rPr>
              <a:t> severa)</a:t>
            </a:r>
          </a:p>
          <a:p>
            <a:pPr marL="342900" lvl="0" indent="-342900" defTabSz="457200" fontAlgn="base">
              <a:spcBef>
                <a:spcPct val="0"/>
              </a:spcBef>
              <a:spcAft>
                <a:spcPct val="0"/>
              </a:spcAft>
              <a:buFont typeface="Wingdings" panose="05000000000000000000" pitchFamily="2" charset="2"/>
              <a:buChar char="§"/>
              <a:defRPr/>
            </a:pPr>
            <a:endParaRPr lang="es-AR" sz="2000" dirty="0">
              <a:solidFill>
                <a:schemeClr val="bg1"/>
              </a:solidFill>
              <a:latin typeface="Tahoma" panose="020B0604030504040204" pitchFamily="34" charset="0"/>
              <a:ea typeface="ヒラギノ角ゴ Pro W3"/>
              <a:cs typeface="Tahoma" panose="020B0604030504040204" pitchFamily="34" charset="0"/>
            </a:endParaRPr>
          </a:p>
          <a:p>
            <a:pPr marL="342900" lvl="0" indent="-342900" defTabSz="457200" fontAlgn="base">
              <a:spcBef>
                <a:spcPct val="0"/>
              </a:spcBef>
              <a:spcAft>
                <a:spcPct val="0"/>
              </a:spcAft>
              <a:buFont typeface="Wingdings" panose="05000000000000000000" pitchFamily="2" charset="2"/>
              <a:buChar char="§"/>
              <a:defRPr/>
            </a:pPr>
            <a:r>
              <a:rPr lang="es-AR" sz="2000" dirty="0">
                <a:solidFill>
                  <a:schemeClr val="bg1"/>
                </a:solidFill>
                <a:latin typeface="Tahoma" panose="020B0604030504040204" pitchFamily="34" charset="0"/>
                <a:ea typeface="ヒラギノ角ゴ Pro W3"/>
                <a:cs typeface="Tahoma" panose="020B0604030504040204" pitchFamily="34" charset="0"/>
              </a:rPr>
              <a:t>Compromiso neurológico</a:t>
            </a:r>
          </a:p>
          <a:p>
            <a:pPr lvl="0" defTabSz="457200" fontAlgn="base">
              <a:spcBef>
                <a:spcPct val="0"/>
              </a:spcBef>
              <a:spcAft>
                <a:spcPct val="0"/>
              </a:spcAft>
              <a:defRPr/>
            </a:pPr>
            <a:r>
              <a:rPr lang="es-AR" sz="2000" dirty="0">
                <a:solidFill>
                  <a:schemeClr val="bg1"/>
                </a:solidFill>
                <a:latin typeface="Tahoma" panose="020B0604030504040204" pitchFamily="34" charset="0"/>
                <a:ea typeface="ヒラギノ角ゴ Pro W3"/>
                <a:cs typeface="Tahoma" panose="020B0604030504040204" pitchFamily="34" charset="0"/>
              </a:rPr>
              <a:t>    (meningoencefalitis- </a:t>
            </a:r>
            <a:r>
              <a:rPr lang="es-AR" sz="2000" dirty="0" err="1">
                <a:solidFill>
                  <a:schemeClr val="bg1"/>
                </a:solidFill>
                <a:latin typeface="Tahoma" panose="020B0604030504040204" pitchFamily="34" charset="0"/>
                <a:ea typeface="ヒラギノ角ゴ Pro W3"/>
                <a:cs typeface="Tahoma" panose="020B0604030504040204" pitchFamily="34" charset="0"/>
              </a:rPr>
              <a:t>Guillain</a:t>
            </a:r>
            <a:r>
              <a:rPr lang="es-AR" sz="2000" dirty="0">
                <a:solidFill>
                  <a:schemeClr val="bg1"/>
                </a:solidFill>
                <a:latin typeface="Tahoma" panose="020B0604030504040204" pitchFamily="34" charset="0"/>
                <a:ea typeface="ヒラギノ角ゴ Pro W3"/>
                <a:cs typeface="Tahoma" panose="020B0604030504040204" pitchFamily="34" charset="0"/>
              </a:rPr>
              <a:t> Barre)</a:t>
            </a:r>
          </a:p>
        </p:txBody>
      </p:sp>
    </p:spTree>
    <p:extLst>
      <p:ext uri="{BB962C8B-B14F-4D97-AF65-F5344CB8AC3E}">
        <p14:creationId xmlns:p14="http://schemas.microsoft.com/office/powerpoint/2010/main" val="301686773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9666" name="Text Box 2"/>
          <p:cNvSpPr txBox="1">
            <a:spLocks noChangeArrowheads="1"/>
          </p:cNvSpPr>
          <p:nvPr/>
        </p:nvSpPr>
        <p:spPr bwMode="auto">
          <a:xfrm>
            <a:off x="624417" y="1268471"/>
            <a:ext cx="11089216" cy="3354765"/>
          </a:xfrm>
          <a:prstGeom prst="rect">
            <a:avLst/>
          </a:prstGeom>
          <a:noFill/>
          <a:ln>
            <a:noFill/>
          </a:ln>
          <a:effectLs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defTabSz="914400" fontAlgn="base">
              <a:spcBef>
                <a:spcPct val="0"/>
              </a:spcBef>
              <a:spcAft>
                <a:spcPct val="0"/>
              </a:spcAft>
              <a:buFont typeface="Wingdings" pitchFamily="2" charset="2"/>
              <a:buChar char="§"/>
              <a:defRPr/>
            </a:pPr>
            <a:r>
              <a:rPr lang="es-ES" sz="2400" dirty="0" smtClean="0">
                <a:solidFill>
                  <a:srgbClr val="000000"/>
                </a:solidFill>
                <a:latin typeface="Calibri"/>
              </a:rPr>
              <a:t>El uso de IP (indinavir, amprenavir, fosamprenavir, o lopinavir / ritonavir, puede estar asociado con un aumento  del riesgo de infarto de miocardio.</a:t>
            </a:r>
          </a:p>
          <a:p>
            <a:pPr defTabSz="914400" fontAlgn="base">
              <a:spcBef>
                <a:spcPct val="0"/>
              </a:spcBef>
              <a:spcAft>
                <a:spcPct val="0"/>
              </a:spcAft>
              <a:buFont typeface="Wingdings" pitchFamily="2" charset="2"/>
              <a:buChar char="§"/>
              <a:defRPr/>
            </a:pPr>
            <a:endParaRPr lang="es-ES" sz="2400" dirty="0" smtClean="0">
              <a:solidFill>
                <a:srgbClr val="000000"/>
              </a:solidFill>
              <a:latin typeface="Calibri"/>
            </a:endParaRPr>
          </a:p>
          <a:p>
            <a:pPr defTabSz="914400" fontAlgn="base">
              <a:spcBef>
                <a:spcPct val="0"/>
              </a:spcBef>
              <a:spcAft>
                <a:spcPct val="0"/>
              </a:spcAft>
              <a:buFont typeface="Wingdings" pitchFamily="2" charset="2"/>
              <a:buChar char="§"/>
              <a:defRPr/>
            </a:pPr>
            <a:r>
              <a:rPr lang="es-ES" sz="2400" dirty="0" smtClean="0">
                <a:solidFill>
                  <a:srgbClr val="000000"/>
                </a:solidFill>
                <a:latin typeface="Calibri"/>
              </a:rPr>
              <a:t> Datos de la cohorte D. A. D (2007) y de SMART sugieren que el riesgo de IAM también puede aumentar con el uso de abacavir. </a:t>
            </a:r>
          </a:p>
          <a:p>
            <a:pPr defTabSz="914400" fontAlgn="base">
              <a:spcBef>
                <a:spcPct val="0"/>
              </a:spcBef>
              <a:spcAft>
                <a:spcPct val="0"/>
              </a:spcAft>
              <a:buFont typeface="Wingdings" pitchFamily="2" charset="2"/>
              <a:buChar char="§"/>
              <a:defRPr/>
            </a:pPr>
            <a:endParaRPr lang="es-ES" sz="2400" dirty="0" smtClean="0">
              <a:solidFill>
                <a:srgbClr val="000000"/>
              </a:solidFill>
              <a:latin typeface="Calibri"/>
            </a:endParaRPr>
          </a:p>
          <a:p>
            <a:pPr defTabSz="914400" fontAlgn="base">
              <a:spcBef>
                <a:spcPct val="0"/>
              </a:spcBef>
              <a:spcAft>
                <a:spcPct val="0"/>
              </a:spcAft>
              <a:buFont typeface="Wingdings" pitchFamily="2" charset="2"/>
              <a:buChar char="§"/>
              <a:defRPr/>
            </a:pPr>
            <a:r>
              <a:rPr lang="es-ES" sz="2400" dirty="0" smtClean="0">
                <a:solidFill>
                  <a:srgbClr val="FF0000"/>
                </a:solidFill>
                <a:latin typeface="Calibri"/>
              </a:rPr>
              <a:t>En la French Hospital Database on HIV (FHDH)  una mayor tasa de IAM se observó en pacientes que recibían abacavir de &lt;1 año.</a:t>
            </a:r>
          </a:p>
          <a:p>
            <a:pPr defTabSz="914400" fontAlgn="base">
              <a:spcBef>
                <a:spcPct val="0"/>
              </a:spcBef>
              <a:spcAft>
                <a:spcPct val="0"/>
              </a:spcAft>
              <a:buFont typeface="Wingdings" pitchFamily="2" charset="2"/>
              <a:buNone/>
              <a:defRPr/>
            </a:pPr>
            <a:r>
              <a:rPr lang="es-ES" sz="2000" dirty="0" smtClean="0">
                <a:solidFill>
                  <a:srgbClr val="000000"/>
                </a:solidFill>
                <a:latin typeface="Calibri"/>
              </a:rPr>
              <a:t>        </a:t>
            </a:r>
          </a:p>
        </p:txBody>
      </p:sp>
      <p:sp>
        <p:nvSpPr>
          <p:cNvPr id="369667" name="Text Box 3"/>
          <p:cNvSpPr txBox="1">
            <a:spLocks noChangeArrowheads="1"/>
          </p:cNvSpPr>
          <p:nvPr/>
        </p:nvSpPr>
        <p:spPr bwMode="auto">
          <a:xfrm>
            <a:off x="2063556" y="332798"/>
            <a:ext cx="6185604" cy="584775"/>
          </a:xfrm>
          <a:prstGeom prst="rect">
            <a:avLst/>
          </a:prstGeom>
          <a:noFill/>
          <a:ln>
            <a:noFill/>
          </a:ln>
          <a:effectLst/>
          <a:extLst/>
        </p:spPr>
        <p:txBody>
          <a:bodyPr wrap="none">
            <a:spAutoFit/>
          </a:bodyPr>
          <a:lstStyle/>
          <a:p>
            <a:pPr defTabSz="914400" fontAlgn="base">
              <a:spcBef>
                <a:spcPct val="0"/>
              </a:spcBef>
              <a:spcAft>
                <a:spcPct val="0"/>
              </a:spcAft>
              <a:defRPr/>
            </a:pPr>
            <a:r>
              <a:rPr lang="es-AR" sz="3200" dirty="0">
                <a:solidFill>
                  <a:srgbClr val="000000"/>
                </a:solidFill>
              </a:rPr>
              <a:t>Enfermedades CV y antirretrovirales</a:t>
            </a:r>
            <a:endParaRPr lang="es-ES" sz="3200" dirty="0">
              <a:solidFill>
                <a:srgbClr val="000000"/>
              </a:solidFill>
            </a:endParaRPr>
          </a:p>
        </p:txBody>
      </p:sp>
      <p:sp>
        <p:nvSpPr>
          <p:cNvPr id="369668" name="Text Box 4"/>
          <p:cNvSpPr txBox="1">
            <a:spLocks noChangeArrowheads="1"/>
          </p:cNvSpPr>
          <p:nvPr/>
        </p:nvSpPr>
        <p:spPr bwMode="auto">
          <a:xfrm>
            <a:off x="1199559" y="5733256"/>
            <a:ext cx="9888073" cy="755810"/>
          </a:xfrm>
          <a:prstGeom prst="rect">
            <a:avLst/>
          </a:prstGeom>
          <a:noFill/>
          <a:ln>
            <a:noFill/>
          </a:ln>
          <a:effectLst/>
          <a:extLst/>
        </p:spPr>
        <p:txBody>
          <a:bodyPr wrap="square">
            <a:spAutoFit/>
          </a:bodyPr>
          <a:lstStyle/>
          <a:p>
            <a:pPr algn="ctr" defTabSz="914400" fontAlgn="base">
              <a:spcBef>
                <a:spcPct val="0"/>
              </a:spcBef>
              <a:spcAft>
                <a:spcPct val="0"/>
              </a:spcAft>
              <a:defRPr/>
            </a:pPr>
            <a:r>
              <a:rPr lang="fr-FR" sz="1400" dirty="0">
                <a:solidFill>
                  <a:srgbClr val="FFFFFF"/>
                </a:solidFill>
              </a:rPr>
              <a:t>Lang S, , et al. </a:t>
            </a:r>
            <a:r>
              <a:rPr lang="en-US" sz="1400" dirty="0">
                <a:solidFill>
                  <a:srgbClr val="FFFFFF"/>
                </a:solidFill>
              </a:rPr>
              <a:t>Impact of individual antiretroviral drugs on the risk of myocardial infarction in human </a:t>
            </a:r>
            <a:r>
              <a:rPr lang="en-US" sz="1400" dirty="0">
                <a:solidFill>
                  <a:srgbClr val="000000"/>
                </a:solidFill>
              </a:rPr>
              <a:t>immunodeficiency virus-infected patients: a case-control study nested within the French Hospital Database on HIV ANRS Cohort CO4. Arch Intern Med. 2010;170:1228-1238. </a:t>
            </a:r>
            <a:endParaRPr lang="es-ES" sz="1400" dirty="0">
              <a:solidFill>
                <a:srgbClr val="000000"/>
              </a:solidFill>
            </a:endParaRPr>
          </a:p>
        </p:txBody>
      </p:sp>
    </p:spTree>
    <p:extLst>
      <p:ext uri="{BB962C8B-B14F-4D97-AF65-F5344CB8AC3E}">
        <p14:creationId xmlns:p14="http://schemas.microsoft.com/office/powerpoint/2010/main" val="150091830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Title 1"/>
          <p:cNvSpPr>
            <a:spLocks noGrp="1"/>
          </p:cNvSpPr>
          <p:nvPr>
            <p:ph type="title" idx="4294967295"/>
          </p:nvPr>
        </p:nvSpPr>
        <p:spPr>
          <a:xfrm>
            <a:off x="624417" y="19"/>
            <a:ext cx="10972800" cy="1143000"/>
          </a:xfrm>
        </p:spPr>
        <p:txBody>
          <a:bodyPr/>
          <a:lstStyle/>
          <a:p>
            <a:pPr eaLnBrk="1" hangingPunct="1"/>
            <a:r>
              <a:rPr lang="en-US" sz="2800" dirty="0" smtClean="0">
                <a:solidFill>
                  <a:schemeClr val="tx1"/>
                </a:solidFill>
                <a:latin typeface="Tahoma" pitchFamily="34" charset="0"/>
              </a:rPr>
              <a:t>FDA Meta-analysis of Risk of Myocardial Infarction in Abacavir Trials</a:t>
            </a:r>
          </a:p>
        </p:txBody>
      </p:sp>
      <p:sp>
        <p:nvSpPr>
          <p:cNvPr id="51203" name="Content Placeholder 2"/>
          <p:cNvSpPr>
            <a:spLocks noGrp="1"/>
          </p:cNvSpPr>
          <p:nvPr>
            <p:ph idx="4294967295"/>
          </p:nvPr>
        </p:nvSpPr>
        <p:spPr>
          <a:xfrm>
            <a:off x="624417" y="1052514"/>
            <a:ext cx="10972800" cy="1008062"/>
          </a:xfrm>
        </p:spPr>
        <p:txBody>
          <a:bodyPr/>
          <a:lstStyle/>
          <a:p>
            <a:pPr eaLnBrk="1" hangingPunct="1">
              <a:spcBef>
                <a:spcPts val="500"/>
              </a:spcBef>
            </a:pPr>
            <a:r>
              <a:rPr lang="en-US" sz="1600" dirty="0" smtClean="0">
                <a:latin typeface="Tahoma" pitchFamily="34" charset="0"/>
              </a:rPr>
              <a:t>Conflicting evidence from previous datasets regarding possible association of ABC use with increase in MI risk</a:t>
            </a:r>
          </a:p>
          <a:p>
            <a:pPr eaLnBrk="1" hangingPunct="1">
              <a:spcBef>
                <a:spcPts val="500"/>
              </a:spcBef>
            </a:pPr>
            <a:r>
              <a:rPr lang="en-US" sz="1600" dirty="0" smtClean="0">
                <a:latin typeface="Tahoma" pitchFamily="34" charset="0"/>
              </a:rPr>
              <a:t>Current analysis</a:t>
            </a:r>
            <a:r>
              <a:rPr lang="en-US" sz="1600" dirty="0" smtClean="0">
                <a:solidFill>
                  <a:srgbClr val="FFC000"/>
                </a:solidFill>
                <a:latin typeface="Tahoma" pitchFamily="34" charset="0"/>
              </a:rPr>
              <a:t>: </a:t>
            </a:r>
            <a:r>
              <a:rPr lang="en-US" sz="1600" b="1" dirty="0" smtClean="0">
                <a:solidFill>
                  <a:srgbClr val="FFC000"/>
                </a:solidFill>
                <a:latin typeface="Tahoma" pitchFamily="34" charset="0"/>
              </a:rPr>
              <a:t>26 controlled trials </a:t>
            </a:r>
            <a:r>
              <a:rPr lang="en-US" sz="1600" dirty="0" smtClean="0">
                <a:latin typeface="Tahoma" pitchFamily="34" charset="0"/>
              </a:rPr>
              <a:t>in which ABC use was randomized; source data obtained for </a:t>
            </a:r>
            <a:r>
              <a:rPr lang="en-US" sz="1400" dirty="0" smtClean="0">
                <a:latin typeface="Tahoma" pitchFamily="34" charset="0"/>
              </a:rPr>
              <a:t>analysis. 9874 participants, of whom </a:t>
            </a:r>
            <a:r>
              <a:rPr lang="en-US" sz="1400" dirty="0" smtClean="0">
                <a:solidFill>
                  <a:srgbClr val="FFC000"/>
                </a:solidFill>
                <a:latin typeface="Tahoma" pitchFamily="34" charset="0"/>
              </a:rPr>
              <a:t>5032 received abacavir </a:t>
            </a:r>
            <a:r>
              <a:rPr lang="en-US" sz="1400" b="1" dirty="0" smtClean="0">
                <a:latin typeface="Tahoma" pitchFamily="34" charset="0"/>
              </a:rPr>
              <a:t>containing regimens and 4842 received non–abacavir-containing regimens</a:t>
            </a:r>
            <a:r>
              <a:rPr lang="en-US" dirty="0" smtClean="0">
                <a:solidFill>
                  <a:srgbClr val="FFC000"/>
                </a:solidFill>
                <a:latin typeface="Tahoma" pitchFamily="34" charset="0"/>
              </a:rPr>
              <a:t>.</a:t>
            </a:r>
            <a:r>
              <a:rPr lang="es-ES" dirty="0" smtClean="0">
                <a:solidFill>
                  <a:srgbClr val="FFC000"/>
                </a:solidFill>
                <a:latin typeface="Tahoma" pitchFamily="34" charset="0"/>
              </a:rPr>
              <a:t> </a:t>
            </a:r>
            <a:r>
              <a:rPr lang="en-US" sz="2400" dirty="0" smtClean="0">
                <a:solidFill>
                  <a:srgbClr val="FFC000"/>
                </a:solidFill>
                <a:latin typeface="Tahoma" pitchFamily="34" charset="0"/>
              </a:rPr>
              <a:t>No significant relationship between ABC use and risk of MI </a:t>
            </a:r>
            <a:endParaRPr lang="en-US" sz="2400" b="1" dirty="0" smtClean="0">
              <a:solidFill>
                <a:srgbClr val="FFC000"/>
              </a:solidFill>
              <a:latin typeface="Tahoma" pitchFamily="34" charset="0"/>
            </a:endParaRPr>
          </a:p>
          <a:p>
            <a:pPr eaLnBrk="1" hangingPunct="1">
              <a:spcBef>
                <a:spcPts val="500"/>
              </a:spcBef>
            </a:pPr>
            <a:endParaRPr lang="en-US" sz="1600" dirty="0" smtClean="0">
              <a:solidFill>
                <a:srgbClr val="FF0000"/>
              </a:solidFill>
              <a:latin typeface="Tahoma" pitchFamily="34" charset="0"/>
            </a:endParaRPr>
          </a:p>
          <a:p>
            <a:pPr lvl="1" eaLnBrk="1" hangingPunct="1">
              <a:spcBef>
                <a:spcPts val="500"/>
              </a:spcBef>
            </a:pPr>
            <a:endParaRPr lang="en-US" sz="1600" dirty="0" smtClean="0"/>
          </a:p>
        </p:txBody>
      </p:sp>
      <p:sp>
        <p:nvSpPr>
          <p:cNvPr id="51204" name="Text Box 11"/>
          <p:cNvSpPr txBox="1">
            <a:spLocks noChangeArrowheads="1"/>
          </p:cNvSpPr>
          <p:nvPr/>
        </p:nvSpPr>
        <p:spPr bwMode="auto">
          <a:xfrm>
            <a:off x="378884" y="6347960"/>
            <a:ext cx="11303000" cy="314921"/>
          </a:xfrm>
          <a:prstGeom prst="rect">
            <a:avLst/>
          </a:prstGeom>
          <a:noFill/>
          <a:ln w="9525" algn="ctr">
            <a:noFill/>
            <a:miter lim="800000"/>
            <a:headEnd/>
            <a:tailEnd/>
          </a:ln>
        </p:spPr>
        <p:txBody>
          <a:bodyPr anchor="b">
            <a:spAutoFit/>
          </a:bodyPr>
          <a:lstStyle/>
          <a:p>
            <a:pPr defTabSz="914400" fontAlgn="base">
              <a:spcBef>
                <a:spcPct val="35000"/>
              </a:spcBef>
              <a:spcAft>
                <a:spcPct val="25000"/>
              </a:spcAft>
              <a:buClr>
                <a:srgbClr val="99CC00"/>
              </a:buClr>
              <a:buFont typeface="Arial" charset="0"/>
              <a:buNone/>
            </a:pPr>
            <a:r>
              <a:rPr lang="en-US" sz="1400" dirty="0">
                <a:solidFill>
                  <a:srgbClr val="000000"/>
                </a:solidFill>
                <a:latin typeface="Arial" charset="0"/>
              </a:rPr>
              <a:t>                                                                                                       Ding X, et al. CROI 2011. Abstract 808..</a:t>
            </a:r>
          </a:p>
        </p:txBody>
      </p:sp>
      <p:cxnSp>
        <p:nvCxnSpPr>
          <p:cNvPr id="51205" name="Straight Connector 6"/>
          <p:cNvCxnSpPr>
            <a:cxnSpLocks noChangeShapeType="1"/>
          </p:cNvCxnSpPr>
          <p:nvPr/>
        </p:nvCxnSpPr>
        <p:spPr bwMode="auto">
          <a:xfrm rot="5400000">
            <a:off x="4848225" y="4879975"/>
            <a:ext cx="2470150" cy="0"/>
          </a:xfrm>
          <a:prstGeom prst="line">
            <a:avLst/>
          </a:prstGeom>
          <a:noFill/>
          <a:ln w="12700" algn="ctr">
            <a:solidFill>
              <a:schemeClr val="tx1"/>
            </a:solidFill>
            <a:prstDash val="dash"/>
            <a:round/>
            <a:headEnd/>
            <a:tailEnd/>
          </a:ln>
        </p:spPr>
      </p:cxnSp>
      <p:cxnSp>
        <p:nvCxnSpPr>
          <p:cNvPr id="51206" name="Straight Connector 7"/>
          <p:cNvCxnSpPr>
            <a:cxnSpLocks noChangeShapeType="1"/>
          </p:cNvCxnSpPr>
          <p:nvPr/>
        </p:nvCxnSpPr>
        <p:spPr bwMode="auto">
          <a:xfrm>
            <a:off x="4366731" y="6121400"/>
            <a:ext cx="4398433" cy="0"/>
          </a:xfrm>
          <a:prstGeom prst="line">
            <a:avLst/>
          </a:prstGeom>
          <a:noFill/>
          <a:ln w="28575" algn="ctr">
            <a:solidFill>
              <a:schemeClr val="tx1"/>
            </a:solidFill>
            <a:round/>
            <a:headEnd/>
            <a:tailEnd/>
          </a:ln>
        </p:spPr>
      </p:cxnSp>
      <p:cxnSp>
        <p:nvCxnSpPr>
          <p:cNvPr id="51207" name="Straight Connector 8"/>
          <p:cNvCxnSpPr>
            <a:cxnSpLocks noChangeShapeType="1"/>
          </p:cNvCxnSpPr>
          <p:nvPr/>
        </p:nvCxnSpPr>
        <p:spPr bwMode="auto">
          <a:xfrm rot="5400000">
            <a:off x="4335045" y="6153150"/>
            <a:ext cx="63499" cy="0"/>
          </a:xfrm>
          <a:prstGeom prst="line">
            <a:avLst/>
          </a:prstGeom>
          <a:noFill/>
          <a:ln w="28575" algn="ctr">
            <a:solidFill>
              <a:schemeClr val="tx1"/>
            </a:solidFill>
            <a:round/>
            <a:headEnd/>
            <a:tailEnd/>
          </a:ln>
        </p:spPr>
      </p:cxnSp>
      <p:cxnSp>
        <p:nvCxnSpPr>
          <p:cNvPr id="51208" name="Straight Connector 9"/>
          <p:cNvCxnSpPr>
            <a:cxnSpLocks noChangeShapeType="1"/>
          </p:cNvCxnSpPr>
          <p:nvPr/>
        </p:nvCxnSpPr>
        <p:spPr bwMode="auto">
          <a:xfrm rot="5400000">
            <a:off x="6051661" y="6153150"/>
            <a:ext cx="63499" cy="0"/>
          </a:xfrm>
          <a:prstGeom prst="line">
            <a:avLst/>
          </a:prstGeom>
          <a:noFill/>
          <a:ln w="28575" algn="ctr">
            <a:solidFill>
              <a:schemeClr val="tx1"/>
            </a:solidFill>
            <a:round/>
            <a:headEnd/>
            <a:tailEnd/>
          </a:ln>
        </p:spPr>
      </p:cxnSp>
      <p:cxnSp>
        <p:nvCxnSpPr>
          <p:cNvPr id="51209" name="Straight Connector 10"/>
          <p:cNvCxnSpPr>
            <a:cxnSpLocks noChangeShapeType="1"/>
          </p:cNvCxnSpPr>
          <p:nvPr/>
        </p:nvCxnSpPr>
        <p:spPr bwMode="auto">
          <a:xfrm rot="5400000">
            <a:off x="8720779" y="6153150"/>
            <a:ext cx="63499" cy="0"/>
          </a:xfrm>
          <a:prstGeom prst="line">
            <a:avLst/>
          </a:prstGeom>
          <a:noFill/>
          <a:ln w="28575" algn="ctr">
            <a:solidFill>
              <a:schemeClr val="tx1"/>
            </a:solidFill>
            <a:round/>
            <a:headEnd/>
            <a:tailEnd/>
          </a:ln>
        </p:spPr>
      </p:cxnSp>
      <p:cxnSp>
        <p:nvCxnSpPr>
          <p:cNvPr id="51210" name="Straight Connector 11"/>
          <p:cNvCxnSpPr>
            <a:cxnSpLocks noChangeShapeType="1"/>
          </p:cNvCxnSpPr>
          <p:nvPr/>
        </p:nvCxnSpPr>
        <p:spPr bwMode="auto">
          <a:xfrm>
            <a:off x="5044051" y="3944938"/>
            <a:ext cx="3329516" cy="0"/>
          </a:xfrm>
          <a:prstGeom prst="line">
            <a:avLst/>
          </a:prstGeom>
          <a:noFill/>
          <a:ln w="19050" algn="ctr">
            <a:solidFill>
              <a:schemeClr val="accent2"/>
            </a:solidFill>
            <a:round/>
            <a:headEnd/>
            <a:tailEnd/>
          </a:ln>
        </p:spPr>
      </p:cxnSp>
      <p:cxnSp>
        <p:nvCxnSpPr>
          <p:cNvPr id="51211" name="Straight Connector 14"/>
          <p:cNvCxnSpPr>
            <a:cxnSpLocks noChangeShapeType="1"/>
          </p:cNvCxnSpPr>
          <p:nvPr/>
        </p:nvCxnSpPr>
        <p:spPr bwMode="auto">
          <a:xfrm>
            <a:off x="5215499" y="4564063"/>
            <a:ext cx="1858433" cy="0"/>
          </a:xfrm>
          <a:prstGeom prst="line">
            <a:avLst/>
          </a:prstGeom>
          <a:noFill/>
          <a:ln w="19050" algn="ctr">
            <a:solidFill>
              <a:schemeClr val="accent2"/>
            </a:solidFill>
            <a:round/>
            <a:headEnd/>
            <a:tailEnd/>
          </a:ln>
        </p:spPr>
      </p:cxnSp>
      <p:cxnSp>
        <p:nvCxnSpPr>
          <p:cNvPr id="51212" name="Straight Connector 15"/>
          <p:cNvCxnSpPr>
            <a:cxnSpLocks noChangeShapeType="1"/>
          </p:cNvCxnSpPr>
          <p:nvPr/>
        </p:nvCxnSpPr>
        <p:spPr bwMode="auto">
          <a:xfrm flipV="1">
            <a:off x="5674788" y="5802313"/>
            <a:ext cx="905933" cy="0"/>
          </a:xfrm>
          <a:prstGeom prst="line">
            <a:avLst/>
          </a:prstGeom>
          <a:noFill/>
          <a:ln w="19050" algn="ctr">
            <a:solidFill>
              <a:schemeClr val="accent2"/>
            </a:solidFill>
            <a:round/>
            <a:headEnd/>
            <a:tailEnd/>
          </a:ln>
        </p:spPr>
      </p:cxnSp>
      <p:cxnSp>
        <p:nvCxnSpPr>
          <p:cNvPr id="51213" name="Straight Connector 16"/>
          <p:cNvCxnSpPr>
            <a:cxnSpLocks noChangeShapeType="1"/>
          </p:cNvCxnSpPr>
          <p:nvPr/>
        </p:nvCxnSpPr>
        <p:spPr bwMode="auto">
          <a:xfrm flipV="1">
            <a:off x="5268384" y="5180013"/>
            <a:ext cx="1236133" cy="0"/>
          </a:xfrm>
          <a:prstGeom prst="line">
            <a:avLst/>
          </a:prstGeom>
          <a:noFill/>
          <a:ln w="19050" algn="ctr">
            <a:solidFill>
              <a:schemeClr val="accent2"/>
            </a:solidFill>
            <a:round/>
            <a:headEnd/>
            <a:tailEnd/>
          </a:ln>
        </p:spPr>
      </p:cxnSp>
      <p:sp>
        <p:nvSpPr>
          <p:cNvPr id="51214" name="Rectangle 17"/>
          <p:cNvSpPr>
            <a:spLocks noChangeArrowheads="1"/>
          </p:cNvSpPr>
          <p:nvPr/>
        </p:nvSpPr>
        <p:spPr bwMode="auto">
          <a:xfrm>
            <a:off x="6614584" y="3854457"/>
            <a:ext cx="158749" cy="119063"/>
          </a:xfrm>
          <a:prstGeom prst="rect">
            <a:avLst/>
          </a:prstGeom>
          <a:solidFill>
            <a:schemeClr val="accent2"/>
          </a:solidFill>
          <a:ln w="9525" algn="ctr">
            <a:noFill/>
            <a:round/>
            <a:headEnd/>
            <a:tailEnd/>
          </a:ln>
        </p:spPr>
        <p:txBody>
          <a:bodyPr/>
          <a:lstStyle/>
          <a:p>
            <a:pPr defTabSz="914400" fontAlgn="base">
              <a:lnSpc>
                <a:spcPct val="90000"/>
              </a:lnSpc>
              <a:spcBef>
                <a:spcPct val="35000"/>
              </a:spcBef>
              <a:spcAft>
                <a:spcPct val="25000"/>
              </a:spcAft>
              <a:buClr>
                <a:srgbClr val="99CC00"/>
              </a:buClr>
              <a:buFont typeface="Arial" charset="0"/>
              <a:buChar char="•"/>
            </a:pPr>
            <a:endParaRPr lang="es-CO" sz="1800" dirty="0">
              <a:solidFill>
                <a:srgbClr val="FFFFFF"/>
              </a:solidFill>
              <a:latin typeface="Arial" charset="0"/>
            </a:endParaRPr>
          </a:p>
        </p:txBody>
      </p:sp>
      <p:sp>
        <p:nvSpPr>
          <p:cNvPr id="51215" name="Rectangle 18"/>
          <p:cNvSpPr>
            <a:spLocks noChangeArrowheads="1"/>
          </p:cNvSpPr>
          <p:nvPr/>
        </p:nvSpPr>
        <p:spPr bwMode="auto">
          <a:xfrm>
            <a:off x="6089707" y="4484688"/>
            <a:ext cx="156633" cy="119062"/>
          </a:xfrm>
          <a:prstGeom prst="rect">
            <a:avLst/>
          </a:prstGeom>
          <a:solidFill>
            <a:schemeClr val="accent2"/>
          </a:solidFill>
          <a:ln w="9525" algn="ctr">
            <a:noFill/>
            <a:round/>
            <a:headEnd/>
            <a:tailEnd/>
          </a:ln>
        </p:spPr>
        <p:txBody>
          <a:bodyPr/>
          <a:lstStyle/>
          <a:p>
            <a:pPr defTabSz="914400" fontAlgn="base">
              <a:lnSpc>
                <a:spcPct val="90000"/>
              </a:lnSpc>
              <a:spcBef>
                <a:spcPct val="35000"/>
              </a:spcBef>
              <a:spcAft>
                <a:spcPct val="25000"/>
              </a:spcAft>
              <a:buClr>
                <a:srgbClr val="99CC00"/>
              </a:buClr>
              <a:buFont typeface="Arial" charset="0"/>
              <a:buChar char="•"/>
            </a:pPr>
            <a:endParaRPr lang="es-CO" sz="1800" dirty="0">
              <a:solidFill>
                <a:srgbClr val="FFFFFF"/>
              </a:solidFill>
              <a:latin typeface="Arial" charset="0"/>
            </a:endParaRPr>
          </a:p>
        </p:txBody>
      </p:sp>
      <p:sp>
        <p:nvSpPr>
          <p:cNvPr id="51216" name="Rectangle 19"/>
          <p:cNvSpPr>
            <a:spLocks noChangeArrowheads="1"/>
          </p:cNvSpPr>
          <p:nvPr/>
        </p:nvSpPr>
        <p:spPr bwMode="auto">
          <a:xfrm>
            <a:off x="5774378" y="5094288"/>
            <a:ext cx="158751" cy="119062"/>
          </a:xfrm>
          <a:prstGeom prst="rect">
            <a:avLst/>
          </a:prstGeom>
          <a:solidFill>
            <a:schemeClr val="accent2"/>
          </a:solidFill>
          <a:ln w="9525" algn="ctr">
            <a:noFill/>
            <a:round/>
            <a:headEnd/>
            <a:tailEnd/>
          </a:ln>
        </p:spPr>
        <p:txBody>
          <a:bodyPr/>
          <a:lstStyle/>
          <a:p>
            <a:pPr defTabSz="914400" fontAlgn="base">
              <a:lnSpc>
                <a:spcPct val="90000"/>
              </a:lnSpc>
              <a:spcBef>
                <a:spcPct val="35000"/>
              </a:spcBef>
              <a:spcAft>
                <a:spcPct val="25000"/>
              </a:spcAft>
              <a:buClr>
                <a:srgbClr val="99CC00"/>
              </a:buClr>
              <a:buFont typeface="Arial" charset="0"/>
              <a:buChar char="•"/>
            </a:pPr>
            <a:endParaRPr lang="es-CO" sz="1800" dirty="0">
              <a:solidFill>
                <a:srgbClr val="FFFFFF"/>
              </a:solidFill>
              <a:latin typeface="Arial" charset="0"/>
            </a:endParaRPr>
          </a:p>
        </p:txBody>
      </p:sp>
      <p:sp>
        <p:nvSpPr>
          <p:cNvPr id="27" name="TextBox 26"/>
          <p:cNvSpPr txBox="1"/>
          <p:nvPr/>
        </p:nvSpPr>
        <p:spPr>
          <a:xfrm>
            <a:off x="4366719" y="3086173"/>
            <a:ext cx="3431116" cy="307777"/>
          </a:xfrm>
          <a:prstGeom prst="rect">
            <a:avLst/>
          </a:prstGeom>
          <a:noFill/>
        </p:spPr>
        <p:txBody>
          <a:bodyPr>
            <a:spAutoFit/>
          </a:bodyPr>
          <a:lstStyle/>
          <a:p>
            <a:pPr algn="ctr" defTabSz="914400" fontAlgn="base">
              <a:spcBef>
                <a:spcPct val="0"/>
              </a:spcBef>
              <a:spcAft>
                <a:spcPct val="0"/>
              </a:spcAft>
              <a:defRPr/>
            </a:pPr>
            <a:r>
              <a:rPr lang="en-US" sz="1400" b="1" dirty="0">
                <a:solidFill>
                  <a:srgbClr val="FFFFFF"/>
                </a:solidFill>
              </a:rPr>
              <a:t>Mantel-Haenszel Risk Difference, % (95% CI)</a:t>
            </a:r>
          </a:p>
        </p:txBody>
      </p:sp>
      <p:sp>
        <p:nvSpPr>
          <p:cNvPr id="51218" name="TextBox 28"/>
          <p:cNvSpPr txBox="1">
            <a:spLocks noChangeArrowheads="1"/>
          </p:cNvSpPr>
          <p:nvPr/>
        </p:nvSpPr>
        <p:spPr bwMode="auto">
          <a:xfrm>
            <a:off x="4015317" y="6159617"/>
            <a:ext cx="711200" cy="264533"/>
          </a:xfrm>
          <a:prstGeom prst="rect">
            <a:avLst/>
          </a:prstGeom>
          <a:noFill/>
          <a:ln w="9525">
            <a:noFill/>
            <a:miter lim="800000"/>
            <a:headEnd/>
            <a:tailEnd/>
          </a:ln>
        </p:spPr>
        <p:txBody>
          <a:bodyPr>
            <a:spAutoFit/>
          </a:bodyPr>
          <a:lstStyle/>
          <a:p>
            <a:pPr algn="ctr" defTabSz="914400" fontAlgn="base">
              <a:lnSpc>
                <a:spcPct val="90000"/>
              </a:lnSpc>
              <a:spcBef>
                <a:spcPct val="0"/>
              </a:spcBef>
              <a:spcAft>
                <a:spcPct val="0"/>
              </a:spcAft>
            </a:pPr>
            <a:r>
              <a:rPr lang="en-US" sz="1200" dirty="0">
                <a:solidFill>
                  <a:srgbClr val="FFFFFF"/>
                </a:solidFill>
                <a:latin typeface="Arial" charset="0"/>
              </a:rPr>
              <a:t>-0.8</a:t>
            </a:r>
          </a:p>
        </p:txBody>
      </p:sp>
      <p:sp>
        <p:nvSpPr>
          <p:cNvPr id="51219" name="TextBox 29"/>
          <p:cNvSpPr txBox="1">
            <a:spLocks noChangeArrowheads="1"/>
          </p:cNvSpPr>
          <p:nvPr/>
        </p:nvSpPr>
        <p:spPr bwMode="auto">
          <a:xfrm>
            <a:off x="5729817" y="6159617"/>
            <a:ext cx="711200" cy="264533"/>
          </a:xfrm>
          <a:prstGeom prst="rect">
            <a:avLst/>
          </a:prstGeom>
          <a:noFill/>
          <a:ln w="9525">
            <a:noFill/>
            <a:miter lim="800000"/>
            <a:headEnd/>
            <a:tailEnd/>
          </a:ln>
        </p:spPr>
        <p:txBody>
          <a:bodyPr>
            <a:spAutoFit/>
          </a:bodyPr>
          <a:lstStyle/>
          <a:p>
            <a:pPr algn="ctr" defTabSz="914400" fontAlgn="base">
              <a:lnSpc>
                <a:spcPct val="90000"/>
              </a:lnSpc>
              <a:spcBef>
                <a:spcPct val="0"/>
              </a:spcBef>
              <a:spcAft>
                <a:spcPct val="0"/>
              </a:spcAft>
            </a:pPr>
            <a:r>
              <a:rPr lang="en-US" sz="1200" dirty="0">
                <a:solidFill>
                  <a:srgbClr val="FFFFFF"/>
                </a:solidFill>
                <a:latin typeface="Arial" charset="0"/>
              </a:rPr>
              <a:t>0</a:t>
            </a:r>
          </a:p>
        </p:txBody>
      </p:sp>
      <p:sp>
        <p:nvSpPr>
          <p:cNvPr id="51220" name="TextBox 38"/>
          <p:cNvSpPr txBox="1">
            <a:spLocks noChangeArrowheads="1"/>
          </p:cNvSpPr>
          <p:nvPr/>
        </p:nvSpPr>
        <p:spPr bwMode="auto">
          <a:xfrm>
            <a:off x="1634103" y="3667126"/>
            <a:ext cx="1902884" cy="535365"/>
          </a:xfrm>
          <a:prstGeom prst="rect">
            <a:avLst/>
          </a:prstGeom>
          <a:noFill/>
          <a:ln w="9525">
            <a:noFill/>
            <a:miter lim="800000"/>
            <a:headEnd/>
            <a:tailEnd/>
          </a:ln>
        </p:spPr>
        <p:txBody>
          <a:bodyPr>
            <a:spAutoFit/>
          </a:bodyPr>
          <a:lstStyle/>
          <a:p>
            <a:pPr algn="r" defTabSz="914400" fontAlgn="base">
              <a:spcBef>
                <a:spcPct val="0"/>
              </a:spcBef>
              <a:spcAft>
                <a:spcPct val="0"/>
              </a:spcAft>
            </a:pPr>
            <a:r>
              <a:rPr lang="en-US" sz="1400" b="1" dirty="0">
                <a:solidFill>
                  <a:srgbClr val="FFFFFF"/>
                </a:solidFill>
                <a:latin typeface="Arial" charset="0"/>
              </a:rPr>
              <a:t>Academic Center Trials</a:t>
            </a:r>
          </a:p>
        </p:txBody>
      </p:sp>
      <p:sp>
        <p:nvSpPr>
          <p:cNvPr id="51221" name="TextBox 39"/>
          <p:cNvSpPr txBox="1">
            <a:spLocks noChangeArrowheads="1"/>
          </p:cNvSpPr>
          <p:nvPr/>
        </p:nvSpPr>
        <p:spPr bwMode="auto">
          <a:xfrm>
            <a:off x="1966462" y="4333876"/>
            <a:ext cx="1570567" cy="491276"/>
          </a:xfrm>
          <a:prstGeom prst="rect">
            <a:avLst/>
          </a:prstGeom>
          <a:noFill/>
          <a:ln w="9525">
            <a:noFill/>
            <a:miter lim="800000"/>
            <a:headEnd/>
            <a:tailEnd/>
          </a:ln>
        </p:spPr>
        <p:txBody>
          <a:bodyPr>
            <a:spAutoFit/>
          </a:bodyPr>
          <a:lstStyle/>
          <a:p>
            <a:pPr algn="r" defTabSz="914400" fontAlgn="base">
              <a:lnSpc>
                <a:spcPct val="90000"/>
              </a:lnSpc>
              <a:spcBef>
                <a:spcPct val="0"/>
              </a:spcBef>
              <a:spcAft>
                <a:spcPct val="0"/>
              </a:spcAft>
            </a:pPr>
            <a:r>
              <a:rPr lang="en-US" sz="1400" b="1" dirty="0">
                <a:solidFill>
                  <a:srgbClr val="FFFFFF"/>
                </a:solidFill>
                <a:latin typeface="Arial" charset="0"/>
              </a:rPr>
              <a:t>NIH (ACTG) Trials</a:t>
            </a:r>
          </a:p>
        </p:txBody>
      </p:sp>
      <p:sp>
        <p:nvSpPr>
          <p:cNvPr id="51222" name="TextBox 40"/>
          <p:cNvSpPr txBox="1">
            <a:spLocks noChangeArrowheads="1"/>
          </p:cNvSpPr>
          <p:nvPr/>
        </p:nvSpPr>
        <p:spPr bwMode="auto">
          <a:xfrm>
            <a:off x="1737895" y="4872155"/>
            <a:ext cx="1799167" cy="535365"/>
          </a:xfrm>
          <a:prstGeom prst="rect">
            <a:avLst/>
          </a:prstGeom>
          <a:noFill/>
          <a:ln w="9525">
            <a:noFill/>
            <a:miter lim="800000"/>
            <a:headEnd/>
            <a:tailEnd/>
          </a:ln>
        </p:spPr>
        <p:txBody>
          <a:bodyPr>
            <a:spAutoFit/>
          </a:bodyPr>
          <a:lstStyle/>
          <a:p>
            <a:pPr algn="r" defTabSz="914400" fontAlgn="base">
              <a:spcBef>
                <a:spcPct val="0"/>
              </a:spcBef>
              <a:spcAft>
                <a:spcPct val="0"/>
              </a:spcAft>
            </a:pPr>
            <a:r>
              <a:rPr lang="en-US" sz="1400" b="1" dirty="0">
                <a:solidFill>
                  <a:srgbClr val="FFFFFF"/>
                </a:solidFill>
                <a:latin typeface="Arial" charset="0"/>
              </a:rPr>
              <a:t>Manufacturer Trials</a:t>
            </a:r>
          </a:p>
        </p:txBody>
      </p:sp>
      <p:sp>
        <p:nvSpPr>
          <p:cNvPr id="51223" name="TextBox 41"/>
          <p:cNvSpPr txBox="1">
            <a:spLocks noChangeArrowheads="1"/>
          </p:cNvSpPr>
          <p:nvPr/>
        </p:nvSpPr>
        <p:spPr bwMode="auto">
          <a:xfrm>
            <a:off x="8815920" y="2981449"/>
            <a:ext cx="2952749" cy="535365"/>
          </a:xfrm>
          <a:prstGeom prst="rect">
            <a:avLst/>
          </a:prstGeom>
          <a:noFill/>
          <a:ln w="9525">
            <a:noFill/>
            <a:miter lim="800000"/>
            <a:headEnd/>
            <a:tailEnd/>
          </a:ln>
        </p:spPr>
        <p:txBody>
          <a:bodyPr>
            <a:spAutoFit/>
          </a:bodyPr>
          <a:lstStyle/>
          <a:p>
            <a:pPr algn="ctr" defTabSz="914400" fontAlgn="base">
              <a:spcBef>
                <a:spcPct val="0"/>
              </a:spcBef>
              <a:spcAft>
                <a:spcPct val="0"/>
              </a:spcAft>
            </a:pPr>
            <a:r>
              <a:rPr lang="en-US" sz="1400" b="1" dirty="0">
                <a:solidFill>
                  <a:srgbClr val="FFFFFF"/>
                </a:solidFill>
                <a:latin typeface="Arial" charset="0"/>
                <a:ea typeface="Times New Roman" pitchFamily="18" charset="0"/>
                <a:cs typeface="Cambria" pitchFamily="18" charset="0"/>
              </a:rPr>
              <a:t>MI Frequency</a:t>
            </a:r>
          </a:p>
          <a:p>
            <a:pPr algn="ctr" defTabSz="914400" eaLnBrk="0" fontAlgn="base" hangingPunct="0">
              <a:spcBef>
                <a:spcPct val="0"/>
              </a:spcBef>
              <a:spcAft>
                <a:spcPct val="0"/>
              </a:spcAft>
            </a:pPr>
            <a:r>
              <a:rPr lang="en-US" sz="1400" b="1" dirty="0">
                <a:solidFill>
                  <a:srgbClr val="FFFFFF"/>
                </a:solidFill>
                <a:latin typeface="Arial" charset="0"/>
                <a:ea typeface="Times New Roman" pitchFamily="18" charset="0"/>
                <a:cs typeface="Cambria" pitchFamily="18" charset="0"/>
              </a:rPr>
              <a:t>(Events/Subjects) </a:t>
            </a:r>
          </a:p>
        </p:txBody>
      </p:sp>
      <p:sp>
        <p:nvSpPr>
          <p:cNvPr id="51224" name="TextBox 42"/>
          <p:cNvSpPr txBox="1">
            <a:spLocks noChangeArrowheads="1"/>
          </p:cNvSpPr>
          <p:nvPr/>
        </p:nvSpPr>
        <p:spPr bwMode="auto">
          <a:xfrm>
            <a:off x="8591662" y="3814763"/>
            <a:ext cx="1466849" cy="292876"/>
          </a:xfrm>
          <a:prstGeom prst="rect">
            <a:avLst/>
          </a:prstGeom>
          <a:noFill/>
          <a:ln w="9525">
            <a:noFill/>
            <a:miter lim="800000"/>
            <a:headEnd/>
            <a:tailEnd/>
          </a:ln>
        </p:spPr>
        <p:txBody>
          <a:bodyPr>
            <a:spAutoFit/>
          </a:bodyPr>
          <a:lstStyle/>
          <a:p>
            <a:pPr algn="ctr" defTabSz="914400" fontAlgn="base">
              <a:lnSpc>
                <a:spcPct val="90000"/>
              </a:lnSpc>
              <a:spcBef>
                <a:spcPct val="0"/>
              </a:spcBef>
              <a:spcAft>
                <a:spcPct val="0"/>
              </a:spcAft>
            </a:pPr>
            <a:r>
              <a:rPr lang="en-US" sz="1400" dirty="0">
                <a:solidFill>
                  <a:srgbClr val="FFFFFF"/>
                </a:solidFill>
                <a:latin typeface="Arial" charset="0"/>
                <a:ea typeface="Times New Roman" pitchFamily="18" charset="0"/>
                <a:cs typeface="Cambria" pitchFamily="18" charset="0"/>
              </a:rPr>
              <a:t>6/702</a:t>
            </a:r>
          </a:p>
        </p:txBody>
      </p:sp>
      <p:sp>
        <p:nvSpPr>
          <p:cNvPr id="51225" name="TextBox 45"/>
          <p:cNvSpPr txBox="1">
            <a:spLocks noChangeArrowheads="1"/>
          </p:cNvSpPr>
          <p:nvPr/>
        </p:nvSpPr>
        <p:spPr bwMode="auto">
          <a:xfrm>
            <a:off x="1758951" y="5613400"/>
            <a:ext cx="1778000" cy="292876"/>
          </a:xfrm>
          <a:prstGeom prst="rect">
            <a:avLst/>
          </a:prstGeom>
          <a:noFill/>
          <a:ln w="9525">
            <a:noFill/>
            <a:miter lim="800000"/>
            <a:headEnd/>
            <a:tailEnd/>
          </a:ln>
        </p:spPr>
        <p:txBody>
          <a:bodyPr>
            <a:spAutoFit/>
          </a:bodyPr>
          <a:lstStyle/>
          <a:p>
            <a:pPr algn="r" defTabSz="914400" fontAlgn="base">
              <a:lnSpc>
                <a:spcPct val="90000"/>
              </a:lnSpc>
              <a:spcBef>
                <a:spcPct val="0"/>
              </a:spcBef>
              <a:spcAft>
                <a:spcPct val="0"/>
              </a:spcAft>
            </a:pPr>
            <a:r>
              <a:rPr lang="en-US" sz="1400" b="1" dirty="0">
                <a:solidFill>
                  <a:srgbClr val="FFFFFF"/>
                </a:solidFill>
                <a:latin typeface="Arial" charset="0"/>
              </a:rPr>
              <a:t>All Trials</a:t>
            </a:r>
          </a:p>
        </p:txBody>
      </p:sp>
      <p:sp>
        <p:nvSpPr>
          <p:cNvPr id="51226" name="TextBox 46"/>
          <p:cNvSpPr txBox="1">
            <a:spLocks noChangeArrowheads="1"/>
          </p:cNvSpPr>
          <p:nvPr/>
        </p:nvSpPr>
        <p:spPr bwMode="auto">
          <a:xfrm>
            <a:off x="8591662" y="4425950"/>
            <a:ext cx="1466849" cy="292876"/>
          </a:xfrm>
          <a:prstGeom prst="rect">
            <a:avLst/>
          </a:prstGeom>
          <a:noFill/>
          <a:ln w="9525">
            <a:noFill/>
            <a:miter lim="800000"/>
            <a:headEnd/>
            <a:tailEnd/>
          </a:ln>
        </p:spPr>
        <p:txBody>
          <a:bodyPr>
            <a:spAutoFit/>
          </a:bodyPr>
          <a:lstStyle/>
          <a:p>
            <a:pPr algn="ctr" defTabSz="914400" fontAlgn="base">
              <a:lnSpc>
                <a:spcPct val="90000"/>
              </a:lnSpc>
              <a:spcBef>
                <a:spcPct val="0"/>
              </a:spcBef>
              <a:spcAft>
                <a:spcPct val="0"/>
              </a:spcAft>
            </a:pPr>
            <a:r>
              <a:rPr lang="en-US" sz="1400" dirty="0">
                <a:solidFill>
                  <a:srgbClr val="FFFFFF"/>
                </a:solidFill>
                <a:latin typeface="Arial" charset="0"/>
                <a:ea typeface="Times New Roman" pitchFamily="18" charset="0"/>
                <a:cs typeface="Cambria" pitchFamily="18" charset="0"/>
              </a:rPr>
              <a:t>12/1985</a:t>
            </a:r>
          </a:p>
        </p:txBody>
      </p:sp>
      <p:sp>
        <p:nvSpPr>
          <p:cNvPr id="51227" name="TextBox 47"/>
          <p:cNvSpPr txBox="1">
            <a:spLocks noChangeArrowheads="1"/>
          </p:cNvSpPr>
          <p:nvPr/>
        </p:nvSpPr>
        <p:spPr bwMode="auto">
          <a:xfrm>
            <a:off x="8591662" y="5019675"/>
            <a:ext cx="1466849" cy="292876"/>
          </a:xfrm>
          <a:prstGeom prst="rect">
            <a:avLst/>
          </a:prstGeom>
          <a:noFill/>
          <a:ln w="9525">
            <a:noFill/>
            <a:miter lim="800000"/>
            <a:headEnd/>
            <a:tailEnd/>
          </a:ln>
        </p:spPr>
        <p:txBody>
          <a:bodyPr>
            <a:spAutoFit/>
          </a:bodyPr>
          <a:lstStyle/>
          <a:p>
            <a:pPr algn="ctr" defTabSz="914400" fontAlgn="base">
              <a:lnSpc>
                <a:spcPct val="90000"/>
              </a:lnSpc>
              <a:spcBef>
                <a:spcPct val="0"/>
              </a:spcBef>
              <a:spcAft>
                <a:spcPct val="0"/>
              </a:spcAft>
            </a:pPr>
            <a:r>
              <a:rPr lang="en-US" sz="1400" dirty="0">
                <a:solidFill>
                  <a:srgbClr val="FFFFFF"/>
                </a:solidFill>
                <a:latin typeface="Arial" charset="0"/>
                <a:ea typeface="Times New Roman" pitchFamily="18" charset="0"/>
                <a:cs typeface="Cambria" pitchFamily="18" charset="0"/>
              </a:rPr>
              <a:t>6/2341</a:t>
            </a:r>
          </a:p>
        </p:txBody>
      </p:sp>
      <p:sp>
        <p:nvSpPr>
          <p:cNvPr id="51228" name="TextBox 48"/>
          <p:cNvSpPr txBox="1">
            <a:spLocks noChangeArrowheads="1"/>
          </p:cNvSpPr>
          <p:nvPr/>
        </p:nvSpPr>
        <p:spPr bwMode="auto">
          <a:xfrm>
            <a:off x="8591662" y="5622925"/>
            <a:ext cx="1466849" cy="292876"/>
          </a:xfrm>
          <a:prstGeom prst="rect">
            <a:avLst/>
          </a:prstGeom>
          <a:noFill/>
          <a:ln w="9525">
            <a:noFill/>
            <a:miter lim="800000"/>
            <a:headEnd/>
            <a:tailEnd/>
          </a:ln>
        </p:spPr>
        <p:txBody>
          <a:bodyPr>
            <a:spAutoFit/>
          </a:bodyPr>
          <a:lstStyle/>
          <a:p>
            <a:pPr algn="ctr" defTabSz="914400" fontAlgn="base">
              <a:lnSpc>
                <a:spcPct val="90000"/>
              </a:lnSpc>
              <a:spcBef>
                <a:spcPct val="0"/>
              </a:spcBef>
              <a:spcAft>
                <a:spcPct val="0"/>
              </a:spcAft>
            </a:pPr>
            <a:r>
              <a:rPr lang="en-US" sz="1400" dirty="0">
                <a:solidFill>
                  <a:srgbClr val="FFFFFF"/>
                </a:solidFill>
                <a:latin typeface="Arial" charset="0"/>
                <a:ea typeface="Times New Roman" pitchFamily="18" charset="0"/>
                <a:cs typeface="Cambria" pitchFamily="18" charset="0"/>
              </a:rPr>
              <a:t>24/5028</a:t>
            </a:r>
          </a:p>
        </p:txBody>
      </p:sp>
      <p:sp>
        <p:nvSpPr>
          <p:cNvPr id="51229" name="TextBox 49"/>
          <p:cNvSpPr txBox="1">
            <a:spLocks noChangeArrowheads="1"/>
          </p:cNvSpPr>
          <p:nvPr/>
        </p:nvSpPr>
        <p:spPr bwMode="auto">
          <a:xfrm>
            <a:off x="8591662" y="3479800"/>
            <a:ext cx="1466849" cy="292876"/>
          </a:xfrm>
          <a:prstGeom prst="rect">
            <a:avLst/>
          </a:prstGeom>
          <a:noFill/>
          <a:ln w="9525">
            <a:noFill/>
            <a:miter lim="800000"/>
            <a:headEnd/>
            <a:tailEnd/>
          </a:ln>
        </p:spPr>
        <p:txBody>
          <a:bodyPr>
            <a:spAutoFit/>
          </a:bodyPr>
          <a:lstStyle/>
          <a:p>
            <a:pPr algn="ctr" defTabSz="914400" fontAlgn="base">
              <a:lnSpc>
                <a:spcPct val="90000"/>
              </a:lnSpc>
              <a:spcBef>
                <a:spcPct val="0"/>
              </a:spcBef>
              <a:spcAft>
                <a:spcPct val="0"/>
              </a:spcAft>
            </a:pPr>
            <a:r>
              <a:rPr lang="en-US" sz="1400" b="1" dirty="0">
                <a:solidFill>
                  <a:srgbClr val="FFFFFF"/>
                </a:solidFill>
                <a:latin typeface="Arial" charset="0"/>
                <a:ea typeface="Times New Roman" pitchFamily="18" charset="0"/>
                <a:cs typeface="Cambria" pitchFamily="18" charset="0"/>
              </a:rPr>
              <a:t>Abacavir</a:t>
            </a:r>
            <a:endParaRPr lang="en-US" sz="1400" dirty="0">
              <a:solidFill>
                <a:srgbClr val="FFFFFF"/>
              </a:solidFill>
              <a:latin typeface="Arial" charset="0"/>
              <a:ea typeface="Times New Roman" pitchFamily="18" charset="0"/>
              <a:cs typeface="Cambria" pitchFamily="18" charset="0"/>
            </a:endParaRPr>
          </a:p>
        </p:txBody>
      </p:sp>
      <p:sp>
        <p:nvSpPr>
          <p:cNvPr id="51230" name="TextBox 50"/>
          <p:cNvSpPr txBox="1">
            <a:spLocks noChangeArrowheads="1"/>
          </p:cNvSpPr>
          <p:nvPr/>
        </p:nvSpPr>
        <p:spPr bwMode="auto">
          <a:xfrm>
            <a:off x="10352729" y="3819526"/>
            <a:ext cx="1466849" cy="292876"/>
          </a:xfrm>
          <a:prstGeom prst="rect">
            <a:avLst/>
          </a:prstGeom>
          <a:noFill/>
          <a:ln w="9525">
            <a:noFill/>
            <a:miter lim="800000"/>
            <a:headEnd/>
            <a:tailEnd/>
          </a:ln>
        </p:spPr>
        <p:txBody>
          <a:bodyPr>
            <a:spAutoFit/>
          </a:bodyPr>
          <a:lstStyle/>
          <a:p>
            <a:pPr algn="ctr" defTabSz="914400" fontAlgn="base">
              <a:lnSpc>
                <a:spcPct val="90000"/>
              </a:lnSpc>
              <a:spcBef>
                <a:spcPct val="0"/>
              </a:spcBef>
              <a:spcAft>
                <a:spcPct val="0"/>
              </a:spcAft>
            </a:pPr>
            <a:r>
              <a:rPr lang="en-US" sz="1400" dirty="0">
                <a:solidFill>
                  <a:srgbClr val="FFFFFF"/>
                </a:solidFill>
                <a:latin typeface="Arial" charset="0"/>
                <a:ea typeface="Times New Roman" pitchFamily="18" charset="0"/>
                <a:cs typeface="Cambria" pitchFamily="18" charset="0"/>
              </a:rPr>
              <a:t>4/863</a:t>
            </a:r>
          </a:p>
        </p:txBody>
      </p:sp>
      <p:sp>
        <p:nvSpPr>
          <p:cNvPr id="51231" name="TextBox 51"/>
          <p:cNvSpPr txBox="1">
            <a:spLocks noChangeArrowheads="1"/>
          </p:cNvSpPr>
          <p:nvPr/>
        </p:nvSpPr>
        <p:spPr bwMode="auto">
          <a:xfrm>
            <a:off x="10352729" y="4432300"/>
            <a:ext cx="1466849" cy="292876"/>
          </a:xfrm>
          <a:prstGeom prst="rect">
            <a:avLst/>
          </a:prstGeom>
          <a:noFill/>
          <a:ln w="9525">
            <a:noFill/>
            <a:miter lim="800000"/>
            <a:headEnd/>
            <a:tailEnd/>
          </a:ln>
        </p:spPr>
        <p:txBody>
          <a:bodyPr>
            <a:spAutoFit/>
          </a:bodyPr>
          <a:lstStyle/>
          <a:p>
            <a:pPr algn="ctr" defTabSz="914400" fontAlgn="base">
              <a:lnSpc>
                <a:spcPct val="90000"/>
              </a:lnSpc>
              <a:spcBef>
                <a:spcPct val="0"/>
              </a:spcBef>
              <a:spcAft>
                <a:spcPct val="0"/>
              </a:spcAft>
            </a:pPr>
            <a:r>
              <a:rPr lang="en-US" sz="1400" dirty="0">
                <a:solidFill>
                  <a:srgbClr val="FFFFFF"/>
                </a:solidFill>
                <a:latin typeface="Arial" charset="0"/>
                <a:ea typeface="Times New Roman" pitchFamily="18" charset="0"/>
                <a:cs typeface="Cambria" pitchFamily="18" charset="0"/>
              </a:rPr>
              <a:t>9/1610</a:t>
            </a:r>
          </a:p>
        </p:txBody>
      </p:sp>
      <p:sp>
        <p:nvSpPr>
          <p:cNvPr id="51232" name="TextBox 52"/>
          <p:cNvSpPr txBox="1">
            <a:spLocks noChangeArrowheads="1"/>
          </p:cNvSpPr>
          <p:nvPr/>
        </p:nvSpPr>
        <p:spPr bwMode="auto">
          <a:xfrm>
            <a:off x="10352729" y="5026025"/>
            <a:ext cx="1466849" cy="292876"/>
          </a:xfrm>
          <a:prstGeom prst="rect">
            <a:avLst/>
          </a:prstGeom>
          <a:noFill/>
          <a:ln w="9525">
            <a:noFill/>
            <a:miter lim="800000"/>
            <a:headEnd/>
            <a:tailEnd/>
          </a:ln>
        </p:spPr>
        <p:txBody>
          <a:bodyPr>
            <a:spAutoFit/>
          </a:bodyPr>
          <a:lstStyle/>
          <a:p>
            <a:pPr algn="ctr" defTabSz="914400" fontAlgn="base">
              <a:lnSpc>
                <a:spcPct val="90000"/>
              </a:lnSpc>
              <a:spcBef>
                <a:spcPct val="0"/>
              </a:spcBef>
              <a:spcAft>
                <a:spcPct val="0"/>
              </a:spcAft>
            </a:pPr>
            <a:r>
              <a:rPr lang="en-US" sz="1400" dirty="0">
                <a:solidFill>
                  <a:srgbClr val="FFFFFF"/>
                </a:solidFill>
                <a:latin typeface="Arial" charset="0"/>
                <a:ea typeface="Times New Roman" pitchFamily="18" charset="0"/>
                <a:cs typeface="Cambria" pitchFamily="18" charset="0"/>
              </a:rPr>
              <a:t>9/2367</a:t>
            </a:r>
          </a:p>
        </p:txBody>
      </p:sp>
      <p:sp>
        <p:nvSpPr>
          <p:cNvPr id="51233" name="TextBox 53"/>
          <p:cNvSpPr txBox="1">
            <a:spLocks noChangeArrowheads="1"/>
          </p:cNvSpPr>
          <p:nvPr/>
        </p:nvSpPr>
        <p:spPr bwMode="auto">
          <a:xfrm>
            <a:off x="10352729" y="5627688"/>
            <a:ext cx="1466849" cy="292876"/>
          </a:xfrm>
          <a:prstGeom prst="rect">
            <a:avLst/>
          </a:prstGeom>
          <a:noFill/>
          <a:ln w="9525">
            <a:noFill/>
            <a:miter lim="800000"/>
            <a:headEnd/>
            <a:tailEnd/>
          </a:ln>
        </p:spPr>
        <p:txBody>
          <a:bodyPr>
            <a:spAutoFit/>
          </a:bodyPr>
          <a:lstStyle/>
          <a:p>
            <a:pPr algn="ctr" defTabSz="914400" fontAlgn="base">
              <a:lnSpc>
                <a:spcPct val="90000"/>
              </a:lnSpc>
              <a:spcBef>
                <a:spcPct val="0"/>
              </a:spcBef>
              <a:spcAft>
                <a:spcPct val="0"/>
              </a:spcAft>
            </a:pPr>
            <a:r>
              <a:rPr lang="en-US" sz="1400" dirty="0">
                <a:solidFill>
                  <a:srgbClr val="FFFFFF"/>
                </a:solidFill>
                <a:latin typeface="Arial" charset="0"/>
                <a:ea typeface="Times New Roman" pitchFamily="18" charset="0"/>
                <a:cs typeface="Cambria" pitchFamily="18" charset="0"/>
              </a:rPr>
              <a:t>22/4840</a:t>
            </a:r>
          </a:p>
        </p:txBody>
      </p:sp>
      <p:sp>
        <p:nvSpPr>
          <p:cNvPr id="51234" name="TextBox 54"/>
          <p:cNvSpPr txBox="1">
            <a:spLocks noChangeArrowheads="1"/>
          </p:cNvSpPr>
          <p:nvPr/>
        </p:nvSpPr>
        <p:spPr bwMode="auto">
          <a:xfrm>
            <a:off x="10221387" y="3484563"/>
            <a:ext cx="1729316" cy="292876"/>
          </a:xfrm>
          <a:prstGeom prst="rect">
            <a:avLst/>
          </a:prstGeom>
          <a:noFill/>
          <a:ln w="9525">
            <a:noFill/>
            <a:miter lim="800000"/>
            <a:headEnd/>
            <a:tailEnd/>
          </a:ln>
        </p:spPr>
        <p:txBody>
          <a:bodyPr>
            <a:spAutoFit/>
          </a:bodyPr>
          <a:lstStyle/>
          <a:p>
            <a:pPr algn="ctr" defTabSz="914400" fontAlgn="base">
              <a:lnSpc>
                <a:spcPct val="90000"/>
              </a:lnSpc>
              <a:spcBef>
                <a:spcPct val="0"/>
              </a:spcBef>
              <a:spcAft>
                <a:spcPct val="0"/>
              </a:spcAft>
            </a:pPr>
            <a:r>
              <a:rPr lang="en-US" sz="1400" b="1" dirty="0">
                <a:solidFill>
                  <a:srgbClr val="FFFFFF"/>
                </a:solidFill>
                <a:latin typeface="Arial" charset="0"/>
                <a:ea typeface="Times New Roman" pitchFamily="18" charset="0"/>
                <a:cs typeface="Cambria" pitchFamily="18" charset="0"/>
              </a:rPr>
              <a:t>No Abacavir</a:t>
            </a:r>
            <a:endParaRPr lang="en-US" sz="1400" dirty="0">
              <a:solidFill>
                <a:srgbClr val="FFFFFF"/>
              </a:solidFill>
              <a:latin typeface="Arial" charset="0"/>
              <a:ea typeface="Times New Roman" pitchFamily="18" charset="0"/>
              <a:cs typeface="Cambria" pitchFamily="18" charset="0"/>
            </a:endParaRPr>
          </a:p>
        </p:txBody>
      </p:sp>
      <p:sp>
        <p:nvSpPr>
          <p:cNvPr id="51235" name="Rectangle 92"/>
          <p:cNvSpPr>
            <a:spLocks noChangeArrowheads="1"/>
          </p:cNvSpPr>
          <p:nvPr/>
        </p:nvSpPr>
        <p:spPr bwMode="auto">
          <a:xfrm>
            <a:off x="6009220" y="5746867"/>
            <a:ext cx="158749" cy="119063"/>
          </a:xfrm>
          <a:prstGeom prst="rect">
            <a:avLst/>
          </a:prstGeom>
          <a:solidFill>
            <a:schemeClr val="accent2"/>
          </a:solidFill>
          <a:ln w="9525" algn="ctr">
            <a:noFill/>
            <a:round/>
            <a:headEnd/>
            <a:tailEnd/>
          </a:ln>
        </p:spPr>
        <p:txBody>
          <a:bodyPr/>
          <a:lstStyle/>
          <a:p>
            <a:pPr defTabSz="914400" fontAlgn="base">
              <a:lnSpc>
                <a:spcPct val="90000"/>
              </a:lnSpc>
              <a:spcBef>
                <a:spcPct val="35000"/>
              </a:spcBef>
              <a:spcAft>
                <a:spcPct val="25000"/>
              </a:spcAft>
              <a:buClr>
                <a:srgbClr val="99CC00"/>
              </a:buClr>
              <a:buFont typeface="Arial" charset="0"/>
              <a:buChar char="•"/>
            </a:pPr>
            <a:endParaRPr lang="es-CO" sz="1800" b="1" dirty="0">
              <a:solidFill>
                <a:srgbClr val="FFFFFF"/>
              </a:solidFill>
              <a:latin typeface="Arial" charset="0"/>
            </a:endParaRPr>
          </a:p>
        </p:txBody>
      </p:sp>
      <p:sp>
        <p:nvSpPr>
          <p:cNvPr id="51236" name="TextBox 97"/>
          <p:cNvSpPr txBox="1">
            <a:spLocks noChangeArrowheads="1"/>
          </p:cNvSpPr>
          <p:nvPr/>
        </p:nvSpPr>
        <p:spPr bwMode="auto">
          <a:xfrm>
            <a:off x="8394700" y="6159617"/>
            <a:ext cx="711200" cy="264533"/>
          </a:xfrm>
          <a:prstGeom prst="rect">
            <a:avLst/>
          </a:prstGeom>
          <a:noFill/>
          <a:ln w="9525">
            <a:noFill/>
            <a:miter lim="800000"/>
            <a:headEnd/>
            <a:tailEnd/>
          </a:ln>
        </p:spPr>
        <p:txBody>
          <a:bodyPr>
            <a:spAutoFit/>
          </a:bodyPr>
          <a:lstStyle/>
          <a:p>
            <a:pPr algn="ctr" defTabSz="914400" fontAlgn="base">
              <a:lnSpc>
                <a:spcPct val="90000"/>
              </a:lnSpc>
              <a:spcBef>
                <a:spcPct val="0"/>
              </a:spcBef>
              <a:spcAft>
                <a:spcPct val="0"/>
              </a:spcAft>
            </a:pPr>
            <a:r>
              <a:rPr lang="en-US" sz="1200" dirty="0">
                <a:solidFill>
                  <a:srgbClr val="FFFFFF"/>
                </a:solidFill>
                <a:latin typeface="Arial" charset="0"/>
              </a:rPr>
              <a:t>1.4</a:t>
            </a:r>
          </a:p>
        </p:txBody>
      </p:sp>
      <p:sp>
        <p:nvSpPr>
          <p:cNvPr id="51237" name="TextBox 98"/>
          <p:cNvSpPr txBox="1">
            <a:spLocks noChangeArrowheads="1"/>
          </p:cNvSpPr>
          <p:nvPr/>
        </p:nvSpPr>
        <p:spPr bwMode="auto">
          <a:xfrm>
            <a:off x="4442884" y="6159617"/>
            <a:ext cx="711200" cy="264533"/>
          </a:xfrm>
          <a:prstGeom prst="rect">
            <a:avLst/>
          </a:prstGeom>
          <a:noFill/>
          <a:ln w="9525">
            <a:noFill/>
            <a:miter lim="800000"/>
            <a:headEnd/>
            <a:tailEnd/>
          </a:ln>
        </p:spPr>
        <p:txBody>
          <a:bodyPr>
            <a:spAutoFit/>
          </a:bodyPr>
          <a:lstStyle/>
          <a:p>
            <a:pPr algn="ctr" defTabSz="914400" fontAlgn="base">
              <a:lnSpc>
                <a:spcPct val="90000"/>
              </a:lnSpc>
              <a:spcBef>
                <a:spcPct val="0"/>
              </a:spcBef>
              <a:spcAft>
                <a:spcPct val="0"/>
              </a:spcAft>
            </a:pPr>
            <a:r>
              <a:rPr lang="en-US" sz="1200" dirty="0">
                <a:solidFill>
                  <a:srgbClr val="FFFFFF"/>
                </a:solidFill>
                <a:latin typeface="Arial" charset="0"/>
              </a:rPr>
              <a:t>-0.6</a:t>
            </a:r>
          </a:p>
        </p:txBody>
      </p:sp>
      <p:sp>
        <p:nvSpPr>
          <p:cNvPr id="51238" name="TextBox 99"/>
          <p:cNvSpPr txBox="1">
            <a:spLocks noChangeArrowheads="1"/>
          </p:cNvSpPr>
          <p:nvPr/>
        </p:nvSpPr>
        <p:spPr bwMode="auto">
          <a:xfrm>
            <a:off x="4872567" y="6159617"/>
            <a:ext cx="711200" cy="264533"/>
          </a:xfrm>
          <a:prstGeom prst="rect">
            <a:avLst/>
          </a:prstGeom>
          <a:noFill/>
          <a:ln w="9525">
            <a:noFill/>
            <a:miter lim="800000"/>
            <a:headEnd/>
            <a:tailEnd/>
          </a:ln>
        </p:spPr>
        <p:txBody>
          <a:bodyPr>
            <a:spAutoFit/>
          </a:bodyPr>
          <a:lstStyle/>
          <a:p>
            <a:pPr algn="ctr" defTabSz="914400" fontAlgn="base">
              <a:lnSpc>
                <a:spcPct val="90000"/>
              </a:lnSpc>
              <a:spcBef>
                <a:spcPct val="0"/>
              </a:spcBef>
              <a:spcAft>
                <a:spcPct val="0"/>
              </a:spcAft>
            </a:pPr>
            <a:r>
              <a:rPr lang="en-US" sz="1200" dirty="0">
                <a:solidFill>
                  <a:srgbClr val="FFFFFF"/>
                </a:solidFill>
                <a:latin typeface="Arial" charset="0"/>
              </a:rPr>
              <a:t>-0.4</a:t>
            </a:r>
          </a:p>
        </p:txBody>
      </p:sp>
      <p:sp>
        <p:nvSpPr>
          <p:cNvPr id="51239" name="TextBox 100"/>
          <p:cNvSpPr txBox="1">
            <a:spLocks noChangeArrowheads="1"/>
          </p:cNvSpPr>
          <p:nvPr/>
        </p:nvSpPr>
        <p:spPr bwMode="auto">
          <a:xfrm>
            <a:off x="5300133" y="6159617"/>
            <a:ext cx="711200" cy="264533"/>
          </a:xfrm>
          <a:prstGeom prst="rect">
            <a:avLst/>
          </a:prstGeom>
          <a:noFill/>
          <a:ln w="9525">
            <a:noFill/>
            <a:miter lim="800000"/>
            <a:headEnd/>
            <a:tailEnd/>
          </a:ln>
        </p:spPr>
        <p:txBody>
          <a:bodyPr>
            <a:spAutoFit/>
          </a:bodyPr>
          <a:lstStyle/>
          <a:p>
            <a:pPr algn="ctr" defTabSz="914400" fontAlgn="base">
              <a:lnSpc>
                <a:spcPct val="90000"/>
              </a:lnSpc>
              <a:spcBef>
                <a:spcPct val="0"/>
              </a:spcBef>
              <a:spcAft>
                <a:spcPct val="0"/>
              </a:spcAft>
            </a:pPr>
            <a:r>
              <a:rPr lang="en-US" sz="1200" dirty="0">
                <a:solidFill>
                  <a:srgbClr val="FFFFFF"/>
                </a:solidFill>
                <a:latin typeface="Arial" charset="0"/>
              </a:rPr>
              <a:t>-0.2</a:t>
            </a:r>
          </a:p>
        </p:txBody>
      </p:sp>
      <p:cxnSp>
        <p:nvCxnSpPr>
          <p:cNvPr id="51240" name="Straight Connector 101"/>
          <p:cNvCxnSpPr>
            <a:cxnSpLocks noChangeShapeType="1"/>
          </p:cNvCxnSpPr>
          <p:nvPr/>
        </p:nvCxnSpPr>
        <p:spPr bwMode="auto">
          <a:xfrm rot="5400000">
            <a:off x="4762612" y="6153150"/>
            <a:ext cx="63499" cy="0"/>
          </a:xfrm>
          <a:prstGeom prst="line">
            <a:avLst/>
          </a:prstGeom>
          <a:noFill/>
          <a:ln w="28575" algn="ctr">
            <a:solidFill>
              <a:schemeClr val="tx1"/>
            </a:solidFill>
            <a:round/>
            <a:headEnd/>
            <a:tailEnd/>
          </a:ln>
        </p:spPr>
      </p:cxnSp>
      <p:cxnSp>
        <p:nvCxnSpPr>
          <p:cNvPr id="51241" name="Straight Connector 102"/>
          <p:cNvCxnSpPr>
            <a:cxnSpLocks noChangeShapeType="1"/>
          </p:cNvCxnSpPr>
          <p:nvPr/>
        </p:nvCxnSpPr>
        <p:spPr bwMode="auto">
          <a:xfrm rot="5400000">
            <a:off x="5192295" y="6153150"/>
            <a:ext cx="63499" cy="0"/>
          </a:xfrm>
          <a:prstGeom prst="line">
            <a:avLst/>
          </a:prstGeom>
          <a:noFill/>
          <a:ln w="28575" algn="ctr">
            <a:solidFill>
              <a:schemeClr val="tx1"/>
            </a:solidFill>
            <a:round/>
            <a:headEnd/>
            <a:tailEnd/>
          </a:ln>
        </p:spPr>
      </p:cxnSp>
      <p:cxnSp>
        <p:nvCxnSpPr>
          <p:cNvPr id="51242" name="Straight Connector 103"/>
          <p:cNvCxnSpPr>
            <a:cxnSpLocks noChangeShapeType="1"/>
          </p:cNvCxnSpPr>
          <p:nvPr/>
        </p:nvCxnSpPr>
        <p:spPr bwMode="auto">
          <a:xfrm rot="5400000">
            <a:off x="5621979" y="6153150"/>
            <a:ext cx="63499" cy="0"/>
          </a:xfrm>
          <a:prstGeom prst="line">
            <a:avLst/>
          </a:prstGeom>
          <a:noFill/>
          <a:ln w="28575" algn="ctr">
            <a:solidFill>
              <a:schemeClr val="tx1"/>
            </a:solidFill>
            <a:round/>
            <a:headEnd/>
            <a:tailEnd/>
          </a:ln>
        </p:spPr>
      </p:cxnSp>
      <p:cxnSp>
        <p:nvCxnSpPr>
          <p:cNvPr id="51243" name="Straight Connector 104"/>
          <p:cNvCxnSpPr>
            <a:cxnSpLocks noChangeShapeType="1"/>
          </p:cNvCxnSpPr>
          <p:nvPr/>
        </p:nvCxnSpPr>
        <p:spPr bwMode="auto">
          <a:xfrm rot="5400000">
            <a:off x="6432594" y="6153150"/>
            <a:ext cx="63499" cy="0"/>
          </a:xfrm>
          <a:prstGeom prst="line">
            <a:avLst/>
          </a:prstGeom>
          <a:noFill/>
          <a:ln w="28575" algn="ctr">
            <a:solidFill>
              <a:schemeClr val="tx1"/>
            </a:solidFill>
            <a:round/>
            <a:headEnd/>
            <a:tailEnd/>
          </a:ln>
        </p:spPr>
      </p:cxnSp>
      <p:cxnSp>
        <p:nvCxnSpPr>
          <p:cNvPr id="51244" name="Straight Connector 105"/>
          <p:cNvCxnSpPr>
            <a:cxnSpLocks noChangeShapeType="1"/>
          </p:cNvCxnSpPr>
          <p:nvPr/>
        </p:nvCxnSpPr>
        <p:spPr bwMode="auto">
          <a:xfrm rot="5400000">
            <a:off x="6813594" y="6153150"/>
            <a:ext cx="63499" cy="0"/>
          </a:xfrm>
          <a:prstGeom prst="line">
            <a:avLst/>
          </a:prstGeom>
          <a:noFill/>
          <a:ln w="28575" algn="ctr">
            <a:solidFill>
              <a:schemeClr val="tx1"/>
            </a:solidFill>
            <a:round/>
            <a:headEnd/>
            <a:tailEnd/>
          </a:ln>
        </p:spPr>
      </p:cxnSp>
      <p:cxnSp>
        <p:nvCxnSpPr>
          <p:cNvPr id="51245" name="Straight Connector 106"/>
          <p:cNvCxnSpPr>
            <a:cxnSpLocks noChangeShapeType="1"/>
          </p:cNvCxnSpPr>
          <p:nvPr/>
        </p:nvCxnSpPr>
        <p:spPr bwMode="auto">
          <a:xfrm rot="5400000">
            <a:off x="7194594" y="6153150"/>
            <a:ext cx="63499" cy="0"/>
          </a:xfrm>
          <a:prstGeom prst="line">
            <a:avLst/>
          </a:prstGeom>
          <a:noFill/>
          <a:ln w="28575" algn="ctr">
            <a:solidFill>
              <a:schemeClr val="tx1"/>
            </a:solidFill>
            <a:round/>
            <a:headEnd/>
            <a:tailEnd/>
          </a:ln>
        </p:spPr>
      </p:cxnSp>
      <p:cxnSp>
        <p:nvCxnSpPr>
          <p:cNvPr id="51246" name="Straight Connector 107"/>
          <p:cNvCxnSpPr>
            <a:cxnSpLocks noChangeShapeType="1"/>
          </p:cNvCxnSpPr>
          <p:nvPr/>
        </p:nvCxnSpPr>
        <p:spPr bwMode="auto">
          <a:xfrm rot="5400000">
            <a:off x="7575594" y="6153150"/>
            <a:ext cx="63499" cy="0"/>
          </a:xfrm>
          <a:prstGeom prst="line">
            <a:avLst/>
          </a:prstGeom>
          <a:noFill/>
          <a:ln w="28575" algn="ctr">
            <a:solidFill>
              <a:schemeClr val="tx1"/>
            </a:solidFill>
            <a:round/>
            <a:headEnd/>
            <a:tailEnd/>
          </a:ln>
        </p:spPr>
      </p:cxnSp>
      <p:cxnSp>
        <p:nvCxnSpPr>
          <p:cNvPr id="51247" name="Straight Connector 108"/>
          <p:cNvCxnSpPr>
            <a:cxnSpLocks noChangeShapeType="1"/>
          </p:cNvCxnSpPr>
          <p:nvPr/>
        </p:nvCxnSpPr>
        <p:spPr bwMode="auto">
          <a:xfrm rot="5400000">
            <a:off x="7958702" y="6153150"/>
            <a:ext cx="63499" cy="0"/>
          </a:xfrm>
          <a:prstGeom prst="line">
            <a:avLst/>
          </a:prstGeom>
          <a:noFill/>
          <a:ln w="28575" algn="ctr">
            <a:solidFill>
              <a:schemeClr val="tx1"/>
            </a:solidFill>
            <a:round/>
            <a:headEnd/>
            <a:tailEnd/>
          </a:ln>
        </p:spPr>
      </p:cxnSp>
      <p:cxnSp>
        <p:nvCxnSpPr>
          <p:cNvPr id="51248" name="Straight Connector 109"/>
          <p:cNvCxnSpPr>
            <a:cxnSpLocks noChangeShapeType="1"/>
          </p:cNvCxnSpPr>
          <p:nvPr/>
        </p:nvCxnSpPr>
        <p:spPr bwMode="auto">
          <a:xfrm rot="5400000">
            <a:off x="8339702" y="6153150"/>
            <a:ext cx="63499" cy="0"/>
          </a:xfrm>
          <a:prstGeom prst="line">
            <a:avLst/>
          </a:prstGeom>
          <a:noFill/>
          <a:ln w="28575" algn="ctr">
            <a:solidFill>
              <a:schemeClr val="tx1"/>
            </a:solidFill>
            <a:round/>
            <a:headEnd/>
            <a:tailEnd/>
          </a:ln>
        </p:spPr>
      </p:cxnSp>
      <p:sp>
        <p:nvSpPr>
          <p:cNvPr id="51249" name="TextBox 110"/>
          <p:cNvSpPr txBox="1">
            <a:spLocks noChangeArrowheads="1"/>
          </p:cNvSpPr>
          <p:nvPr/>
        </p:nvSpPr>
        <p:spPr bwMode="auto">
          <a:xfrm>
            <a:off x="6108700" y="6159617"/>
            <a:ext cx="711200" cy="264533"/>
          </a:xfrm>
          <a:prstGeom prst="rect">
            <a:avLst/>
          </a:prstGeom>
          <a:noFill/>
          <a:ln w="9525">
            <a:noFill/>
            <a:miter lim="800000"/>
            <a:headEnd/>
            <a:tailEnd/>
          </a:ln>
        </p:spPr>
        <p:txBody>
          <a:bodyPr>
            <a:spAutoFit/>
          </a:bodyPr>
          <a:lstStyle/>
          <a:p>
            <a:pPr algn="ctr" defTabSz="914400" fontAlgn="base">
              <a:lnSpc>
                <a:spcPct val="90000"/>
              </a:lnSpc>
              <a:spcBef>
                <a:spcPct val="0"/>
              </a:spcBef>
              <a:spcAft>
                <a:spcPct val="0"/>
              </a:spcAft>
            </a:pPr>
            <a:r>
              <a:rPr lang="en-US" sz="1200" dirty="0">
                <a:solidFill>
                  <a:srgbClr val="FFFFFF"/>
                </a:solidFill>
                <a:latin typeface="Arial" charset="0"/>
              </a:rPr>
              <a:t>0.2</a:t>
            </a:r>
          </a:p>
        </p:txBody>
      </p:sp>
      <p:sp>
        <p:nvSpPr>
          <p:cNvPr id="51250" name="TextBox 111"/>
          <p:cNvSpPr txBox="1">
            <a:spLocks noChangeArrowheads="1"/>
          </p:cNvSpPr>
          <p:nvPr/>
        </p:nvSpPr>
        <p:spPr bwMode="auto">
          <a:xfrm>
            <a:off x="6489700" y="6159617"/>
            <a:ext cx="711200" cy="264533"/>
          </a:xfrm>
          <a:prstGeom prst="rect">
            <a:avLst/>
          </a:prstGeom>
          <a:noFill/>
          <a:ln w="9525">
            <a:noFill/>
            <a:miter lim="800000"/>
            <a:headEnd/>
            <a:tailEnd/>
          </a:ln>
        </p:spPr>
        <p:txBody>
          <a:bodyPr>
            <a:spAutoFit/>
          </a:bodyPr>
          <a:lstStyle/>
          <a:p>
            <a:pPr algn="ctr" defTabSz="914400" fontAlgn="base">
              <a:lnSpc>
                <a:spcPct val="90000"/>
              </a:lnSpc>
              <a:spcBef>
                <a:spcPct val="0"/>
              </a:spcBef>
              <a:spcAft>
                <a:spcPct val="0"/>
              </a:spcAft>
            </a:pPr>
            <a:r>
              <a:rPr lang="en-US" sz="1200" dirty="0">
                <a:solidFill>
                  <a:srgbClr val="FFFFFF"/>
                </a:solidFill>
                <a:latin typeface="Arial" charset="0"/>
              </a:rPr>
              <a:t>0.4</a:t>
            </a:r>
          </a:p>
        </p:txBody>
      </p:sp>
      <p:sp>
        <p:nvSpPr>
          <p:cNvPr id="51251" name="TextBox 112"/>
          <p:cNvSpPr txBox="1">
            <a:spLocks noChangeArrowheads="1"/>
          </p:cNvSpPr>
          <p:nvPr/>
        </p:nvSpPr>
        <p:spPr bwMode="auto">
          <a:xfrm>
            <a:off x="7251700" y="6159617"/>
            <a:ext cx="711200" cy="264533"/>
          </a:xfrm>
          <a:prstGeom prst="rect">
            <a:avLst/>
          </a:prstGeom>
          <a:noFill/>
          <a:ln w="9525">
            <a:noFill/>
            <a:miter lim="800000"/>
            <a:headEnd/>
            <a:tailEnd/>
          </a:ln>
        </p:spPr>
        <p:txBody>
          <a:bodyPr>
            <a:spAutoFit/>
          </a:bodyPr>
          <a:lstStyle/>
          <a:p>
            <a:pPr algn="ctr" defTabSz="914400" fontAlgn="base">
              <a:lnSpc>
                <a:spcPct val="90000"/>
              </a:lnSpc>
              <a:spcBef>
                <a:spcPct val="0"/>
              </a:spcBef>
              <a:spcAft>
                <a:spcPct val="0"/>
              </a:spcAft>
            </a:pPr>
            <a:r>
              <a:rPr lang="en-US" sz="1200" dirty="0">
                <a:solidFill>
                  <a:srgbClr val="FFFFFF"/>
                </a:solidFill>
                <a:latin typeface="Arial" charset="0"/>
              </a:rPr>
              <a:t>0.8</a:t>
            </a:r>
          </a:p>
        </p:txBody>
      </p:sp>
      <p:sp>
        <p:nvSpPr>
          <p:cNvPr id="51252" name="TextBox 113"/>
          <p:cNvSpPr txBox="1">
            <a:spLocks noChangeArrowheads="1"/>
          </p:cNvSpPr>
          <p:nvPr/>
        </p:nvSpPr>
        <p:spPr bwMode="auto">
          <a:xfrm>
            <a:off x="7632700" y="6159617"/>
            <a:ext cx="711200" cy="264533"/>
          </a:xfrm>
          <a:prstGeom prst="rect">
            <a:avLst/>
          </a:prstGeom>
          <a:noFill/>
          <a:ln w="9525">
            <a:noFill/>
            <a:miter lim="800000"/>
            <a:headEnd/>
            <a:tailEnd/>
          </a:ln>
        </p:spPr>
        <p:txBody>
          <a:bodyPr>
            <a:spAutoFit/>
          </a:bodyPr>
          <a:lstStyle/>
          <a:p>
            <a:pPr algn="ctr" defTabSz="914400" fontAlgn="base">
              <a:lnSpc>
                <a:spcPct val="90000"/>
              </a:lnSpc>
              <a:spcBef>
                <a:spcPct val="0"/>
              </a:spcBef>
              <a:spcAft>
                <a:spcPct val="0"/>
              </a:spcAft>
            </a:pPr>
            <a:r>
              <a:rPr lang="en-US" sz="1200" dirty="0">
                <a:solidFill>
                  <a:srgbClr val="FFFFFF"/>
                </a:solidFill>
                <a:latin typeface="Arial" charset="0"/>
              </a:rPr>
              <a:t>1.0</a:t>
            </a:r>
          </a:p>
        </p:txBody>
      </p:sp>
      <p:sp>
        <p:nvSpPr>
          <p:cNvPr id="51253" name="TextBox 114"/>
          <p:cNvSpPr txBox="1">
            <a:spLocks noChangeArrowheads="1"/>
          </p:cNvSpPr>
          <p:nvPr/>
        </p:nvSpPr>
        <p:spPr bwMode="auto">
          <a:xfrm>
            <a:off x="8013700" y="6159617"/>
            <a:ext cx="711200" cy="264533"/>
          </a:xfrm>
          <a:prstGeom prst="rect">
            <a:avLst/>
          </a:prstGeom>
          <a:noFill/>
          <a:ln w="9525">
            <a:noFill/>
            <a:miter lim="800000"/>
            <a:headEnd/>
            <a:tailEnd/>
          </a:ln>
        </p:spPr>
        <p:txBody>
          <a:bodyPr>
            <a:spAutoFit/>
          </a:bodyPr>
          <a:lstStyle/>
          <a:p>
            <a:pPr algn="ctr" defTabSz="914400" fontAlgn="base">
              <a:lnSpc>
                <a:spcPct val="90000"/>
              </a:lnSpc>
              <a:spcBef>
                <a:spcPct val="0"/>
              </a:spcBef>
              <a:spcAft>
                <a:spcPct val="0"/>
              </a:spcAft>
            </a:pPr>
            <a:r>
              <a:rPr lang="en-US" sz="1200" dirty="0">
                <a:solidFill>
                  <a:srgbClr val="FFFFFF"/>
                </a:solidFill>
                <a:latin typeface="Arial" charset="0"/>
              </a:rPr>
              <a:t>1.2</a:t>
            </a:r>
          </a:p>
        </p:txBody>
      </p:sp>
      <p:sp>
        <p:nvSpPr>
          <p:cNvPr id="51254" name="TextBox 115"/>
          <p:cNvSpPr txBox="1">
            <a:spLocks noChangeArrowheads="1"/>
          </p:cNvSpPr>
          <p:nvPr/>
        </p:nvSpPr>
        <p:spPr bwMode="auto">
          <a:xfrm>
            <a:off x="6870700" y="6159617"/>
            <a:ext cx="711200" cy="264533"/>
          </a:xfrm>
          <a:prstGeom prst="rect">
            <a:avLst/>
          </a:prstGeom>
          <a:noFill/>
          <a:ln w="9525">
            <a:noFill/>
            <a:miter lim="800000"/>
            <a:headEnd/>
            <a:tailEnd/>
          </a:ln>
        </p:spPr>
        <p:txBody>
          <a:bodyPr>
            <a:spAutoFit/>
          </a:bodyPr>
          <a:lstStyle/>
          <a:p>
            <a:pPr algn="ctr" defTabSz="914400" fontAlgn="base">
              <a:lnSpc>
                <a:spcPct val="90000"/>
              </a:lnSpc>
              <a:spcBef>
                <a:spcPct val="0"/>
              </a:spcBef>
              <a:spcAft>
                <a:spcPct val="0"/>
              </a:spcAft>
            </a:pPr>
            <a:r>
              <a:rPr lang="en-US" sz="1200" dirty="0">
                <a:solidFill>
                  <a:srgbClr val="FFFFFF"/>
                </a:solidFill>
                <a:latin typeface="Arial" charset="0"/>
              </a:rPr>
              <a:t>0.6</a:t>
            </a:r>
          </a:p>
        </p:txBody>
      </p:sp>
      <p:sp>
        <p:nvSpPr>
          <p:cNvPr id="117" name="TextBox 116"/>
          <p:cNvSpPr txBox="1"/>
          <p:nvPr/>
        </p:nvSpPr>
        <p:spPr>
          <a:xfrm>
            <a:off x="4512845" y="3617913"/>
            <a:ext cx="1020233" cy="292876"/>
          </a:xfrm>
          <a:prstGeom prst="rect">
            <a:avLst/>
          </a:prstGeom>
          <a:noFill/>
        </p:spPr>
        <p:txBody>
          <a:bodyPr>
            <a:spAutoFit/>
          </a:bodyPr>
          <a:lstStyle/>
          <a:p>
            <a:pPr algn="ctr" defTabSz="914400" fontAlgn="base">
              <a:lnSpc>
                <a:spcPct val="90000"/>
              </a:lnSpc>
              <a:spcBef>
                <a:spcPct val="0"/>
              </a:spcBef>
              <a:spcAft>
                <a:spcPct val="0"/>
              </a:spcAft>
              <a:defRPr/>
            </a:pPr>
            <a:r>
              <a:rPr lang="en-US" sz="1400" dirty="0">
                <a:solidFill>
                  <a:srgbClr val="FFFFFF"/>
                </a:solidFill>
              </a:rPr>
              <a:t>-0.53</a:t>
            </a:r>
          </a:p>
        </p:txBody>
      </p:sp>
      <p:sp>
        <p:nvSpPr>
          <p:cNvPr id="118" name="TextBox 117"/>
          <p:cNvSpPr txBox="1"/>
          <p:nvPr/>
        </p:nvSpPr>
        <p:spPr>
          <a:xfrm>
            <a:off x="6180778" y="3617913"/>
            <a:ext cx="1020233" cy="292876"/>
          </a:xfrm>
          <a:prstGeom prst="rect">
            <a:avLst/>
          </a:prstGeom>
          <a:noFill/>
        </p:spPr>
        <p:txBody>
          <a:bodyPr>
            <a:spAutoFit/>
          </a:bodyPr>
          <a:lstStyle/>
          <a:p>
            <a:pPr algn="ctr" defTabSz="914400" fontAlgn="base">
              <a:lnSpc>
                <a:spcPct val="90000"/>
              </a:lnSpc>
              <a:spcBef>
                <a:spcPct val="0"/>
              </a:spcBef>
              <a:spcAft>
                <a:spcPct val="0"/>
              </a:spcAft>
              <a:defRPr/>
            </a:pPr>
            <a:r>
              <a:rPr lang="en-US" sz="1400" dirty="0">
                <a:solidFill>
                  <a:srgbClr val="FFFFFF"/>
                </a:solidFill>
              </a:rPr>
              <a:t>0.31</a:t>
            </a:r>
          </a:p>
        </p:txBody>
      </p:sp>
      <p:sp>
        <p:nvSpPr>
          <p:cNvPr id="119" name="TextBox 118"/>
          <p:cNvSpPr txBox="1"/>
          <p:nvPr/>
        </p:nvSpPr>
        <p:spPr>
          <a:xfrm>
            <a:off x="7643284" y="3617913"/>
            <a:ext cx="1022349" cy="292876"/>
          </a:xfrm>
          <a:prstGeom prst="rect">
            <a:avLst/>
          </a:prstGeom>
          <a:noFill/>
        </p:spPr>
        <p:txBody>
          <a:bodyPr>
            <a:spAutoFit/>
          </a:bodyPr>
          <a:lstStyle/>
          <a:p>
            <a:pPr algn="ctr" defTabSz="914400" fontAlgn="base">
              <a:lnSpc>
                <a:spcPct val="90000"/>
              </a:lnSpc>
              <a:spcBef>
                <a:spcPct val="0"/>
              </a:spcBef>
              <a:spcAft>
                <a:spcPct val="0"/>
              </a:spcAft>
              <a:defRPr/>
            </a:pPr>
            <a:r>
              <a:rPr lang="en-US" sz="1400" dirty="0">
                <a:solidFill>
                  <a:srgbClr val="FFFFFF"/>
                </a:solidFill>
              </a:rPr>
              <a:t>1.16</a:t>
            </a:r>
          </a:p>
        </p:txBody>
      </p:sp>
      <p:sp>
        <p:nvSpPr>
          <p:cNvPr id="120" name="TextBox 119"/>
          <p:cNvSpPr txBox="1"/>
          <p:nvPr/>
        </p:nvSpPr>
        <p:spPr>
          <a:xfrm>
            <a:off x="4565762" y="4262438"/>
            <a:ext cx="1020233" cy="292876"/>
          </a:xfrm>
          <a:prstGeom prst="rect">
            <a:avLst/>
          </a:prstGeom>
          <a:noFill/>
        </p:spPr>
        <p:txBody>
          <a:bodyPr>
            <a:spAutoFit/>
          </a:bodyPr>
          <a:lstStyle/>
          <a:p>
            <a:pPr algn="ctr" defTabSz="914400" fontAlgn="base">
              <a:lnSpc>
                <a:spcPct val="90000"/>
              </a:lnSpc>
              <a:spcBef>
                <a:spcPct val="0"/>
              </a:spcBef>
              <a:spcAft>
                <a:spcPct val="0"/>
              </a:spcAft>
              <a:defRPr/>
            </a:pPr>
            <a:r>
              <a:rPr lang="en-US" sz="1400" dirty="0">
                <a:solidFill>
                  <a:srgbClr val="FFFFFF"/>
                </a:solidFill>
              </a:rPr>
              <a:t>-0.45</a:t>
            </a:r>
          </a:p>
        </p:txBody>
      </p:sp>
      <p:sp>
        <p:nvSpPr>
          <p:cNvPr id="121" name="TextBox 120"/>
          <p:cNvSpPr txBox="1"/>
          <p:nvPr/>
        </p:nvSpPr>
        <p:spPr>
          <a:xfrm>
            <a:off x="5577420" y="4262438"/>
            <a:ext cx="1022349" cy="292876"/>
          </a:xfrm>
          <a:prstGeom prst="rect">
            <a:avLst/>
          </a:prstGeom>
          <a:noFill/>
        </p:spPr>
        <p:txBody>
          <a:bodyPr>
            <a:spAutoFit/>
          </a:bodyPr>
          <a:lstStyle/>
          <a:p>
            <a:pPr algn="ctr" defTabSz="914400" fontAlgn="base">
              <a:lnSpc>
                <a:spcPct val="90000"/>
              </a:lnSpc>
              <a:spcBef>
                <a:spcPct val="0"/>
              </a:spcBef>
              <a:spcAft>
                <a:spcPct val="0"/>
              </a:spcAft>
              <a:defRPr/>
            </a:pPr>
            <a:r>
              <a:rPr lang="en-US" sz="1400" dirty="0">
                <a:solidFill>
                  <a:srgbClr val="FFFFFF"/>
                </a:solidFill>
              </a:rPr>
              <a:t>0.03</a:t>
            </a:r>
          </a:p>
        </p:txBody>
      </p:sp>
      <p:sp>
        <p:nvSpPr>
          <p:cNvPr id="122" name="TextBox 121"/>
          <p:cNvSpPr txBox="1"/>
          <p:nvPr/>
        </p:nvSpPr>
        <p:spPr>
          <a:xfrm>
            <a:off x="6525727" y="4262438"/>
            <a:ext cx="1020233" cy="292876"/>
          </a:xfrm>
          <a:prstGeom prst="rect">
            <a:avLst/>
          </a:prstGeom>
          <a:noFill/>
        </p:spPr>
        <p:txBody>
          <a:bodyPr>
            <a:spAutoFit/>
          </a:bodyPr>
          <a:lstStyle/>
          <a:p>
            <a:pPr algn="ctr" defTabSz="914400" fontAlgn="base">
              <a:lnSpc>
                <a:spcPct val="90000"/>
              </a:lnSpc>
              <a:spcBef>
                <a:spcPct val="0"/>
              </a:spcBef>
              <a:spcAft>
                <a:spcPct val="0"/>
              </a:spcAft>
              <a:defRPr/>
            </a:pPr>
            <a:r>
              <a:rPr lang="en-US" sz="1400" dirty="0">
                <a:solidFill>
                  <a:srgbClr val="FFFFFF"/>
                </a:solidFill>
              </a:rPr>
              <a:t>0.51</a:t>
            </a:r>
          </a:p>
        </p:txBody>
      </p:sp>
      <p:sp>
        <p:nvSpPr>
          <p:cNvPr id="123" name="TextBox 122"/>
          <p:cNvSpPr txBox="1"/>
          <p:nvPr/>
        </p:nvSpPr>
        <p:spPr>
          <a:xfrm>
            <a:off x="4584812" y="4879975"/>
            <a:ext cx="1020233" cy="292876"/>
          </a:xfrm>
          <a:prstGeom prst="rect">
            <a:avLst/>
          </a:prstGeom>
          <a:noFill/>
        </p:spPr>
        <p:txBody>
          <a:bodyPr>
            <a:spAutoFit/>
          </a:bodyPr>
          <a:lstStyle/>
          <a:p>
            <a:pPr algn="ctr" defTabSz="914400" fontAlgn="base">
              <a:lnSpc>
                <a:spcPct val="90000"/>
              </a:lnSpc>
              <a:spcBef>
                <a:spcPct val="0"/>
              </a:spcBef>
              <a:spcAft>
                <a:spcPct val="0"/>
              </a:spcAft>
              <a:defRPr/>
            </a:pPr>
            <a:r>
              <a:rPr lang="en-US" sz="1400" dirty="0">
                <a:solidFill>
                  <a:srgbClr val="FFFFFF"/>
                </a:solidFill>
              </a:rPr>
              <a:t>-0.43</a:t>
            </a:r>
          </a:p>
        </p:txBody>
      </p:sp>
      <p:sp>
        <p:nvSpPr>
          <p:cNvPr id="124" name="TextBox 123"/>
          <p:cNvSpPr txBox="1"/>
          <p:nvPr/>
        </p:nvSpPr>
        <p:spPr>
          <a:xfrm>
            <a:off x="5298129" y="4879975"/>
            <a:ext cx="1020233" cy="292876"/>
          </a:xfrm>
          <a:prstGeom prst="rect">
            <a:avLst/>
          </a:prstGeom>
          <a:noFill/>
        </p:spPr>
        <p:txBody>
          <a:bodyPr>
            <a:spAutoFit/>
          </a:bodyPr>
          <a:lstStyle/>
          <a:p>
            <a:pPr algn="ctr" defTabSz="914400" fontAlgn="base">
              <a:lnSpc>
                <a:spcPct val="90000"/>
              </a:lnSpc>
              <a:spcBef>
                <a:spcPct val="0"/>
              </a:spcBef>
              <a:spcAft>
                <a:spcPct val="0"/>
              </a:spcAft>
              <a:defRPr/>
            </a:pPr>
            <a:r>
              <a:rPr lang="en-US" sz="1400" dirty="0">
                <a:solidFill>
                  <a:srgbClr val="FFFFFF"/>
                </a:solidFill>
              </a:rPr>
              <a:t>-0.11</a:t>
            </a:r>
          </a:p>
        </p:txBody>
      </p:sp>
      <p:sp>
        <p:nvSpPr>
          <p:cNvPr id="125" name="TextBox 124"/>
          <p:cNvSpPr txBox="1"/>
          <p:nvPr/>
        </p:nvSpPr>
        <p:spPr>
          <a:xfrm>
            <a:off x="6072755" y="4879975"/>
            <a:ext cx="1020233" cy="292876"/>
          </a:xfrm>
          <a:prstGeom prst="rect">
            <a:avLst/>
          </a:prstGeom>
          <a:noFill/>
        </p:spPr>
        <p:txBody>
          <a:bodyPr>
            <a:spAutoFit/>
          </a:bodyPr>
          <a:lstStyle/>
          <a:p>
            <a:pPr algn="ctr" defTabSz="914400" fontAlgn="base">
              <a:lnSpc>
                <a:spcPct val="90000"/>
              </a:lnSpc>
              <a:spcBef>
                <a:spcPct val="0"/>
              </a:spcBef>
              <a:spcAft>
                <a:spcPct val="0"/>
              </a:spcAft>
              <a:defRPr/>
            </a:pPr>
            <a:r>
              <a:rPr lang="en-US" sz="1400" dirty="0">
                <a:solidFill>
                  <a:srgbClr val="FFFFFF"/>
                </a:solidFill>
              </a:rPr>
              <a:t>0.21</a:t>
            </a:r>
          </a:p>
        </p:txBody>
      </p:sp>
      <p:sp>
        <p:nvSpPr>
          <p:cNvPr id="126" name="TextBox 125"/>
          <p:cNvSpPr txBox="1"/>
          <p:nvPr/>
        </p:nvSpPr>
        <p:spPr>
          <a:xfrm>
            <a:off x="4868445" y="5473700"/>
            <a:ext cx="1020233" cy="292876"/>
          </a:xfrm>
          <a:prstGeom prst="rect">
            <a:avLst/>
          </a:prstGeom>
          <a:noFill/>
        </p:spPr>
        <p:txBody>
          <a:bodyPr>
            <a:spAutoFit/>
          </a:bodyPr>
          <a:lstStyle/>
          <a:p>
            <a:pPr algn="ctr" defTabSz="914400" fontAlgn="base">
              <a:lnSpc>
                <a:spcPct val="90000"/>
              </a:lnSpc>
              <a:spcBef>
                <a:spcPct val="0"/>
              </a:spcBef>
              <a:spcAft>
                <a:spcPct val="0"/>
              </a:spcAft>
              <a:defRPr/>
            </a:pPr>
            <a:r>
              <a:rPr lang="en-US" sz="1400" dirty="0">
                <a:solidFill>
                  <a:srgbClr val="FFFFFF"/>
                </a:solidFill>
              </a:rPr>
              <a:t>-0.26</a:t>
            </a:r>
          </a:p>
        </p:txBody>
      </p:sp>
      <p:sp>
        <p:nvSpPr>
          <p:cNvPr id="127" name="TextBox 126"/>
          <p:cNvSpPr txBox="1"/>
          <p:nvPr/>
        </p:nvSpPr>
        <p:spPr>
          <a:xfrm>
            <a:off x="5581762" y="5473700"/>
            <a:ext cx="1020233" cy="292876"/>
          </a:xfrm>
          <a:prstGeom prst="rect">
            <a:avLst/>
          </a:prstGeom>
          <a:noFill/>
        </p:spPr>
        <p:txBody>
          <a:bodyPr>
            <a:spAutoFit/>
          </a:bodyPr>
          <a:lstStyle/>
          <a:p>
            <a:pPr algn="ctr" defTabSz="914400" fontAlgn="base">
              <a:lnSpc>
                <a:spcPct val="90000"/>
              </a:lnSpc>
              <a:spcBef>
                <a:spcPct val="0"/>
              </a:spcBef>
              <a:spcAft>
                <a:spcPct val="0"/>
              </a:spcAft>
              <a:defRPr/>
            </a:pPr>
            <a:r>
              <a:rPr lang="en-US" sz="1400" dirty="0">
                <a:solidFill>
                  <a:srgbClr val="FFFFFF"/>
                </a:solidFill>
              </a:rPr>
              <a:t>0.008</a:t>
            </a:r>
          </a:p>
        </p:txBody>
      </p:sp>
      <p:sp>
        <p:nvSpPr>
          <p:cNvPr id="128" name="TextBox 127"/>
          <p:cNvSpPr txBox="1"/>
          <p:nvPr/>
        </p:nvSpPr>
        <p:spPr>
          <a:xfrm>
            <a:off x="6252745" y="5473700"/>
            <a:ext cx="1020233" cy="292876"/>
          </a:xfrm>
          <a:prstGeom prst="rect">
            <a:avLst/>
          </a:prstGeom>
          <a:noFill/>
        </p:spPr>
        <p:txBody>
          <a:bodyPr>
            <a:spAutoFit/>
          </a:bodyPr>
          <a:lstStyle/>
          <a:p>
            <a:pPr algn="ctr" defTabSz="914400" fontAlgn="base">
              <a:lnSpc>
                <a:spcPct val="90000"/>
              </a:lnSpc>
              <a:spcBef>
                <a:spcPct val="0"/>
              </a:spcBef>
              <a:spcAft>
                <a:spcPct val="0"/>
              </a:spcAft>
              <a:defRPr/>
            </a:pPr>
            <a:r>
              <a:rPr lang="en-US" sz="1400" dirty="0">
                <a:solidFill>
                  <a:srgbClr val="FFFFFF"/>
                </a:solidFill>
              </a:rPr>
              <a:t>0.27</a:t>
            </a:r>
          </a:p>
        </p:txBody>
      </p:sp>
    </p:spTree>
    <p:extLst>
      <p:ext uri="{BB962C8B-B14F-4D97-AF65-F5344CB8AC3E}">
        <p14:creationId xmlns:p14="http://schemas.microsoft.com/office/powerpoint/2010/main" val="208483178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609763" y="238235"/>
            <a:ext cx="10872444" cy="1103313"/>
          </a:xfrm>
        </p:spPr>
        <p:txBody>
          <a:bodyPr>
            <a:noAutofit/>
          </a:bodyPr>
          <a:lstStyle/>
          <a:p>
            <a:r>
              <a:rPr lang="en-US" altLang="en-US" sz="3600" dirty="0" smtClean="0"/>
              <a:t>D:A:D: Exposure to ATV/RTV or DRV/RTV and Risk of CVD</a:t>
            </a:r>
          </a:p>
        </p:txBody>
      </p:sp>
      <p:sp>
        <p:nvSpPr>
          <p:cNvPr id="80899" name="Content Placeholder 2"/>
          <p:cNvSpPr>
            <a:spLocks noGrp="1"/>
          </p:cNvSpPr>
          <p:nvPr>
            <p:ph sz="half" idx="1"/>
          </p:nvPr>
        </p:nvSpPr>
        <p:spPr>
          <a:xfrm>
            <a:off x="601844" y="1511306"/>
            <a:ext cx="5309983" cy="4843463"/>
          </a:xfrm>
        </p:spPr>
        <p:txBody>
          <a:bodyPr>
            <a:normAutofit/>
          </a:bodyPr>
          <a:lstStyle/>
          <a:p>
            <a:pPr eaLnBrk="1" hangingPunct="1">
              <a:defRPr/>
            </a:pPr>
            <a:r>
              <a:rPr lang="en-US" altLang="en-US" sz="1800" dirty="0"/>
              <a:t>Prospective analysis of pts followed from 1/1/2009 (BL) to earliest CVD, last visit + 6 </a:t>
            </a:r>
            <a:r>
              <a:rPr lang="en-US" altLang="en-US" sz="1800" dirty="0" err="1"/>
              <a:t>mos</a:t>
            </a:r>
            <a:r>
              <a:rPr lang="en-US" altLang="en-US" sz="1800" dirty="0"/>
              <a:t>, or 2/1/2016 (N = 35,711)</a:t>
            </a:r>
          </a:p>
          <a:p>
            <a:pPr lvl="1" eaLnBrk="1" hangingPunct="1">
              <a:buFont typeface="Arial" panose="020B0604020202020204" pitchFamily="34" charset="0"/>
              <a:buChar char="–"/>
              <a:defRPr/>
            </a:pPr>
            <a:r>
              <a:rPr lang="en-US" altLang="en-US" sz="1600" dirty="0"/>
              <a:t>1157 pts (3.2%) developed CVD (MI, stroke, sudden cardiac death, invasive CV procedure)</a:t>
            </a:r>
          </a:p>
          <a:p>
            <a:pPr>
              <a:defRPr/>
            </a:pPr>
            <a:r>
              <a:rPr lang="en-US" altLang="en-US" sz="1800" dirty="0">
                <a:solidFill>
                  <a:srgbClr val="FF0000"/>
                </a:solidFill>
              </a:rPr>
              <a:t>Cumulative expos. to DRV/RTV, but not ATV/RTV, assoc. with increased CVD risk in multivariate analysis: 59% risk increase per 5-yrs’ DRV/RTV</a:t>
            </a:r>
          </a:p>
          <a:p>
            <a:pPr lvl="1">
              <a:buFont typeface="Arial" panose="020B0604020202020204" pitchFamily="34" charset="0"/>
              <a:buChar char="–"/>
              <a:defRPr/>
            </a:pPr>
            <a:r>
              <a:rPr lang="en-US" altLang="en-US" sz="1600" dirty="0"/>
              <a:t>Assoc. does </a:t>
            </a:r>
            <a:r>
              <a:rPr lang="en-US" altLang="en-US" sz="1600" dirty="0">
                <a:solidFill>
                  <a:srgbClr val="FF0000"/>
                </a:solidFill>
              </a:rPr>
              <a:t>not appear to be mediated through dyslipidemia,</a:t>
            </a:r>
            <a:r>
              <a:rPr lang="en-US" altLang="en-US" sz="1600" dirty="0"/>
              <a:t> in contrast with first-generation PIs</a:t>
            </a:r>
          </a:p>
          <a:p>
            <a:pPr>
              <a:defRPr/>
            </a:pPr>
            <a:r>
              <a:rPr lang="en-US" altLang="en-US" sz="1800" dirty="0"/>
              <a:t>Limitations: potential for unmeasured confounding; observational study; </a:t>
            </a:r>
            <a:r>
              <a:rPr lang="en-US" altLang="en-US" sz="1800" dirty="0">
                <a:solidFill>
                  <a:srgbClr val="FF0000"/>
                </a:solidFill>
              </a:rPr>
              <a:t>unable to distinguish between DRV/RTV 800/100 mg QD vs DRV/RTV 600/100 mg BID</a:t>
            </a:r>
          </a:p>
          <a:p>
            <a:pPr>
              <a:defRPr/>
            </a:pPr>
            <a:endParaRPr lang="en-US" altLang="en-US" sz="1800" dirty="0"/>
          </a:p>
        </p:txBody>
      </p:sp>
      <p:sp>
        <p:nvSpPr>
          <p:cNvPr id="81924" name="Text Box 11"/>
          <p:cNvSpPr txBox="1">
            <a:spLocks noChangeArrowheads="1"/>
          </p:cNvSpPr>
          <p:nvPr/>
        </p:nvSpPr>
        <p:spPr bwMode="auto">
          <a:xfrm>
            <a:off x="412859" y="6354873"/>
            <a:ext cx="80126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defRPr sz="2600">
                <a:solidFill>
                  <a:srgbClr val="FEFDDE"/>
                </a:solidFill>
                <a:latin typeface="Arial" charset="0"/>
              </a:defRPr>
            </a:lvl1pPr>
            <a:lvl2pPr>
              <a:defRPr sz="2400">
                <a:solidFill>
                  <a:srgbClr val="FEFDDE"/>
                </a:solidFill>
                <a:latin typeface="Arial" charset="0"/>
              </a:defRPr>
            </a:lvl2pPr>
            <a:lvl3pPr>
              <a:defRPr sz="2200">
                <a:solidFill>
                  <a:srgbClr val="FEFDDE"/>
                </a:solidFill>
                <a:latin typeface="Arial" charset="0"/>
              </a:defRPr>
            </a:lvl3pPr>
            <a:lvl4pPr>
              <a:defRPr sz="2000">
                <a:solidFill>
                  <a:srgbClr val="FEFDDE"/>
                </a:solidFill>
                <a:latin typeface="Arial" charset="0"/>
              </a:defRPr>
            </a:lvl4pPr>
            <a:lvl5pPr>
              <a:defRPr>
                <a:solidFill>
                  <a:srgbClr val="FEFDDE"/>
                </a:solidFill>
                <a:latin typeface="Arial" charset="0"/>
              </a:defRPr>
            </a:lvl5pPr>
            <a:lvl6pPr eaLnBrk="0" hangingPunct="0">
              <a:spcBef>
                <a:spcPts val="1000"/>
              </a:spcBef>
              <a:spcAft>
                <a:spcPts val="700"/>
              </a:spcAft>
              <a:buClr>
                <a:srgbClr val="FEFDDE"/>
              </a:buClr>
              <a:defRPr>
                <a:solidFill>
                  <a:srgbClr val="FEFDDE"/>
                </a:solidFill>
                <a:latin typeface="Arial" charset="0"/>
              </a:defRPr>
            </a:lvl6pPr>
            <a:lvl7pPr eaLnBrk="0" hangingPunct="0">
              <a:spcBef>
                <a:spcPts val="1000"/>
              </a:spcBef>
              <a:spcAft>
                <a:spcPts val="700"/>
              </a:spcAft>
              <a:buClr>
                <a:srgbClr val="FEFDDE"/>
              </a:buClr>
              <a:defRPr>
                <a:solidFill>
                  <a:srgbClr val="FEFDDE"/>
                </a:solidFill>
                <a:latin typeface="Arial" charset="0"/>
              </a:defRPr>
            </a:lvl7pPr>
            <a:lvl8pPr eaLnBrk="0" hangingPunct="0">
              <a:spcBef>
                <a:spcPts val="1000"/>
              </a:spcBef>
              <a:spcAft>
                <a:spcPts val="700"/>
              </a:spcAft>
              <a:buClr>
                <a:srgbClr val="FEFDDE"/>
              </a:buClr>
              <a:defRPr>
                <a:solidFill>
                  <a:srgbClr val="FEFDDE"/>
                </a:solidFill>
                <a:latin typeface="Arial" charset="0"/>
              </a:defRPr>
            </a:lvl8pPr>
            <a:lvl9pPr eaLnBrk="0" hangingPunct="0">
              <a:spcBef>
                <a:spcPts val="1000"/>
              </a:spcBef>
              <a:spcAft>
                <a:spcPts val="700"/>
              </a:spcAft>
              <a:buClr>
                <a:srgbClr val="FEFDDE"/>
              </a:buClr>
              <a:defRPr>
                <a:solidFill>
                  <a:srgbClr val="FEFDDE"/>
                </a:solidFill>
                <a:latin typeface="Arial" charset="0"/>
              </a:defRPr>
            </a:lvl9pPr>
          </a:lstStyle>
          <a:p>
            <a:pPr defTabSz="914400">
              <a:spcBef>
                <a:spcPct val="35000"/>
              </a:spcBef>
              <a:spcAft>
                <a:spcPct val="25000"/>
              </a:spcAft>
              <a:buClr>
                <a:srgbClr val="800080"/>
              </a:buClr>
              <a:buFont typeface="Wingdings" pitchFamily="2" charset="2"/>
              <a:buNone/>
            </a:pPr>
            <a:r>
              <a:rPr lang="en-US" altLang="en-US" sz="1400">
                <a:solidFill>
                  <a:prstClr val="black"/>
                </a:solidFill>
              </a:rPr>
              <a:t>Ryom L, et al. CROI 2017. Abstract 128LB. Reproduced with permission.</a:t>
            </a:r>
            <a:endParaRPr lang="da-DK" altLang="en-US" sz="1400">
              <a:solidFill>
                <a:prstClr val="black"/>
              </a:solidFill>
            </a:endParaRPr>
          </a:p>
        </p:txBody>
      </p:sp>
      <p:sp>
        <p:nvSpPr>
          <p:cNvPr id="6" name="TextBox 5"/>
          <p:cNvSpPr txBox="1"/>
          <p:nvPr/>
        </p:nvSpPr>
        <p:spPr>
          <a:xfrm>
            <a:off x="6639070" y="3771907"/>
            <a:ext cx="4841548" cy="276999"/>
          </a:xfrm>
          <a:prstGeom prst="rect">
            <a:avLst/>
          </a:prstGeom>
          <a:noFill/>
        </p:spPr>
        <p:txBody>
          <a:bodyPr>
            <a:spAutoFit/>
          </a:bodyPr>
          <a:lstStyle/>
          <a:p>
            <a:pPr defTabSz="914400">
              <a:defRPr/>
            </a:pPr>
            <a:r>
              <a:rPr lang="en-US" sz="1200" dirty="0">
                <a:solidFill>
                  <a:prstClr val="black"/>
                </a:solidFill>
                <a:latin typeface="Arial" panose="020B0604020202020204" pitchFamily="34" charset="0"/>
                <a:cs typeface="Arial" panose="020B0604020202020204" pitchFamily="34" charset="0"/>
              </a:rPr>
              <a:t>Relationship Between 5-Yr Exposure to ARVs and CVD</a:t>
            </a:r>
          </a:p>
        </p:txBody>
      </p:sp>
      <p:sp>
        <p:nvSpPr>
          <p:cNvPr id="81927" name="TextBox 66"/>
          <p:cNvSpPr txBox="1">
            <a:spLocks noChangeArrowheads="1"/>
          </p:cNvSpPr>
          <p:nvPr/>
        </p:nvSpPr>
        <p:spPr bwMode="auto">
          <a:xfrm>
            <a:off x="7629928" y="5867455"/>
            <a:ext cx="9400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rgbClr val="FEFDDE"/>
                </a:solidFill>
                <a:latin typeface="Arial" charset="0"/>
              </a:defRPr>
            </a:lvl1pPr>
            <a:lvl2pPr>
              <a:defRPr sz="2400">
                <a:solidFill>
                  <a:srgbClr val="FEFDDE"/>
                </a:solidFill>
                <a:latin typeface="Arial" charset="0"/>
              </a:defRPr>
            </a:lvl2pPr>
            <a:lvl3pPr>
              <a:defRPr sz="2200">
                <a:solidFill>
                  <a:srgbClr val="FEFDDE"/>
                </a:solidFill>
                <a:latin typeface="Arial" charset="0"/>
              </a:defRPr>
            </a:lvl3pPr>
            <a:lvl4pPr>
              <a:defRPr sz="2000">
                <a:solidFill>
                  <a:srgbClr val="FEFDDE"/>
                </a:solidFill>
                <a:latin typeface="Arial" charset="0"/>
              </a:defRPr>
            </a:lvl4pPr>
            <a:lvl5pPr>
              <a:defRPr>
                <a:solidFill>
                  <a:srgbClr val="FEFDDE"/>
                </a:solidFill>
                <a:latin typeface="Arial" charset="0"/>
              </a:defRPr>
            </a:lvl5pPr>
            <a:lvl6pPr eaLnBrk="0" hangingPunct="0">
              <a:spcBef>
                <a:spcPts val="1000"/>
              </a:spcBef>
              <a:spcAft>
                <a:spcPts val="700"/>
              </a:spcAft>
              <a:buClr>
                <a:srgbClr val="FEFDDE"/>
              </a:buClr>
              <a:defRPr>
                <a:solidFill>
                  <a:srgbClr val="FEFDDE"/>
                </a:solidFill>
                <a:latin typeface="Arial" charset="0"/>
              </a:defRPr>
            </a:lvl6pPr>
            <a:lvl7pPr eaLnBrk="0" hangingPunct="0">
              <a:spcBef>
                <a:spcPts val="1000"/>
              </a:spcBef>
              <a:spcAft>
                <a:spcPts val="700"/>
              </a:spcAft>
              <a:buClr>
                <a:srgbClr val="FEFDDE"/>
              </a:buClr>
              <a:defRPr>
                <a:solidFill>
                  <a:srgbClr val="FEFDDE"/>
                </a:solidFill>
                <a:latin typeface="Arial" charset="0"/>
              </a:defRPr>
            </a:lvl7pPr>
            <a:lvl8pPr eaLnBrk="0" hangingPunct="0">
              <a:spcBef>
                <a:spcPts val="1000"/>
              </a:spcBef>
              <a:spcAft>
                <a:spcPts val="700"/>
              </a:spcAft>
              <a:buClr>
                <a:srgbClr val="FEFDDE"/>
              </a:buClr>
              <a:defRPr>
                <a:solidFill>
                  <a:srgbClr val="FEFDDE"/>
                </a:solidFill>
                <a:latin typeface="Arial" charset="0"/>
              </a:defRPr>
            </a:lvl8pPr>
            <a:lvl9pPr eaLnBrk="0" hangingPunct="0">
              <a:spcBef>
                <a:spcPts val="1000"/>
              </a:spcBef>
              <a:spcAft>
                <a:spcPts val="700"/>
              </a:spcAft>
              <a:buClr>
                <a:srgbClr val="FEFDDE"/>
              </a:buClr>
              <a:defRPr>
                <a:solidFill>
                  <a:srgbClr val="FEFDDE"/>
                </a:solidFill>
                <a:latin typeface="Arial" charset="0"/>
              </a:defRPr>
            </a:lvl9pPr>
          </a:lstStyle>
          <a:p>
            <a:pPr defTabSz="914400"/>
            <a:r>
              <a:rPr lang="en-US" altLang="en-US" sz="1400">
                <a:solidFill>
                  <a:prstClr val="black"/>
                </a:solidFill>
              </a:rPr>
              <a:t>ATV/RTV</a:t>
            </a:r>
          </a:p>
        </p:txBody>
      </p:sp>
      <p:sp>
        <p:nvSpPr>
          <p:cNvPr id="81928" name="TextBox 75"/>
          <p:cNvSpPr txBox="1">
            <a:spLocks noChangeArrowheads="1"/>
          </p:cNvSpPr>
          <p:nvPr/>
        </p:nvSpPr>
        <p:spPr bwMode="auto">
          <a:xfrm>
            <a:off x="9953043" y="5867455"/>
            <a:ext cx="97021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rgbClr val="FEFDDE"/>
                </a:solidFill>
                <a:latin typeface="Arial" charset="0"/>
              </a:defRPr>
            </a:lvl1pPr>
            <a:lvl2pPr>
              <a:defRPr sz="2400">
                <a:solidFill>
                  <a:srgbClr val="FEFDDE"/>
                </a:solidFill>
                <a:latin typeface="Arial" charset="0"/>
              </a:defRPr>
            </a:lvl2pPr>
            <a:lvl3pPr>
              <a:defRPr sz="2200">
                <a:solidFill>
                  <a:srgbClr val="FEFDDE"/>
                </a:solidFill>
                <a:latin typeface="Arial" charset="0"/>
              </a:defRPr>
            </a:lvl3pPr>
            <a:lvl4pPr>
              <a:defRPr sz="2000">
                <a:solidFill>
                  <a:srgbClr val="FEFDDE"/>
                </a:solidFill>
                <a:latin typeface="Arial" charset="0"/>
              </a:defRPr>
            </a:lvl4pPr>
            <a:lvl5pPr>
              <a:defRPr>
                <a:solidFill>
                  <a:srgbClr val="FEFDDE"/>
                </a:solidFill>
                <a:latin typeface="Arial" charset="0"/>
              </a:defRPr>
            </a:lvl5pPr>
            <a:lvl6pPr eaLnBrk="0" hangingPunct="0">
              <a:spcBef>
                <a:spcPts val="1000"/>
              </a:spcBef>
              <a:spcAft>
                <a:spcPts val="700"/>
              </a:spcAft>
              <a:buClr>
                <a:srgbClr val="FEFDDE"/>
              </a:buClr>
              <a:defRPr>
                <a:solidFill>
                  <a:srgbClr val="FEFDDE"/>
                </a:solidFill>
                <a:latin typeface="Arial" charset="0"/>
              </a:defRPr>
            </a:lvl6pPr>
            <a:lvl7pPr eaLnBrk="0" hangingPunct="0">
              <a:spcBef>
                <a:spcPts val="1000"/>
              </a:spcBef>
              <a:spcAft>
                <a:spcPts val="700"/>
              </a:spcAft>
              <a:buClr>
                <a:srgbClr val="FEFDDE"/>
              </a:buClr>
              <a:defRPr>
                <a:solidFill>
                  <a:srgbClr val="FEFDDE"/>
                </a:solidFill>
                <a:latin typeface="Arial" charset="0"/>
              </a:defRPr>
            </a:lvl7pPr>
            <a:lvl8pPr eaLnBrk="0" hangingPunct="0">
              <a:spcBef>
                <a:spcPts val="1000"/>
              </a:spcBef>
              <a:spcAft>
                <a:spcPts val="700"/>
              </a:spcAft>
              <a:buClr>
                <a:srgbClr val="FEFDDE"/>
              </a:buClr>
              <a:defRPr>
                <a:solidFill>
                  <a:srgbClr val="FEFDDE"/>
                </a:solidFill>
                <a:latin typeface="Arial" charset="0"/>
              </a:defRPr>
            </a:lvl8pPr>
            <a:lvl9pPr eaLnBrk="0" hangingPunct="0">
              <a:spcBef>
                <a:spcPts val="1000"/>
              </a:spcBef>
              <a:spcAft>
                <a:spcPts val="700"/>
              </a:spcAft>
              <a:buClr>
                <a:srgbClr val="FEFDDE"/>
              </a:buClr>
              <a:defRPr>
                <a:solidFill>
                  <a:srgbClr val="FEFDDE"/>
                </a:solidFill>
                <a:latin typeface="Arial" charset="0"/>
              </a:defRPr>
            </a:lvl9pPr>
          </a:lstStyle>
          <a:p>
            <a:pPr defTabSz="914400"/>
            <a:r>
              <a:rPr lang="en-US" altLang="en-US" sz="1400">
                <a:solidFill>
                  <a:prstClr val="black"/>
                </a:solidFill>
              </a:rPr>
              <a:t>DRV/RTV</a:t>
            </a:r>
          </a:p>
        </p:txBody>
      </p:sp>
      <p:graphicFrame>
        <p:nvGraphicFramePr>
          <p:cNvPr id="18" name="Table 17"/>
          <p:cNvGraphicFramePr>
            <a:graphicFrameLocks noGrp="1"/>
          </p:cNvGraphicFramePr>
          <p:nvPr>
            <p:extLst>
              <p:ext uri="{D42A27DB-BD31-4B8C-83A1-F6EECF244321}">
                <p14:modId xmlns:p14="http://schemas.microsoft.com/office/powerpoint/2010/main" val="4087121321"/>
              </p:ext>
            </p:extLst>
          </p:nvPr>
        </p:nvGraphicFramePr>
        <p:xfrm>
          <a:off x="6108707" y="1605030"/>
          <a:ext cx="5649796" cy="1733549"/>
        </p:xfrm>
        <a:graphic>
          <a:graphicData uri="http://schemas.openxmlformats.org/drawingml/2006/table">
            <a:tbl>
              <a:tblPr firstRow="1" firstCol="1" bandRow="1" bandCol="1">
                <a:tableStyleId>{7DF18680-E054-41AD-8BC1-D1AEF772440D}</a:tableStyleId>
              </a:tblPr>
              <a:tblGrid>
                <a:gridCol w="2421340">
                  <a:extLst>
                    <a:ext uri="{9D8B030D-6E8A-4147-A177-3AD203B41FA5}">
                      <a16:colId xmlns:a16="http://schemas.microsoft.com/office/drawing/2014/main" xmlns="" val="20000"/>
                    </a:ext>
                  </a:extLst>
                </a:gridCol>
                <a:gridCol w="1614228">
                  <a:extLst>
                    <a:ext uri="{9D8B030D-6E8A-4147-A177-3AD203B41FA5}">
                      <a16:colId xmlns:a16="http://schemas.microsoft.com/office/drawing/2014/main" xmlns="" val="20002"/>
                    </a:ext>
                  </a:extLst>
                </a:gridCol>
                <a:gridCol w="1614228">
                  <a:extLst>
                    <a:ext uri="{9D8B030D-6E8A-4147-A177-3AD203B41FA5}">
                      <a16:colId xmlns:a16="http://schemas.microsoft.com/office/drawing/2014/main" xmlns="" val="2405361390"/>
                    </a:ext>
                  </a:extLst>
                </a:gridCol>
              </a:tblGrid>
              <a:tr h="259514">
                <a:tc gridSpan="3">
                  <a:txBody>
                    <a:bodyPr/>
                    <a:lstStyle/>
                    <a:p>
                      <a:pPr marL="0" marR="0" algn="ctr">
                        <a:lnSpc>
                          <a:spcPct val="100000"/>
                        </a:lnSpc>
                        <a:spcBef>
                          <a:spcPts val="0"/>
                        </a:spcBef>
                        <a:spcAft>
                          <a:spcPts val="0"/>
                        </a:spcAft>
                      </a:pPr>
                      <a:r>
                        <a:rPr lang="en-US" sz="1600" dirty="0">
                          <a:solidFill>
                            <a:schemeClr val="bg1"/>
                          </a:solidFill>
                          <a:effectLst/>
                          <a:latin typeface="+mn-lt"/>
                          <a:ea typeface="Times New Roman" panose="02020603050405020304" pitchFamily="18" charset="0"/>
                          <a:cs typeface="Times New Roman" panose="02020603050405020304" pitchFamily="18" charset="0"/>
                        </a:rPr>
                        <a:t>CVD Risk per 5 Yrs of ARV</a:t>
                      </a:r>
                      <a:r>
                        <a:rPr lang="en-US" sz="1600" baseline="0" dirty="0">
                          <a:solidFill>
                            <a:schemeClr val="bg1"/>
                          </a:solidFill>
                          <a:effectLst/>
                          <a:latin typeface="+mn-lt"/>
                          <a:ea typeface="Times New Roman" panose="02020603050405020304" pitchFamily="18" charset="0"/>
                          <a:cs typeface="Times New Roman" panose="02020603050405020304" pitchFamily="18" charset="0"/>
                        </a:rPr>
                        <a:t> Exposure, IRR (95% CI)</a:t>
                      </a:r>
                      <a:endParaRPr lang="en-US" sz="1600" dirty="0">
                        <a:solidFill>
                          <a:schemeClr val="bg1"/>
                        </a:solidFill>
                        <a:effectLst/>
                        <a:latin typeface="+mn-lt"/>
                        <a:ea typeface="Times New Roman" panose="02020603050405020304" pitchFamily="18" charset="0"/>
                        <a:cs typeface="Times New Roman" panose="02020603050405020304" pitchFamily="18" charset="0"/>
                      </a:endParaRPr>
                    </a:p>
                  </a:txBody>
                  <a:tcPr marL="68596" marR="68596"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solidFill>
                  </a:tcPr>
                </a:tc>
                <a:tc hMerge="1">
                  <a:txBody>
                    <a:bodyPr/>
                    <a:lstStyle/>
                    <a:p>
                      <a:pPr marL="0" marR="0" algn="ctr">
                        <a:lnSpc>
                          <a:spcPts val="1300"/>
                        </a:lnSpc>
                        <a:spcBef>
                          <a:spcPts val="100"/>
                        </a:spcBef>
                        <a:spcAft>
                          <a:spcPts val="100"/>
                        </a:spcAft>
                      </a:pPr>
                      <a:endParaRPr lang="en-US" sz="1000" dirty="0">
                        <a:solidFill>
                          <a:schemeClr val="bg1"/>
                        </a:solidFill>
                        <a:effectLst/>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solidFill>
                  </a:tcPr>
                </a:tc>
                <a:tc hMerge="1">
                  <a:txBody>
                    <a:bodyPr/>
                    <a:lstStyle/>
                    <a:p>
                      <a:pPr marL="0" marR="0" algn="l">
                        <a:lnSpc>
                          <a:spcPts val="1300"/>
                        </a:lnSpc>
                        <a:spcBef>
                          <a:spcPts val="100"/>
                        </a:spcBef>
                        <a:spcAft>
                          <a:spcPts val="100"/>
                        </a:spcAft>
                      </a:pPr>
                      <a:endParaRPr lang="en-US" sz="1400" dirty="0">
                        <a:solidFill>
                          <a:schemeClr val="tx1"/>
                        </a:solidFill>
                        <a:effectLst/>
                        <a:latin typeface="+mn-lt"/>
                        <a:ea typeface="Times New Roman" panose="02020603050405020304" pitchFamily="18" charset="0"/>
                        <a:cs typeface="Times New Roman" panose="02020603050405020304" pitchFamily="18" charset="0"/>
                      </a:endParaRPr>
                    </a:p>
                  </a:txBody>
                  <a:tcPr marL="68577" marR="68577"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xmlns="" val="10000"/>
                  </a:ext>
                </a:extLst>
              </a:tr>
              <a:tr h="259514">
                <a:tc>
                  <a:txBody>
                    <a:bodyPr/>
                    <a:lstStyle/>
                    <a:p>
                      <a:pPr marL="0" marR="0">
                        <a:lnSpc>
                          <a:spcPct val="100000"/>
                        </a:lnSpc>
                        <a:spcBef>
                          <a:spcPts val="0"/>
                        </a:spcBef>
                        <a:spcAft>
                          <a:spcPts val="0"/>
                        </a:spcAft>
                      </a:pPr>
                      <a:r>
                        <a:rPr lang="en-US" sz="1600" b="1" dirty="0">
                          <a:solidFill>
                            <a:schemeClr val="bg1"/>
                          </a:solidFill>
                          <a:effectLst/>
                          <a:latin typeface="+mn-lt"/>
                          <a:ea typeface="Times New Roman" panose="02020603050405020304" pitchFamily="18" charset="0"/>
                          <a:cs typeface="Times New Roman" panose="02020603050405020304" pitchFamily="18" charset="0"/>
                        </a:rPr>
                        <a:t>Model</a:t>
                      </a:r>
                    </a:p>
                  </a:txBody>
                  <a:tcPr marL="68596" marR="68596"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solidFill>
                  </a:tcPr>
                </a:tc>
                <a:tc>
                  <a:txBody>
                    <a:bodyPr/>
                    <a:lstStyle/>
                    <a:p>
                      <a:pPr marL="0" marR="0" algn="ctr">
                        <a:lnSpc>
                          <a:spcPct val="100000"/>
                        </a:lnSpc>
                        <a:spcBef>
                          <a:spcPts val="0"/>
                        </a:spcBef>
                        <a:spcAft>
                          <a:spcPts val="0"/>
                        </a:spcAft>
                      </a:pPr>
                      <a:r>
                        <a:rPr lang="en-US" sz="1600" b="1" dirty="0">
                          <a:solidFill>
                            <a:schemeClr val="bg1"/>
                          </a:solidFill>
                          <a:effectLst/>
                          <a:latin typeface="+mn-lt"/>
                        </a:rPr>
                        <a:t>ATV/RTV</a:t>
                      </a:r>
                    </a:p>
                  </a:txBody>
                  <a:tcPr marL="68596" marR="68596"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solidFill>
                  </a:tcPr>
                </a:tc>
                <a:tc>
                  <a:txBody>
                    <a:bodyPr/>
                    <a:lstStyle/>
                    <a:p>
                      <a:pPr marL="0" marR="0" algn="ctr">
                        <a:lnSpc>
                          <a:spcPct val="100000"/>
                        </a:lnSpc>
                        <a:spcBef>
                          <a:spcPts val="0"/>
                        </a:spcBef>
                        <a:spcAft>
                          <a:spcPts val="0"/>
                        </a:spcAft>
                      </a:pPr>
                      <a:r>
                        <a:rPr lang="en-US" sz="1600" b="1" dirty="0">
                          <a:solidFill>
                            <a:schemeClr val="bg1"/>
                          </a:solidFill>
                          <a:effectLst/>
                          <a:latin typeface="+mn-lt"/>
                        </a:rPr>
                        <a:t>DRV/RTV</a:t>
                      </a:r>
                    </a:p>
                  </a:txBody>
                  <a:tcPr marL="68596" marR="68596"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xmlns="" val="10001"/>
                  </a:ext>
                </a:extLst>
              </a:tr>
              <a:tr h="243938">
                <a:tc>
                  <a:txBody>
                    <a:bodyPr/>
                    <a:lstStyle/>
                    <a:p>
                      <a:pPr marL="0" marR="0">
                        <a:lnSpc>
                          <a:spcPct val="100000"/>
                        </a:lnSpc>
                        <a:spcBef>
                          <a:spcPts val="0"/>
                        </a:spcBef>
                        <a:spcAft>
                          <a:spcPts val="0"/>
                        </a:spcAft>
                      </a:pPr>
                      <a:r>
                        <a:rPr lang="en-US" sz="1600" b="0" dirty="0">
                          <a:solidFill>
                            <a:srgbClr val="000000"/>
                          </a:solidFill>
                          <a:effectLst/>
                          <a:latin typeface="+mn-lt"/>
                        </a:rPr>
                        <a:t>Univariate</a:t>
                      </a:r>
                    </a:p>
                  </a:txBody>
                  <a:tcPr marL="68596" marR="68596"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marL="0" marR="0" algn="ctr">
                        <a:lnSpc>
                          <a:spcPct val="100000"/>
                        </a:lnSpc>
                        <a:spcBef>
                          <a:spcPts val="0"/>
                        </a:spcBef>
                        <a:spcAft>
                          <a:spcPts val="0"/>
                        </a:spcAft>
                      </a:pPr>
                      <a:r>
                        <a:rPr lang="en-US" sz="1600" dirty="0">
                          <a:solidFill>
                            <a:srgbClr val="000000"/>
                          </a:solidFill>
                          <a:effectLst/>
                          <a:latin typeface="+mn-lt"/>
                        </a:rPr>
                        <a:t>1.25 (1.10-1.43)</a:t>
                      </a:r>
                      <a:endParaRPr lang="en-US" sz="1600" dirty="0">
                        <a:solidFill>
                          <a:srgbClr val="000000"/>
                        </a:solidFill>
                        <a:effectLst/>
                        <a:latin typeface="+mn-lt"/>
                        <a:ea typeface="Times New Roman" panose="02020603050405020304" pitchFamily="18" charset="0"/>
                        <a:cs typeface="Times New Roman" panose="02020603050405020304" pitchFamily="18" charset="0"/>
                      </a:endParaRPr>
                    </a:p>
                  </a:txBody>
                  <a:tcPr marL="68596" marR="68596"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marL="0" marR="0" algn="ctr">
                        <a:lnSpc>
                          <a:spcPct val="100000"/>
                        </a:lnSpc>
                        <a:spcBef>
                          <a:spcPts val="0"/>
                        </a:spcBef>
                        <a:spcAft>
                          <a:spcPts val="0"/>
                        </a:spcAft>
                      </a:pPr>
                      <a:r>
                        <a:rPr lang="en-US" sz="1600" dirty="0">
                          <a:solidFill>
                            <a:srgbClr val="000000"/>
                          </a:solidFill>
                          <a:effectLst/>
                          <a:latin typeface="+mn-lt"/>
                          <a:ea typeface="Times New Roman" panose="02020603050405020304" pitchFamily="18" charset="0"/>
                          <a:cs typeface="Times New Roman" panose="02020603050405020304" pitchFamily="18" charset="0"/>
                        </a:rPr>
                        <a:t>1.93 (1.63-2.28)</a:t>
                      </a:r>
                    </a:p>
                  </a:txBody>
                  <a:tcPr marL="68596" marR="68596"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xmlns="" val="10002"/>
                  </a:ext>
                </a:extLst>
              </a:tr>
              <a:tr h="248742">
                <a:tc>
                  <a:txBody>
                    <a:bodyPr/>
                    <a:lstStyle/>
                    <a:p>
                      <a:pPr marL="0" marR="0">
                        <a:lnSpc>
                          <a:spcPct val="100000"/>
                        </a:lnSpc>
                        <a:spcBef>
                          <a:spcPts val="0"/>
                        </a:spcBef>
                        <a:spcAft>
                          <a:spcPts val="0"/>
                        </a:spcAft>
                      </a:pPr>
                      <a:r>
                        <a:rPr lang="en-US" sz="1600" b="0" dirty="0">
                          <a:solidFill>
                            <a:schemeClr val="bg1"/>
                          </a:solidFill>
                          <a:effectLst/>
                          <a:latin typeface="+mn-lt"/>
                          <a:ea typeface="Times New Roman" panose="02020603050405020304" pitchFamily="18" charset="0"/>
                          <a:cs typeface="Times New Roman" panose="02020603050405020304" pitchFamily="18" charset="0"/>
                        </a:rPr>
                        <a:t>Multivariate</a:t>
                      </a:r>
                    </a:p>
                  </a:txBody>
                  <a:tcPr marL="68596" marR="6859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pPr marL="0" marR="0" algn="ctr">
                        <a:lnSpc>
                          <a:spcPct val="100000"/>
                        </a:lnSpc>
                        <a:spcBef>
                          <a:spcPts val="0"/>
                        </a:spcBef>
                        <a:spcAft>
                          <a:spcPts val="0"/>
                        </a:spcAft>
                      </a:pPr>
                      <a:endParaRPr lang="en-US" sz="1600" dirty="0">
                        <a:solidFill>
                          <a:schemeClr val="bg1"/>
                        </a:solidFill>
                        <a:effectLst/>
                        <a:latin typeface="+mn-lt"/>
                        <a:ea typeface="Times New Roman" panose="02020603050405020304" pitchFamily="18" charset="0"/>
                        <a:cs typeface="Times New Roman" panose="02020603050405020304" pitchFamily="18" charset="0"/>
                      </a:endParaRPr>
                    </a:p>
                  </a:txBody>
                  <a:tcPr marL="68596" marR="6859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pPr marL="0" marR="0" algn="ctr">
                        <a:lnSpc>
                          <a:spcPct val="100000"/>
                        </a:lnSpc>
                        <a:spcBef>
                          <a:spcPts val="0"/>
                        </a:spcBef>
                        <a:spcAft>
                          <a:spcPts val="0"/>
                        </a:spcAft>
                      </a:pPr>
                      <a:endParaRPr lang="en-US" sz="1600" dirty="0">
                        <a:solidFill>
                          <a:schemeClr val="bg1"/>
                        </a:solidFill>
                        <a:effectLst/>
                        <a:latin typeface="+mn-lt"/>
                        <a:ea typeface="Times New Roman" panose="02020603050405020304" pitchFamily="18" charset="0"/>
                        <a:cs typeface="Times New Roman" panose="02020603050405020304" pitchFamily="18" charset="0"/>
                      </a:endParaRPr>
                    </a:p>
                  </a:txBody>
                  <a:tcPr marL="68596" marR="6859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xmlns="" val="4204920870"/>
                  </a:ext>
                </a:extLst>
              </a:tr>
              <a:tr h="248742">
                <a:tc>
                  <a:txBody>
                    <a:bodyPr/>
                    <a:lstStyle/>
                    <a:p>
                      <a:pPr marL="285750" marR="0" indent="-169863">
                        <a:lnSpc>
                          <a:spcPct val="100000"/>
                        </a:lnSpc>
                        <a:spcBef>
                          <a:spcPts val="0"/>
                        </a:spcBef>
                        <a:spcAft>
                          <a:spcPts val="0"/>
                        </a:spcAft>
                        <a:buFont typeface="Wingdings" panose="05000000000000000000" pitchFamily="2" charset="2"/>
                        <a:buChar char="§"/>
                      </a:pPr>
                      <a:r>
                        <a:rPr lang="en-US" sz="1600" b="0" dirty="0">
                          <a:solidFill>
                            <a:schemeClr val="bg1"/>
                          </a:solidFill>
                          <a:effectLst/>
                          <a:latin typeface="+mn-lt"/>
                        </a:rPr>
                        <a:t>Baseline adjusted*</a:t>
                      </a:r>
                      <a:endParaRPr lang="en-US" sz="1600" b="0" dirty="0">
                        <a:solidFill>
                          <a:schemeClr val="bg1"/>
                        </a:solidFill>
                        <a:effectLst/>
                        <a:latin typeface="+mn-lt"/>
                        <a:ea typeface="Times New Roman" panose="02020603050405020304" pitchFamily="18" charset="0"/>
                        <a:cs typeface="Times New Roman" panose="02020603050405020304" pitchFamily="18" charset="0"/>
                      </a:endParaRPr>
                    </a:p>
                  </a:txBody>
                  <a:tcPr marL="68596" marR="6859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pPr marL="0" marR="0" algn="ctr">
                        <a:lnSpc>
                          <a:spcPct val="100000"/>
                        </a:lnSpc>
                        <a:spcBef>
                          <a:spcPts val="0"/>
                        </a:spcBef>
                        <a:spcAft>
                          <a:spcPts val="0"/>
                        </a:spcAft>
                      </a:pPr>
                      <a:r>
                        <a:rPr lang="en-US" sz="1600" dirty="0">
                          <a:solidFill>
                            <a:schemeClr val="bg1"/>
                          </a:solidFill>
                          <a:effectLst/>
                          <a:latin typeface="+mn-lt"/>
                        </a:rPr>
                        <a:t>1.03 </a:t>
                      </a:r>
                      <a:r>
                        <a:rPr lang="en-US" sz="1600" dirty="0">
                          <a:solidFill>
                            <a:schemeClr val="bg1"/>
                          </a:solidFill>
                          <a:effectLst/>
                          <a:latin typeface="+mn-lt"/>
                          <a:ea typeface="Times New Roman" panose="02020603050405020304" pitchFamily="18" charset="0"/>
                          <a:cs typeface="Times New Roman" panose="02020603050405020304" pitchFamily="18" charset="0"/>
                        </a:rPr>
                        <a:t>(0.90-1.18)</a:t>
                      </a:r>
                    </a:p>
                  </a:txBody>
                  <a:tcPr marL="68596" marR="6859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pPr marL="0" marR="0" algn="ctr">
                        <a:lnSpc>
                          <a:spcPct val="100000"/>
                        </a:lnSpc>
                        <a:spcBef>
                          <a:spcPts val="0"/>
                        </a:spcBef>
                        <a:spcAft>
                          <a:spcPts val="0"/>
                        </a:spcAft>
                      </a:pPr>
                      <a:r>
                        <a:rPr lang="en-US" sz="1600" dirty="0">
                          <a:solidFill>
                            <a:schemeClr val="bg1"/>
                          </a:solidFill>
                          <a:effectLst/>
                          <a:latin typeface="+mn-lt"/>
                          <a:ea typeface="Times New Roman" panose="02020603050405020304" pitchFamily="18" charset="0"/>
                          <a:cs typeface="Times New Roman" panose="02020603050405020304" pitchFamily="18" charset="0"/>
                        </a:rPr>
                        <a:t>1.59 (1.33-1.91)</a:t>
                      </a:r>
                    </a:p>
                  </a:txBody>
                  <a:tcPr marL="68596" marR="6859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xmlns="" val="10003"/>
                  </a:ext>
                </a:extLst>
              </a:tr>
              <a:tr h="473099">
                <a:tc>
                  <a:txBody>
                    <a:bodyPr/>
                    <a:lstStyle/>
                    <a:p>
                      <a:pPr marL="285750" marR="0" indent="-169863">
                        <a:lnSpc>
                          <a:spcPct val="90000"/>
                        </a:lnSpc>
                        <a:spcBef>
                          <a:spcPts val="0"/>
                        </a:spcBef>
                        <a:spcAft>
                          <a:spcPts val="0"/>
                        </a:spcAft>
                        <a:buFont typeface="Wingdings" panose="05000000000000000000" pitchFamily="2" charset="2"/>
                        <a:buChar char="§"/>
                      </a:pPr>
                      <a:r>
                        <a:rPr lang="en-US" sz="1600" b="0" dirty="0">
                          <a:solidFill>
                            <a:schemeClr val="bg1"/>
                          </a:solidFill>
                          <a:effectLst/>
                          <a:latin typeface="+mn-lt"/>
                          <a:ea typeface="Times New Roman" panose="02020603050405020304" pitchFamily="18" charset="0"/>
                          <a:cs typeface="Times New Roman" panose="02020603050405020304" pitchFamily="18" charset="0"/>
                        </a:rPr>
                        <a:t>Time-updated adjusted*</a:t>
                      </a:r>
                    </a:p>
                  </a:txBody>
                  <a:tcPr marL="68596" marR="6859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pPr marL="0" marR="0" algn="ctr">
                        <a:lnSpc>
                          <a:spcPct val="100000"/>
                        </a:lnSpc>
                        <a:spcBef>
                          <a:spcPts val="0"/>
                        </a:spcBef>
                        <a:spcAft>
                          <a:spcPts val="0"/>
                        </a:spcAft>
                      </a:pPr>
                      <a:r>
                        <a:rPr lang="en-US" sz="1600" dirty="0">
                          <a:solidFill>
                            <a:schemeClr val="bg1"/>
                          </a:solidFill>
                          <a:effectLst/>
                          <a:latin typeface="+mn-lt"/>
                          <a:ea typeface="Times New Roman" panose="02020603050405020304" pitchFamily="18" charset="0"/>
                          <a:cs typeface="Times New Roman" panose="02020603050405020304" pitchFamily="18" charset="0"/>
                        </a:rPr>
                        <a:t>1.01 (0.88-1.16)</a:t>
                      </a:r>
                    </a:p>
                  </a:txBody>
                  <a:tcPr marL="68596" marR="6859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pPr marL="0" marR="0" algn="ctr">
                        <a:lnSpc>
                          <a:spcPct val="100000"/>
                        </a:lnSpc>
                        <a:spcBef>
                          <a:spcPts val="0"/>
                        </a:spcBef>
                        <a:spcAft>
                          <a:spcPts val="0"/>
                        </a:spcAft>
                      </a:pPr>
                      <a:r>
                        <a:rPr lang="en-US" sz="1600" dirty="0">
                          <a:solidFill>
                            <a:schemeClr val="bg1"/>
                          </a:solidFill>
                          <a:effectLst/>
                          <a:latin typeface="+mn-lt"/>
                          <a:ea typeface="Times New Roman" panose="02020603050405020304" pitchFamily="18" charset="0"/>
                          <a:cs typeface="Times New Roman" panose="02020603050405020304" pitchFamily="18" charset="0"/>
                        </a:rPr>
                        <a:t>1.53 (1.28-1.84)</a:t>
                      </a:r>
                    </a:p>
                  </a:txBody>
                  <a:tcPr marL="68596" marR="6859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xmlns="" val="1753326642"/>
                  </a:ext>
                </a:extLst>
              </a:tr>
            </a:tbl>
          </a:graphicData>
        </a:graphic>
      </p:graphicFrame>
      <p:sp>
        <p:nvSpPr>
          <p:cNvPr id="81946" name="TextBox 7"/>
          <p:cNvSpPr txBox="1">
            <a:spLocks noChangeArrowheads="1"/>
          </p:cNvSpPr>
          <p:nvPr/>
        </p:nvSpPr>
        <p:spPr bwMode="auto">
          <a:xfrm>
            <a:off x="6108705" y="3351213"/>
            <a:ext cx="50908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rgbClr val="FEFDDE"/>
                </a:solidFill>
                <a:latin typeface="Arial" charset="0"/>
              </a:defRPr>
            </a:lvl1pPr>
            <a:lvl2pPr>
              <a:defRPr sz="2400">
                <a:solidFill>
                  <a:srgbClr val="FEFDDE"/>
                </a:solidFill>
                <a:latin typeface="Arial" charset="0"/>
              </a:defRPr>
            </a:lvl2pPr>
            <a:lvl3pPr>
              <a:defRPr sz="2200">
                <a:solidFill>
                  <a:srgbClr val="FEFDDE"/>
                </a:solidFill>
                <a:latin typeface="Arial" charset="0"/>
              </a:defRPr>
            </a:lvl3pPr>
            <a:lvl4pPr>
              <a:defRPr sz="2000">
                <a:solidFill>
                  <a:srgbClr val="FEFDDE"/>
                </a:solidFill>
                <a:latin typeface="Arial" charset="0"/>
              </a:defRPr>
            </a:lvl4pPr>
            <a:lvl5pPr>
              <a:defRPr>
                <a:solidFill>
                  <a:srgbClr val="FEFDDE"/>
                </a:solidFill>
                <a:latin typeface="Arial" charset="0"/>
              </a:defRPr>
            </a:lvl5pPr>
            <a:lvl6pPr eaLnBrk="0" hangingPunct="0">
              <a:spcBef>
                <a:spcPts val="1000"/>
              </a:spcBef>
              <a:spcAft>
                <a:spcPts val="700"/>
              </a:spcAft>
              <a:buClr>
                <a:srgbClr val="FEFDDE"/>
              </a:buClr>
              <a:defRPr>
                <a:solidFill>
                  <a:srgbClr val="FEFDDE"/>
                </a:solidFill>
                <a:latin typeface="Arial" charset="0"/>
              </a:defRPr>
            </a:lvl6pPr>
            <a:lvl7pPr eaLnBrk="0" hangingPunct="0">
              <a:spcBef>
                <a:spcPts val="1000"/>
              </a:spcBef>
              <a:spcAft>
                <a:spcPts val="700"/>
              </a:spcAft>
              <a:buClr>
                <a:srgbClr val="FEFDDE"/>
              </a:buClr>
              <a:defRPr>
                <a:solidFill>
                  <a:srgbClr val="FEFDDE"/>
                </a:solidFill>
                <a:latin typeface="Arial" charset="0"/>
              </a:defRPr>
            </a:lvl7pPr>
            <a:lvl8pPr eaLnBrk="0" hangingPunct="0">
              <a:spcBef>
                <a:spcPts val="1000"/>
              </a:spcBef>
              <a:spcAft>
                <a:spcPts val="700"/>
              </a:spcAft>
              <a:buClr>
                <a:srgbClr val="FEFDDE"/>
              </a:buClr>
              <a:defRPr>
                <a:solidFill>
                  <a:srgbClr val="FEFDDE"/>
                </a:solidFill>
                <a:latin typeface="Arial" charset="0"/>
              </a:defRPr>
            </a:lvl8pPr>
            <a:lvl9pPr eaLnBrk="0" hangingPunct="0">
              <a:spcBef>
                <a:spcPts val="1000"/>
              </a:spcBef>
              <a:spcAft>
                <a:spcPts val="700"/>
              </a:spcAft>
              <a:buClr>
                <a:srgbClr val="FEFDDE"/>
              </a:buClr>
              <a:defRPr>
                <a:solidFill>
                  <a:srgbClr val="FEFDDE"/>
                </a:solidFill>
                <a:latin typeface="Arial" charset="0"/>
              </a:defRPr>
            </a:lvl9pPr>
          </a:lstStyle>
          <a:p>
            <a:pPr defTabSz="914400"/>
            <a:r>
              <a:rPr lang="en-US" altLang="en-US" sz="1400" dirty="0">
                <a:solidFill>
                  <a:prstClr val="black"/>
                </a:solidFill>
              </a:rPr>
              <a:t>*Adjusted for: BMI, CKD, DM, CD4, dyslipidemia. </a:t>
            </a:r>
          </a:p>
        </p:txBody>
      </p:sp>
      <p:cxnSp>
        <p:nvCxnSpPr>
          <p:cNvPr id="81947" name="Straight Connector 2"/>
          <p:cNvCxnSpPr>
            <a:cxnSpLocks noChangeShapeType="1"/>
          </p:cNvCxnSpPr>
          <p:nvPr/>
        </p:nvCxnSpPr>
        <p:spPr bwMode="auto">
          <a:xfrm>
            <a:off x="6199216" y="1862138"/>
            <a:ext cx="555928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81948" name="Straight Connector 4"/>
          <p:cNvCxnSpPr>
            <a:cxnSpLocks/>
          </p:cNvCxnSpPr>
          <p:nvPr/>
        </p:nvCxnSpPr>
        <p:spPr bwMode="auto">
          <a:xfrm>
            <a:off x="6910603" y="4141898"/>
            <a:ext cx="1588" cy="1958975"/>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81949" name="Straight Connector 7"/>
          <p:cNvCxnSpPr>
            <a:cxnSpLocks/>
          </p:cNvCxnSpPr>
          <p:nvPr/>
        </p:nvCxnSpPr>
        <p:spPr bwMode="auto">
          <a:xfrm>
            <a:off x="6910600" y="5311775"/>
            <a:ext cx="4536669"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81950" name="Straight Connector 9"/>
          <p:cNvCxnSpPr>
            <a:cxnSpLocks/>
          </p:cNvCxnSpPr>
          <p:nvPr/>
        </p:nvCxnSpPr>
        <p:spPr bwMode="auto">
          <a:xfrm>
            <a:off x="9319465" y="4141898"/>
            <a:ext cx="0" cy="2022475"/>
          </a:xfrm>
          <a:prstGeom prst="line">
            <a:avLst/>
          </a:prstGeom>
          <a:noFill/>
          <a:ln w="12700"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81951" name="Straight Connector 11"/>
          <p:cNvCxnSpPr>
            <a:cxnSpLocks/>
          </p:cNvCxnSpPr>
          <p:nvPr/>
        </p:nvCxnSpPr>
        <p:spPr bwMode="auto">
          <a:xfrm flipH="1">
            <a:off x="6847087" y="4156075"/>
            <a:ext cx="63516"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81952" name="Straight Connector 27"/>
          <p:cNvCxnSpPr>
            <a:cxnSpLocks/>
          </p:cNvCxnSpPr>
          <p:nvPr/>
        </p:nvCxnSpPr>
        <p:spPr bwMode="auto">
          <a:xfrm flipH="1">
            <a:off x="6847087" y="4543425"/>
            <a:ext cx="63516"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81953" name="Straight Connector 28"/>
          <p:cNvCxnSpPr>
            <a:cxnSpLocks/>
          </p:cNvCxnSpPr>
          <p:nvPr/>
        </p:nvCxnSpPr>
        <p:spPr bwMode="auto">
          <a:xfrm flipH="1">
            <a:off x="6847087" y="4929188"/>
            <a:ext cx="63516"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81954" name="Straight Connector 29"/>
          <p:cNvCxnSpPr>
            <a:cxnSpLocks/>
          </p:cNvCxnSpPr>
          <p:nvPr/>
        </p:nvCxnSpPr>
        <p:spPr bwMode="auto">
          <a:xfrm flipH="1">
            <a:off x="6847087" y="5316538"/>
            <a:ext cx="63516"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81955" name="Straight Connector 30"/>
          <p:cNvCxnSpPr>
            <a:cxnSpLocks/>
          </p:cNvCxnSpPr>
          <p:nvPr/>
        </p:nvCxnSpPr>
        <p:spPr bwMode="auto">
          <a:xfrm flipH="1">
            <a:off x="6850259" y="5699125"/>
            <a:ext cx="63516"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81956" name="Straight Connector 31"/>
          <p:cNvCxnSpPr>
            <a:cxnSpLocks/>
          </p:cNvCxnSpPr>
          <p:nvPr/>
        </p:nvCxnSpPr>
        <p:spPr bwMode="auto">
          <a:xfrm flipH="1">
            <a:off x="6850259" y="6086475"/>
            <a:ext cx="63516"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81957" name="TextBox 7"/>
          <p:cNvSpPr txBox="1">
            <a:spLocks noChangeArrowheads="1"/>
          </p:cNvSpPr>
          <p:nvPr/>
        </p:nvSpPr>
        <p:spPr bwMode="auto">
          <a:xfrm>
            <a:off x="6472339" y="4008447"/>
            <a:ext cx="4398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rgbClr val="FEFDDE"/>
                </a:solidFill>
                <a:latin typeface="Arial" charset="0"/>
              </a:defRPr>
            </a:lvl1pPr>
            <a:lvl2pPr>
              <a:defRPr sz="2400">
                <a:solidFill>
                  <a:srgbClr val="FEFDDE"/>
                </a:solidFill>
                <a:latin typeface="Arial" charset="0"/>
              </a:defRPr>
            </a:lvl2pPr>
            <a:lvl3pPr>
              <a:defRPr sz="2200">
                <a:solidFill>
                  <a:srgbClr val="FEFDDE"/>
                </a:solidFill>
                <a:latin typeface="Arial" charset="0"/>
              </a:defRPr>
            </a:lvl3pPr>
            <a:lvl4pPr>
              <a:defRPr sz="2000">
                <a:solidFill>
                  <a:srgbClr val="FEFDDE"/>
                </a:solidFill>
                <a:latin typeface="Arial" charset="0"/>
              </a:defRPr>
            </a:lvl4pPr>
            <a:lvl5pPr>
              <a:defRPr>
                <a:solidFill>
                  <a:srgbClr val="FEFDDE"/>
                </a:solidFill>
                <a:latin typeface="Arial" charset="0"/>
              </a:defRPr>
            </a:lvl5pPr>
            <a:lvl6pPr eaLnBrk="0" hangingPunct="0">
              <a:spcBef>
                <a:spcPts val="1000"/>
              </a:spcBef>
              <a:spcAft>
                <a:spcPts val="700"/>
              </a:spcAft>
              <a:buClr>
                <a:srgbClr val="FEFDDE"/>
              </a:buClr>
              <a:defRPr>
                <a:solidFill>
                  <a:srgbClr val="FEFDDE"/>
                </a:solidFill>
                <a:latin typeface="Arial" charset="0"/>
              </a:defRPr>
            </a:lvl6pPr>
            <a:lvl7pPr eaLnBrk="0" hangingPunct="0">
              <a:spcBef>
                <a:spcPts val="1000"/>
              </a:spcBef>
              <a:spcAft>
                <a:spcPts val="700"/>
              </a:spcAft>
              <a:buClr>
                <a:srgbClr val="FEFDDE"/>
              </a:buClr>
              <a:defRPr>
                <a:solidFill>
                  <a:srgbClr val="FEFDDE"/>
                </a:solidFill>
                <a:latin typeface="Arial" charset="0"/>
              </a:defRPr>
            </a:lvl7pPr>
            <a:lvl8pPr eaLnBrk="0" hangingPunct="0">
              <a:spcBef>
                <a:spcPts val="1000"/>
              </a:spcBef>
              <a:spcAft>
                <a:spcPts val="700"/>
              </a:spcAft>
              <a:buClr>
                <a:srgbClr val="FEFDDE"/>
              </a:buClr>
              <a:defRPr>
                <a:solidFill>
                  <a:srgbClr val="FEFDDE"/>
                </a:solidFill>
                <a:latin typeface="Arial" charset="0"/>
              </a:defRPr>
            </a:lvl8pPr>
            <a:lvl9pPr eaLnBrk="0" hangingPunct="0">
              <a:spcBef>
                <a:spcPts val="1000"/>
              </a:spcBef>
              <a:spcAft>
                <a:spcPts val="700"/>
              </a:spcAft>
              <a:buClr>
                <a:srgbClr val="FEFDDE"/>
              </a:buClr>
              <a:defRPr>
                <a:solidFill>
                  <a:srgbClr val="FEFDDE"/>
                </a:solidFill>
                <a:latin typeface="Arial" charset="0"/>
              </a:defRPr>
            </a:lvl9pPr>
          </a:lstStyle>
          <a:p>
            <a:pPr algn="r" defTabSz="914400"/>
            <a:r>
              <a:rPr lang="en-US" altLang="en-US" sz="1400">
                <a:solidFill>
                  <a:prstClr val="black"/>
                </a:solidFill>
              </a:rPr>
              <a:t>2.5</a:t>
            </a:r>
          </a:p>
        </p:txBody>
      </p:sp>
      <p:sp>
        <p:nvSpPr>
          <p:cNvPr id="81958" name="TextBox 7"/>
          <p:cNvSpPr txBox="1">
            <a:spLocks noChangeArrowheads="1"/>
          </p:cNvSpPr>
          <p:nvPr/>
        </p:nvSpPr>
        <p:spPr bwMode="auto">
          <a:xfrm>
            <a:off x="6472339" y="4387905"/>
            <a:ext cx="4398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rgbClr val="FEFDDE"/>
                </a:solidFill>
                <a:latin typeface="Arial" charset="0"/>
              </a:defRPr>
            </a:lvl1pPr>
            <a:lvl2pPr>
              <a:defRPr sz="2400">
                <a:solidFill>
                  <a:srgbClr val="FEFDDE"/>
                </a:solidFill>
                <a:latin typeface="Arial" charset="0"/>
              </a:defRPr>
            </a:lvl2pPr>
            <a:lvl3pPr>
              <a:defRPr sz="2200">
                <a:solidFill>
                  <a:srgbClr val="FEFDDE"/>
                </a:solidFill>
                <a:latin typeface="Arial" charset="0"/>
              </a:defRPr>
            </a:lvl3pPr>
            <a:lvl4pPr>
              <a:defRPr sz="2000">
                <a:solidFill>
                  <a:srgbClr val="FEFDDE"/>
                </a:solidFill>
                <a:latin typeface="Arial" charset="0"/>
              </a:defRPr>
            </a:lvl4pPr>
            <a:lvl5pPr>
              <a:defRPr>
                <a:solidFill>
                  <a:srgbClr val="FEFDDE"/>
                </a:solidFill>
                <a:latin typeface="Arial" charset="0"/>
              </a:defRPr>
            </a:lvl5pPr>
            <a:lvl6pPr eaLnBrk="0" hangingPunct="0">
              <a:spcBef>
                <a:spcPts val="1000"/>
              </a:spcBef>
              <a:spcAft>
                <a:spcPts val="700"/>
              </a:spcAft>
              <a:buClr>
                <a:srgbClr val="FEFDDE"/>
              </a:buClr>
              <a:defRPr>
                <a:solidFill>
                  <a:srgbClr val="FEFDDE"/>
                </a:solidFill>
                <a:latin typeface="Arial" charset="0"/>
              </a:defRPr>
            </a:lvl6pPr>
            <a:lvl7pPr eaLnBrk="0" hangingPunct="0">
              <a:spcBef>
                <a:spcPts val="1000"/>
              </a:spcBef>
              <a:spcAft>
                <a:spcPts val="700"/>
              </a:spcAft>
              <a:buClr>
                <a:srgbClr val="FEFDDE"/>
              </a:buClr>
              <a:defRPr>
                <a:solidFill>
                  <a:srgbClr val="FEFDDE"/>
                </a:solidFill>
                <a:latin typeface="Arial" charset="0"/>
              </a:defRPr>
            </a:lvl7pPr>
            <a:lvl8pPr eaLnBrk="0" hangingPunct="0">
              <a:spcBef>
                <a:spcPts val="1000"/>
              </a:spcBef>
              <a:spcAft>
                <a:spcPts val="700"/>
              </a:spcAft>
              <a:buClr>
                <a:srgbClr val="FEFDDE"/>
              </a:buClr>
              <a:defRPr>
                <a:solidFill>
                  <a:srgbClr val="FEFDDE"/>
                </a:solidFill>
                <a:latin typeface="Arial" charset="0"/>
              </a:defRPr>
            </a:lvl8pPr>
            <a:lvl9pPr eaLnBrk="0" hangingPunct="0">
              <a:spcBef>
                <a:spcPts val="1000"/>
              </a:spcBef>
              <a:spcAft>
                <a:spcPts val="700"/>
              </a:spcAft>
              <a:buClr>
                <a:srgbClr val="FEFDDE"/>
              </a:buClr>
              <a:defRPr>
                <a:solidFill>
                  <a:srgbClr val="FEFDDE"/>
                </a:solidFill>
                <a:latin typeface="Arial" charset="0"/>
              </a:defRPr>
            </a:lvl9pPr>
          </a:lstStyle>
          <a:p>
            <a:pPr algn="r" defTabSz="914400"/>
            <a:r>
              <a:rPr lang="en-US" altLang="en-US" sz="1400">
                <a:solidFill>
                  <a:prstClr val="black"/>
                </a:solidFill>
              </a:rPr>
              <a:t>2.0</a:t>
            </a:r>
          </a:p>
        </p:txBody>
      </p:sp>
      <p:sp>
        <p:nvSpPr>
          <p:cNvPr id="81959" name="TextBox 7"/>
          <p:cNvSpPr txBox="1">
            <a:spLocks noChangeArrowheads="1"/>
          </p:cNvSpPr>
          <p:nvPr/>
        </p:nvSpPr>
        <p:spPr bwMode="auto">
          <a:xfrm>
            <a:off x="6472336" y="4772080"/>
            <a:ext cx="4382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rgbClr val="FEFDDE"/>
                </a:solidFill>
                <a:latin typeface="Arial" charset="0"/>
              </a:defRPr>
            </a:lvl1pPr>
            <a:lvl2pPr>
              <a:defRPr sz="2400">
                <a:solidFill>
                  <a:srgbClr val="FEFDDE"/>
                </a:solidFill>
                <a:latin typeface="Arial" charset="0"/>
              </a:defRPr>
            </a:lvl2pPr>
            <a:lvl3pPr>
              <a:defRPr sz="2200">
                <a:solidFill>
                  <a:srgbClr val="FEFDDE"/>
                </a:solidFill>
                <a:latin typeface="Arial" charset="0"/>
              </a:defRPr>
            </a:lvl3pPr>
            <a:lvl4pPr>
              <a:defRPr sz="2000">
                <a:solidFill>
                  <a:srgbClr val="FEFDDE"/>
                </a:solidFill>
                <a:latin typeface="Arial" charset="0"/>
              </a:defRPr>
            </a:lvl4pPr>
            <a:lvl5pPr>
              <a:defRPr>
                <a:solidFill>
                  <a:srgbClr val="FEFDDE"/>
                </a:solidFill>
                <a:latin typeface="Arial" charset="0"/>
              </a:defRPr>
            </a:lvl5pPr>
            <a:lvl6pPr eaLnBrk="0" hangingPunct="0">
              <a:spcBef>
                <a:spcPts val="1000"/>
              </a:spcBef>
              <a:spcAft>
                <a:spcPts val="700"/>
              </a:spcAft>
              <a:buClr>
                <a:srgbClr val="FEFDDE"/>
              </a:buClr>
              <a:defRPr>
                <a:solidFill>
                  <a:srgbClr val="FEFDDE"/>
                </a:solidFill>
                <a:latin typeface="Arial" charset="0"/>
              </a:defRPr>
            </a:lvl6pPr>
            <a:lvl7pPr eaLnBrk="0" hangingPunct="0">
              <a:spcBef>
                <a:spcPts val="1000"/>
              </a:spcBef>
              <a:spcAft>
                <a:spcPts val="700"/>
              </a:spcAft>
              <a:buClr>
                <a:srgbClr val="FEFDDE"/>
              </a:buClr>
              <a:defRPr>
                <a:solidFill>
                  <a:srgbClr val="FEFDDE"/>
                </a:solidFill>
                <a:latin typeface="Arial" charset="0"/>
              </a:defRPr>
            </a:lvl7pPr>
            <a:lvl8pPr eaLnBrk="0" hangingPunct="0">
              <a:spcBef>
                <a:spcPts val="1000"/>
              </a:spcBef>
              <a:spcAft>
                <a:spcPts val="700"/>
              </a:spcAft>
              <a:buClr>
                <a:srgbClr val="FEFDDE"/>
              </a:buClr>
              <a:defRPr>
                <a:solidFill>
                  <a:srgbClr val="FEFDDE"/>
                </a:solidFill>
                <a:latin typeface="Arial" charset="0"/>
              </a:defRPr>
            </a:lvl8pPr>
            <a:lvl9pPr eaLnBrk="0" hangingPunct="0">
              <a:spcBef>
                <a:spcPts val="1000"/>
              </a:spcBef>
              <a:spcAft>
                <a:spcPts val="700"/>
              </a:spcAft>
              <a:buClr>
                <a:srgbClr val="FEFDDE"/>
              </a:buClr>
              <a:defRPr>
                <a:solidFill>
                  <a:srgbClr val="FEFDDE"/>
                </a:solidFill>
                <a:latin typeface="Arial" charset="0"/>
              </a:defRPr>
            </a:lvl9pPr>
          </a:lstStyle>
          <a:p>
            <a:pPr algn="r" defTabSz="914400"/>
            <a:r>
              <a:rPr lang="en-US" altLang="en-US" sz="1400">
                <a:solidFill>
                  <a:prstClr val="black"/>
                </a:solidFill>
              </a:rPr>
              <a:t>1.5</a:t>
            </a:r>
          </a:p>
        </p:txBody>
      </p:sp>
      <p:sp>
        <p:nvSpPr>
          <p:cNvPr id="81960" name="TextBox 7"/>
          <p:cNvSpPr txBox="1">
            <a:spLocks noChangeArrowheads="1"/>
          </p:cNvSpPr>
          <p:nvPr/>
        </p:nvSpPr>
        <p:spPr bwMode="auto">
          <a:xfrm>
            <a:off x="6472336" y="5151493"/>
            <a:ext cx="4382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rgbClr val="FEFDDE"/>
                </a:solidFill>
                <a:latin typeface="Arial" charset="0"/>
              </a:defRPr>
            </a:lvl1pPr>
            <a:lvl2pPr>
              <a:defRPr sz="2400">
                <a:solidFill>
                  <a:srgbClr val="FEFDDE"/>
                </a:solidFill>
                <a:latin typeface="Arial" charset="0"/>
              </a:defRPr>
            </a:lvl2pPr>
            <a:lvl3pPr>
              <a:defRPr sz="2200">
                <a:solidFill>
                  <a:srgbClr val="FEFDDE"/>
                </a:solidFill>
                <a:latin typeface="Arial" charset="0"/>
              </a:defRPr>
            </a:lvl3pPr>
            <a:lvl4pPr>
              <a:defRPr sz="2000">
                <a:solidFill>
                  <a:srgbClr val="FEFDDE"/>
                </a:solidFill>
                <a:latin typeface="Arial" charset="0"/>
              </a:defRPr>
            </a:lvl4pPr>
            <a:lvl5pPr>
              <a:defRPr>
                <a:solidFill>
                  <a:srgbClr val="FEFDDE"/>
                </a:solidFill>
                <a:latin typeface="Arial" charset="0"/>
              </a:defRPr>
            </a:lvl5pPr>
            <a:lvl6pPr eaLnBrk="0" hangingPunct="0">
              <a:spcBef>
                <a:spcPts val="1000"/>
              </a:spcBef>
              <a:spcAft>
                <a:spcPts val="700"/>
              </a:spcAft>
              <a:buClr>
                <a:srgbClr val="FEFDDE"/>
              </a:buClr>
              <a:defRPr>
                <a:solidFill>
                  <a:srgbClr val="FEFDDE"/>
                </a:solidFill>
                <a:latin typeface="Arial" charset="0"/>
              </a:defRPr>
            </a:lvl6pPr>
            <a:lvl7pPr eaLnBrk="0" hangingPunct="0">
              <a:spcBef>
                <a:spcPts val="1000"/>
              </a:spcBef>
              <a:spcAft>
                <a:spcPts val="700"/>
              </a:spcAft>
              <a:buClr>
                <a:srgbClr val="FEFDDE"/>
              </a:buClr>
              <a:defRPr>
                <a:solidFill>
                  <a:srgbClr val="FEFDDE"/>
                </a:solidFill>
                <a:latin typeface="Arial" charset="0"/>
              </a:defRPr>
            </a:lvl7pPr>
            <a:lvl8pPr eaLnBrk="0" hangingPunct="0">
              <a:spcBef>
                <a:spcPts val="1000"/>
              </a:spcBef>
              <a:spcAft>
                <a:spcPts val="700"/>
              </a:spcAft>
              <a:buClr>
                <a:srgbClr val="FEFDDE"/>
              </a:buClr>
              <a:defRPr>
                <a:solidFill>
                  <a:srgbClr val="FEFDDE"/>
                </a:solidFill>
                <a:latin typeface="Arial" charset="0"/>
              </a:defRPr>
            </a:lvl8pPr>
            <a:lvl9pPr eaLnBrk="0" hangingPunct="0">
              <a:spcBef>
                <a:spcPts val="1000"/>
              </a:spcBef>
              <a:spcAft>
                <a:spcPts val="700"/>
              </a:spcAft>
              <a:buClr>
                <a:srgbClr val="FEFDDE"/>
              </a:buClr>
              <a:defRPr>
                <a:solidFill>
                  <a:srgbClr val="FEFDDE"/>
                </a:solidFill>
                <a:latin typeface="Arial" charset="0"/>
              </a:defRPr>
            </a:lvl9pPr>
          </a:lstStyle>
          <a:p>
            <a:pPr algn="r" defTabSz="914400"/>
            <a:r>
              <a:rPr lang="en-US" altLang="en-US" sz="1400">
                <a:solidFill>
                  <a:prstClr val="black"/>
                </a:solidFill>
              </a:rPr>
              <a:t>1.0</a:t>
            </a:r>
          </a:p>
        </p:txBody>
      </p:sp>
      <p:sp>
        <p:nvSpPr>
          <p:cNvPr id="81961" name="TextBox 7"/>
          <p:cNvSpPr txBox="1">
            <a:spLocks noChangeArrowheads="1"/>
          </p:cNvSpPr>
          <p:nvPr/>
        </p:nvSpPr>
        <p:spPr bwMode="auto">
          <a:xfrm>
            <a:off x="6469163" y="5549955"/>
            <a:ext cx="4398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rgbClr val="FEFDDE"/>
                </a:solidFill>
                <a:latin typeface="Arial" charset="0"/>
              </a:defRPr>
            </a:lvl1pPr>
            <a:lvl2pPr>
              <a:defRPr sz="2400">
                <a:solidFill>
                  <a:srgbClr val="FEFDDE"/>
                </a:solidFill>
                <a:latin typeface="Arial" charset="0"/>
              </a:defRPr>
            </a:lvl2pPr>
            <a:lvl3pPr>
              <a:defRPr sz="2200">
                <a:solidFill>
                  <a:srgbClr val="FEFDDE"/>
                </a:solidFill>
                <a:latin typeface="Arial" charset="0"/>
              </a:defRPr>
            </a:lvl3pPr>
            <a:lvl4pPr>
              <a:defRPr sz="2000">
                <a:solidFill>
                  <a:srgbClr val="FEFDDE"/>
                </a:solidFill>
                <a:latin typeface="Arial" charset="0"/>
              </a:defRPr>
            </a:lvl4pPr>
            <a:lvl5pPr>
              <a:defRPr>
                <a:solidFill>
                  <a:srgbClr val="FEFDDE"/>
                </a:solidFill>
                <a:latin typeface="Arial" charset="0"/>
              </a:defRPr>
            </a:lvl5pPr>
            <a:lvl6pPr eaLnBrk="0" hangingPunct="0">
              <a:spcBef>
                <a:spcPts val="1000"/>
              </a:spcBef>
              <a:spcAft>
                <a:spcPts val="700"/>
              </a:spcAft>
              <a:buClr>
                <a:srgbClr val="FEFDDE"/>
              </a:buClr>
              <a:defRPr>
                <a:solidFill>
                  <a:srgbClr val="FEFDDE"/>
                </a:solidFill>
                <a:latin typeface="Arial" charset="0"/>
              </a:defRPr>
            </a:lvl6pPr>
            <a:lvl7pPr eaLnBrk="0" hangingPunct="0">
              <a:spcBef>
                <a:spcPts val="1000"/>
              </a:spcBef>
              <a:spcAft>
                <a:spcPts val="700"/>
              </a:spcAft>
              <a:buClr>
                <a:srgbClr val="FEFDDE"/>
              </a:buClr>
              <a:defRPr>
                <a:solidFill>
                  <a:srgbClr val="FEFDDE"/>
                </a:solidFill>
                <a:latin typeface="Arial" charset="0"/>
              </a:defRPr>
            </a:lvl7pPr>
            <a:lvl8pPr eaLnBrk="0" hangingPunct="0">
              <a:spcBef>
                <a:spcPts val="1000"/>
              </a:spcBef>
              <a:spcAft>
                <a:spcPts val="700"/>
              </a:spcAft>
              <a:buClr>
                <a:srgbClr val="FEFDDE"/>
              </a:buClr>
              <a:defRPr>
                <a:solidFill>
                  <a:srgbClr val="FEFDDE"/>
                </a:solidFill>
                <a:latin typeface="Arial" charset="0"/>
              </a:defRPr>
            </a:lvl8pPr>
            <a:lvl9pPr eaLnBrk="0" hangingPunct="0">
              <a:spcBef>
                <a:spcPts val="1000"/>
              </a:spcBef>
              <a:spcAft>
                <a:spcPts val="700"/>
              </a:spcAft>
              <a:buClr>
                <a:srgbClr val="FEFDDE"/>
              </a:buClr>
              <a:defRPr>
                <a:solidFill>
                  <a:srgbClr val="FEFDDE"/>
                </a:solidFill>
                <a:latin typeface="Arial" charset="0"/>
              </a:defRPr>
            </a:lvl9pPr>
          </a:lstStyle>
          <a:p>
            <a:pPr algn="r" defTabSz="914400"/>
            <a:r>
              <a:rPr lang="en-US" altLang="en-US" sz="1400">
                <a:solidFill>
                  <a:prstClr val="black"/>
                </a:solidFill>
              </a:rPr>
              <a:t>0.5</a:t>
            </a:r>
          </a:p>
        </p:txBody>
      </p:sp>
      <p:sp>
        <p:nvSpPr>
          <p:cNvPr id="81962" name="TextBox 7"/>
          <p:cNvSpPr txBox="1">
            <a:spLocks noChangeArrowheads="1"/>
          </p:cNvSpPr>
          <p:nvPr/>
        </p:nvSpPr>
        <p:spPr bwMode="auto">
          <a:xfrm>
            <a:off x="6469163" y="5930955"/>
            <a:ext cx="4398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rgbClr val="FEFDDE"/>
                </a:solidFill>
                <a:latin typeface="Arial" charset="0"/>
              </a:defRPr>
            </a:lvl1pPr>
            <a:lvl2pPr>
              <a:defRPr sz="2400">
                <a:solidFill>
                  <a:srgbClr val="FEFDDE"/>
                </a:solidFill>
                <a:latin typeface="Arial" charset="0"/>
              </a:defRPr>
            </a:lvl2pPr>
            <a:lvl3pPr>
              <a:defRPr sz="2200">
                <a:solidFill>
                  <a:srgbClr val="FEFDDE"/>
                </a:solidFill>
                <a:latin typeface="Arial" charset="0"/>
              </a:defRPr>
            </a:lvl3pPr>
            <a:lvl4pPr>
              <a:defRPr sz="2000">
                <a:solidFill>
                  <a:srgbClr val="FEFDDE"/>
                </a:solidFill>
                <a:latin typeface="Arial" charset="0"/>
              </a:defRPr>
            </a:lvl4pPr>
            <a:lvl5pPr>
              <a:defRPr>
                <a:solidFill>
                  <a:srgbClr val="FEFDDE"/>
                </a:solidFill>
                <a:latin typeface="Arial" charset="0"/>
              </a:defRPr>
            </a:lvl5pPr>
            <a:lvl6pPr eaLnBrk="0" hangingPunct="0">
              <a:spcBef>
                <a:spcPts val="1000"/>
              </a:spcBef>
              <a:spcAft>
                <a:spcPts val="700"/>
              </a:spcAft>
              <a:buClr>
                <a:srgbClr val="FEFDDE"/>
              </a:buClr>
              <a:defRPr>
                <a:solidFill>
                  <a:srgbClr val="FEFDDE"/>
                </a:solidFill>
                <a:latin typeface="Arial" charset="0"/>
              </a:defRPr>
            </a:lvl6pPr>
            <a:lvl7pPr eaLnBrk="0" hangingPunct="0">
              <a:spcBef>
                <a:spcPts val="1000"/>
              </a:spcBef>
              <a:spcAft>
                <a:spcPts val="700"/>
              </a:spcAft>
              <a:buClr>
                <a:srgbClr val="FEFDDE"/>
              </a:buClr>
              <a:defRPr>
                <a:solidFill>
                  <a:srgbClr val="FEFDDE"/>
                </a:solidFill>
                <a:latin typeface="Arial" charset="0"/>
              </a:defRPr>
            </a:lvl7pPr>
            <a:lvl8pPr eaLnBrk="0" hangingPunct="0">
              <a:spcBef>
                <a:spcPts val="1000"/>
              </a:spcBef>
              <a:spcAft>
                <a:spcPts val="700"/>
              </a:spcAft>
              <a:buClr>
                <a:srgbClr val="FEFDDE"/>
              </a:buClr>
              <a:defRPr>
                <a:solidFill>
                  <a:srgbClr val="FEFDDE"/>
                </a:solidFill>
                <a:latin typeface="Arial" charset="0"/>
              </a:defRPr>
            </a:lvl8pPr>
            <a:lvl9pPr eaLnBrk="0" hangingPunct="0">
              <a:spcBef>
                <a:spcPts val="1000"/>
              </a:spcBef>
              <a:spcAft>
                <a:spcPts val="700"/>
              </a:spcAft>
              <a:buClr>
                <a:srgbClr val="FEFDDE"/>
              </a:buClr>
              <a:defRPr>
                <a:solidFill>
                  <a:srgbClr val="FEFDDE"/>
                </a:solidFill>
                <a:latin typeface="Arial" charset="0"/>
              </a:defRPr>
            </a:lvl9pPr>
          </a:lstStyle>
          <a:p>
            <a:pPr algn="r" defTabSz="914400"/>
            <a:r>
              <a:rPr lang="en-US" altLang="en-US" sz="1400">
                <a:solidFill>
                  <a:prstClr val="black"/>
                </a:solidFill>
              </a:rPr>
              <a:t>0.0</a:t>
            </a:r>
          </a:p>
        </p:txBody>
      </p:sp>
      <p:sp>
        <p:nvSpPr>
          <p:cNvPr id="81963" name="TextBox 7"/>
          <p:cNvSpPr txBox="1">
            <a:spLocks noChangeArrowheads="1"/>
          </p:cNvSpPr>
          <p:nvPr/>
        </p:nvSpPr>
        <p:spPr bwMode="auto">
          <a:xfrm rot="-5400000">
            <a:off x="5085599" y="4867657"/>
            <a:ext cx="23495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rgbClr val="FEFDDE"/>
                </a:solidFill>
                <a:latin typeface="Arial" charset="0"/>
              </a:defRPr>
            </a:lvl1pPr>
            <a:lvl2pPr>
              <a:defRPr sz="2400">
                <a:solidFill>
                  <a:srgbClr val="FEFDDE"/>
                </a:solidFill>
                <a:latin typeface="Arial" charset="0"/>
              </a:defRPr>
            </a:lvl2pPr>
            <a:lvl3pPr>
              <a:defRPr sz="2200">
                <a:solidFill>
                  <a:srgbClr val="FEFDDE"/>
                </a:solidFill>
                <a:latin typeface="Arial" charset="0"/>
              </a:defRPr>
            </a:lvl3pPr>
            <a:lvl4pPr>
              <a:defRPr sz="2000">
                <a:solidFill>
                  <a:srgbClr val="FEFDDE"/>
                </a:solidFill>
                <a:latin typeface="Arial" charset="0"/>
              </a:defRPr>
            </a:lvl4pPr>
            <a:lvl5pPr>
              <a:defRPr>
                <a:solidFill>
                  <a:srgbClr val="FEFDDE"/>
                </a:solidFill>
                <a:latin typeface="Arial" charset="0"/>
              </a:defRPr>
            </a:lvl5pPr>
            <a:lvl6pPr eaLnBrk="0" hangingPunct="0">
              <a:spcBef>
                <a:spcPts val="1000"/>
              </a:spcBef>
              <a:spcAft>
                <a:spcPts val="700"/>
              </a:spcAft>
              <a:buClr>
                <a:srgbClr val="FEFDDE"/>
              </a:buClr>
              <a:defRPr>
                <a:solidFill>
                  <a:srgbClr val="FEFDDE"/>
                </a:solidFill>
                <a:latin typeface="Arial" charset="0"/>
              </a:defRPr>
            </a:lvl6pPr>
            <a:lvl7pPr eaLnBrk="0" hangingPunct="0">
              <a:spcBef>
                <a:spcPts val="1000"/>
              </a:spcBef>
              <a:spcAft>
                <a:spcPts val="700"/>
              </a:spcAft>
              <a:buClr>
                <a:srgbClr val="FEFDDE"/>
              </a:buClr>
              <a:defRPr>
                <a:solidFill>
                  <a:srgbClr val="FEFDDE"/>
                </a:solidFill>
                <a:latin typeface="Arial" charset="0"/>
              </a:defRPr>
            </a:lvl7pPr>
            <a:lvl8pPr eaLnBrk="0" hangingPunct="0">
              <a:spcBef>
                <a:spcPts val="1000"/>
              </a:spcBef>
              <a:spcAft>
                <a:spcPts val="700"/>
              </a:spcAft>
              <a:buClr>
                <a:srgbClr val="FEFDDE"/>
              </a:buClr>
              <a:defRPr>
                <a:solidFill>
                  <a:srgbClr val="FEFDDE"/>
                </a:solidFill>
                <a:latin typeface="Arial" charset="0"/>
              </a:defRPr>
            </a:lvl8pPr>
            <a:lvl9pPr eaLnBrk="0" hangingPunct="0">
              <a:spcBef>
                <a:spcPts val="1000"/>
              </a:spcBef>
              <a:spcAft>
                <a:spcPts val="700"/>
              </a:spcAft>
              <a:buClr>
                <a:srgbClr val="FEFDDE"/>
              </a:buClr>
              <a:defRPr>
                <a:solidFill>
                  <a:srgbClr val="FEFDDE"/>
                </a:solidFill>
                <a:latin typeface="Arial" charset="0"/>
              </a:defRPr>
            </a:lvl9pPr>
          </a:lstStyle>
          <a:p>
            <a:pPr algn="ctr" defTabSz="914400"/>
            <a:r>
              <a:rPr lang="en-US" altLang="en-US" sz="1400">
                <a:solidFill>
                  <a:prstClr val="black"/>
                </a:solidFill>
              </a:rPr>
              <a:t>CVD Incidence Rate Ratio (95% CI)</a:t>
            </a:r>
          </a:p>
        </p:txBody>
      </p:sp>
      <p:sp>
        <p:nvSpPr>
          <p:cNvPr id="81964" name="Rectangle 24"/>
          <p:cNvSpPr>
            <a:spLocks noChangeAspect="1"/>
          </p:cNvSpPr>
          <p:nvPr/>
        </p:nvSpPr>
        <p:spPr bwMode="auto">
          <a:xfrm>
            <a:off x="7467961" y="5158790"/>
            <a:ext cx="92099" cy="30777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defTabSz="914400"/>
            <a:endParaRPr lang="en-US" altLang="en-US" sz="1400">
              <a:solidFill>
                <a:prstClr val="black"/>
              </a:solidFill>
            </a:endParaRPr>
          </a:p>
        </p:txBody>
      </p:sp>
      <p:sp>
        <p:nvSpPr>
          <p:cNvPr id="81965" name="Isosceles Triangle 25"/>
          <p:cNvSpPr>
            <a:spLocks noChangeAspect="1"/>
          </p:cNvSpPr>
          <p:nvPr/>
        </p:nvSpPr>
        <p:spPr bwMode="auto">
          <a:xfrm>
            <a:off x="7731478" y="4802090"/>
            <a:ext cx="366958" cy="611386"/>
          </a:xfrm>
          <a:prstGeom prst="triangle">
            <a:avLst>
              <a:gd name="adj" fmla="val 50000"/>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defTabSz="914400"/>
            <a:endParaRPr lang="en-US" altLang="en-US" sz="1400">
              <a:solidFill>
                <a:prstClr val="black"/>
              </a:solidFill>
            </a:endParaRPr>
          </a:p>
        </p:txBody>
      </p:sp>
      <p:sp>
        <p:nvSpPr>
          <p:cNvPr id="81966" name="Oval 26"/>
          <p:cNvSpPr>
            <a:spLocks noChangeArrowheads="1"/>
          </p:cNvSpPr>
          <p:nvPr/>
        </p:nvSpPr>
        <p:spPr bwMode="auto">
          <a:xfrm>
            <a:off x="8188402" y="5081092"/>
            <a:ext cx="259766" cy="43279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pPr algn="ctr" defTabSz="914400"/>
            <a:endParaRPr lang="en-US" altLang="en-US" sz="1400">
              <a:solidFill>
                <a:prstClr val="black"/>
              </a:solidFill>
            </a:endParaRPr>
          </a:p>
        </p:txBody>
      </p:sp>
      <p:sp>
        <p:nvSpPr>
          <p:cNvPr id="81967" name="Rectangle 56"/>
          <p:cNvSpPr>
            <a:spLocks noChangeAspect="1"/>
          </p:cNvSpPr>
          <p:nvPr/>
        </p:nvSpPr>
        <p:spPr bwMode="auto">
          <a:xfrm>
            <a:off x="8671597" y="5155615"/>
            <a:ext cx="92099" cy="307777"/>
          </a:xfrm>
          <a:prstGeom prst="rect">
            <a:avLst/>
          </a:prstGeom>
          <a:noFill/>
          <a:ln w="190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algn="ctr" defTabSz="914400"/>
            <a:endParaRPr lang="en-US" altLang="en-US" sz="1400">
              <a:solidFill>
                <a:prstClr val="black"/>
              </a:solidFill>
            </a:endParaRPr>
          </a:p>
        </p:txBody>
      </p:sp>
      <p:grpSp>
        <p:nvGrpSpPr>
          <p:cNvPr id="81968" name="Group 9225"/>
          <p:cNvGrpSpPr>
            <a:grpSpLocks/>
          </p:cNvGrpSpPr>
          <p:nvPr/>
        </p:nvGrpSpPr>
        <p:grpSpPr bwMode="auto">
          <a:xfrm>
            <a:off x="7876055" y="4980098"/>
            <a:ext cx="79396" cy="269875"/>
            <a:chOff x="7869022" y="4854222"/>
            <a:chExt cx="79720" cy="270934"/>
          </a:xfrm>
        </p:grpSpPr>
        <p:cxnSp>
          <p:nvCxnSpPr>
            <p:cNvPr id="81998" name="Straight Connector 9216"/>
            <p:cNvCxnSpPr>
              <a:cxnSpLocks noChangeShapeType="1"/>
            </p:cNvCxnSpPr>
            <p:nvPr/>
          </p:nvCxnSpPr>
          <p:spPr bwMode="auto">
            <a:xfrm>
              <a:off x="7908882" y="4854222"/>
              <a:ext cx="0" cy="270934"/>
            </a:xfrm>
            <a:prstGeom prst="line">
              <a:avLst/>
            </a:prstGeom>
            <a:noFill/>
            <a:ln w="19050" algn="ctr">
              <a:solidFill>
                <a:schemeClr val="accent2"/>
              </a:solidFill>
              <a:round/>
              <a:headEnd/>
              <a:tailEnd/>
            </a:ln>
            <a:extLst>
              <a:ext uri="{909E8E84-426E-40DD-AFC4-6F175D3DCCD1}">
                <a14:hiddenFill xmlns:a14="http://schemas.microsoft.com/office/drawing/2010/main">
                  <a:noFill/>
                </a14:hiddenFill>
              </a:ext>
            </a:extLst>
          </p:spPr>
        </p:cxnSp>
        <p:cxnSp>
          <p:nvCxnSpPr>
            <p:cNvPr id="81999" name="Straight Connector 59"/>
            <p:cNvCxnSpPr>
              <a:cxnSpLocks/>
            </p:cNvCxnSpPr>
            <p:nvPr/>
          </p:nvCxnSpPr>
          <p:spPr bwMode="auto">
            <a:xfrm flipH="1">
              <a:off x="7869022" y="4856389"/>
              <a:ext cx="79720" cy="0"/>
            </a:xfrm>
            <a:prstGeom prst="line">
              <a:avLst/>
            </a:prstGeom>
            <a:noFill/>
            <a:ln w="19050" algn="ctr">
              <a:solidFill>
                <a:schemeClr val="accent2"/>
              </a:solidFill>
              <a:round/>
              <a:headEnd/>
              <a:tailEnd/>
            </a:ln>
            <a:extLst>
              <a:ext uri="{909E8E84-426E-40DD-AFC4-6F175D3DCCD1}">
                <a14:hiddenFill xmlns:a14="http://schemas.microsoft.com/office/drawing/2010/main">
                  <a:noFill/>
                </a14:hiddenFill>
              </a:ext>
            </a:extLst>
          </p:spPr>
        </p:cxnSp>
        <p:cxnSp>
          <p:nvCxnSpPr>
            <p:cNvPr id="82000" name="Straight Connector 61"/>
            <p:cNvCxnSpPr>
              <a:cxnSpLocks/>
            </p:cNvCxnSpPr>
            <p:nvPr/>
          </p:nvCxnSpPr>
          <p:spPr bwMode="auto">
            <a:xfrm flipH="1">
              <a:off x="7869022" y="5121298"/>
              <a:ext cx="79720" cy="0"/>
            </a:xfrm>
            <a:prstGeom prst="line">
              <a:avLst/>
            </a:prstGeom>
            <a:noFill/>
            <a:ln w="1905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1969" name="Group 63"/>
          <p:cNvGrpSpPr>
            <a:grpSpLocks/>
          </p:cNvGrpSpPr>
          <p:nvPr/>
        </p:nvGrpSpPr>
        <p:grpSpPr bwMode="auto">
          <a:xfrm>
            <a:off x="8277848" y="5180013"/>
            <a:ext cx="84159" cy="222250"/>
            <a:chOff x="7869022" y="4854222"/>
            <a:chExt cx="79720" cy="270934"/>
          </a:xfrm>
        </p:grpSpPr>
        <p:cxnSp>
          <p:nvCxnSpPr>
            <p:cNvPr id="81995" name="Straight Connector 64"/>
            <p:cNvCxnSpPr>
              <a:cxnSpLocks noChangeShapeType="1"/>
            </p:cNvCxnSpPr>
            <p:nvPr/>
          </p:nvCxnSpPr>
          <p:spPr bwMode="auto">
            <a:xfrm>
              <a:off x="7908882" y="4854222"/>
              <a:ext cx="0" cy="270934"/>
            </a:xfrm>
            <a:prstGeom prst="line">
              <a:avLst/>
            </a:prstGeom>
            <a:noFill/>
            <a:ln w="19050" algn="ctr">
              <a:solidFill>
                <a:schemeClr val="accent2"/>
              </a:solidFill>
              <a:round/>
              <a:headEnd/>
              <a:tailEnd/>
            </a:ln>
            <a:extLst>
              <a:ext uri="{909E8E84-426E-40DD-AFC4-6F175D3DCCD1}">
                <a14:hiddenFill xmlns:a14="http://schemas.microsoft.com/office/drawing/2010/main">
                  <a:noFill/>
                </a14:hiddenFill>
              </a:ext>
            </a:extLst>
          </p:spPr>
        </p:cxnSp>
        <p:cxnSp>
          <p:nvCxnSpPr>
            <p:cNvPr id="81996" name="Straight Connector 65"/>
            <p:cNvCxnSpPr>
              <a:cxnSpLocks/>
            </p:cNvCxnSpPr>
            <p:nvPr/>
          </p:nvCxnSpPr>
          <p:spPr bwMode="auto">
            <a:xfrm flipH="1">
              <a:off x="7869022" y="4856389"/>
              <a:ext cx="79720" cy="0"/>
            </a:xfrm>
            <a:prstGeom prst="line">
              <a:avLst/>
            </a:prstGeom>
            <a:noFill/>
            <a:ln w="19050" algn="ctr">
              <a:solidFill>
                <a:schemeClr val="accent2"/>
              </a:solidFill>
              <a:round/>
              <a:headEnd/>
              <a:tailEnd/>
            </a:ln>
            <a:extLst>
              <a:ext uri="{909E8E84-426E-40DD-AFC4-6F175D3DCCD1}">
                <a14:hiddenFill xmlns:a14="http://schemas.microsoft.com/office/drawing/2010/main">
                  <a:noFill/>
                </a14:hiddenFill>
              </a:ext>
            </a:extLst>
          </p:spPr>
        </p:cxnSp>
        <p:cxnSp>
          <p:nvCxnSpPr>
            <p:cNvPr id="81997" name="Straight Connector 67"/>
            <p:cNvCxnSpPr>
              <a:cxnSpLocks/>
            </p:cNvCxnSpPr>
            <p:nvPr/>
          </p:nvCxnSpPr>
          <p:spPr bwMode="auto">
            <a:xfrm flipH="1">
              <a:off x="7869022" y="5121298"/>
              <a:ext cx="79720" cy="0"/>
            </a:xfrm>
            <a:prstGeom prst="line">
              <a:avLst/>
            </a:prstGeom>
            <a:noFill/>
            <a:ln w="1905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1970" name="Group 68"/>
          <p:cNvGrpSpPr>
            <a:grpSpLocks/>
          </p:cNvGrpSpPr>
          <p:nvPr/>
        </p:nvGrpSpPr>
        <p:grpSpPr bwMode="auto">
          <a:xfrm>
            <a:off x="8677951" y="5199063"/>
            <a:ext cx="79396" cy="215900"/>
            <a:chOff x="7869022" y="4854222"/>
            <a:chExt cx="79720" cy="270934"/>
          </a:xfrm>
        </p:grpSpPr>
        <p:cxnSp>
          <p:nvCxnSpPr>
            <p:cNvPr id="81992" name="Straight Connector 69"/>
            <p:cNvCxnSpPr>
              <a:cxnSpLocks noChangeShapeType="1"/>
            </p:cNvCxnSpPr>
            <p:nvPr/>
          </p:nvCxnSpPr>
          <p:spPr bwMode="auto">
            <a:xfrm>
              <a:off x="7908882" y="4854222"/>
              <a:ext cx="0" cy="270934"/>
            </a:xfrm>
            <a:prstGeom prst="line">
              <a:avLst/>
            </a:prstGeom>
            <a:noFill/>
            <a:ln w="19050" algn="ctr">
              <a:solidFill>
                <a:schemeClr val="accent2"/>
              </a:solidFill>
              <a:round/>
              <a:headEnd/>
              <a:tailEnd/>
            </a:ln>
            <a:extLst>
              <a:ext uri="{909E8E84-426E-40DD-AFC4-6F175D3DCCD1}">
                <a14:hiddenFill xmlns:a14="http://schemas.microsoft.com/office/drawing/2010/main">
                  <a:noFill/>
                </a14:hiddenFill>
              </a:ext>
            </a:extLst>
          </p:spPr>
        </p:cxnSp>
        <p:cxnSp>
          <p:nvCxnSpPr>
            <p:cNvPr id="81993" name="Straight Connector 70"/>
            <p:cNvCxnSpPr>
              <a:cxnSpLocks/>
            </p:cNvCxnSpPr>
            <p:nvPr/>
          </p:nvCxnSpPr>
          <p:spPr bwMode="auto">
            <a:xfrm flipH="1">
              <a:off x="7869022" y="4856389"/>
              <a:ext cx="79720" cy="0"/>
            </a:xfrm>
            <a:prstGeom prst="line">
              <a:avLst/>
            </a:prstGeom>
            <a:noFill/>
            <a:ln w="19050" algn="ctr">
              <a:solidFill>
                <a:schemeClr val="accent2"/>
              </a:solidFill>
              <a:round/>
              <a:headEnd/>
              <a:tailEnd/>
            </a:ln>
            <a:extLst>
              <a:ext uri="{909E8E84-426E-40DD-AFC4-6F175D3DCCD1}">
                <a14:hiddenFill xmlns:a14="http://schemas.microsoft.com/office/drawing/2010/main">
                  <a:noFill/>
                </a14:hiddenFill>
              </a:ext>
            </a:extLst>
          </p:spPr>
        </p:cxnSp>
        <p:cxnSp>
          <p:nvCxnSpPr>
            <p:cNvPr id="81994" name="Straight Connector 71"/>
            <p:cNvCxnSpPr>
              <a:cxnSpLocks/>
            </p:cNvCxnSpPr>
            <p:nvPr/>
          </p:nvCxnSpPr>
          <p:spPr bwMode="auto">
            <a:xfrm flipH="1">
              <a:off x="7869022" y="5121298"/>
              <a:ext cx="79720" cy="0"/>
            </a:xfrm>
            <a:prstGeom prst="line">
              <a:avLst/>
            </a:prstGeom>
            <a:noFill/>
            <a:ln w="19050" algn="ctr">
              <a:solidFill>
                <a:schemeClr val="accent2"/>
              </a:solidFill>
              <a:round/>
              <a:headEnd/>
              <a:tailEnd/>
            </a:ln>
            <a:extLst>
              <a:ext uri="{909E8E84-426E-40DD-AFC4-6F175D3DCCD1}">
                <a14:hiddenFill xmlns:a14="http://schemas.microsoft.com/office/drawing/2010/main">
                  <a:noFill/>
                </a14:hiddenFill>
              </a:ext>
            </a:extLst>
          </p:spPr>
        </p:cxnSp>
      </p:grpSp>
      <p:sp>
        <p:nvSpPr>
          <p:cNvPr id="73" name="Rectangle 72"/>
          <p:cNvSpPr>
            <a:spLocks noChangeAspect="1"/>
          </p:cNvSpPr>
          <p:nvPr/>
        </p:nvSpPr>
        <p:spPr bwMode="auto">
          <a:xfrm>
            <a:off x="9875307" y="5158790"/>
            <a:ext cx="90511" cy="307777"/>
          </a:xfrm>
          <a:prstGeom prst="rect">
            <a:avLst/>
          </a:prstGeom>
          <a:solidFill>
            <a:schemeClr val="accent3"/>
          </a:solidFill>
          <a:ln>
            <a:noFill/>
          </a:ln>
          <a:extLst/>
        </p:spPr>
        <p:txBody>
          <a:bodyPr anchor="ctr">
            <a:spAutoFit/>
          </a:bodyPr>
          <a:lstStyle/>
          <a:p>
            <a:pPr algn="ctr" defTabSz="914400">
              <a:defRPr/>
            </a:pPr>
            <a:endParaRPr lang="en-US" sz="1400" dirty="0">
              <a:solidFill>
                <a:prstClr val="black"/>
              </a:solidFill>
              <a:latin typeface="Arial" panose="020B0604020202020204" pitchFamily="34" charset="0"/>
              <a:cs typeface="Arial" panose="020B0604020202020204" pitchFamily="34" charset="0"/>
            </a:endParaRPr>
          </a:p>
        </p:txBody>
      </p:sp>
      <p:sp>
        <p:nvSpPr>
          <p:cNvPr id="74" name="Isosceles Triangle 73"/>
          <p:cNvSpPr>
            <a:spLocks noChangeAspect="1"/>
          </p:cNvSpPr>
          <p:nvPr/>
        </p:nvSpPr>
        <p:spPr bwMode="auto">
          <a:xfrm>
            <a:off x="10135578" y="4285359"/>
            <a:ext cx="366958" cy="611386"/>
          </a:xfrm>
          <a:prstGeom prst="triangle">
            <a:avLst/>
          </a:prstGeom>
          <a:solidFill>
            <a:schemeClr val="accent3"/>
          </a:solidFill>
          <a:ln>
            <a:noFill/>
          </a:ln>
          <a:extLst/>
        </p:spPr>
        <p:txBody>
          <a:bodyPr wrap="none" anchor="ctr">
            <a:spAutoFit/>
          </a:bodyPr>
          <a:lstStyle/>
          <a:p>
            <a:pPr algn="ctr" defTabSz="914400">
              <a:defRPr/>
            </a:pPr>
            <a:endParaRPr lang="en-US" sz="1400" dirty="0">
              <a:solidFill>
                <a:prstClr val="black"/>
              </a:solidFill>
              <a:latin typeface="Arial" panose="020B0604020202020204" pitchFamily="34" charset="0"/>
              <a:cs typeface="Arial" panose="020B0604020202020204" pitchFamily="34" charset="0"/>
            </a:endParaRPr>
          </a:p>
        </p:txBody>
      </p:sp>
      <p:sp>
        <p:nvSpPr>
          <p:cNvPr id="75" name="Oval 74"/>
          <p:cNvSpPr/>
          <p:nvPr/>
        </p:nvSpPr>
        <p:spPr bwMode="auto">
          <a:xfrm>
            <a:off x="10587739" y="4653262"/>
            <a:ext cx="259766" cy="432792"/>
          </a:xfrm>
          <a:prstGeom prst="ellipse">
            <a:avLst/>
          </a:prstGeom>
          <a:solidFill>
            <a:schemeClr val="accent3"/>
          </a:solidFill>
          <a:ln>
            <a:noFill/>
          </a:ln>
          <a:extLst/>
        </p:spPr>
        <p:txBody>
          <a:bodyPr wrap="none" anchor="ctr">
            <a:spAutoFit/>
          </a:bodyPr>
          <a:lstStyle/>
          <a:p>
            <a:pPr algn="ctr" defTabSz="914400">
              <a:defRPr/>
            </a:pPr>
            <a:endParaRPr lang="en-US" sz="1400" dirty="0">
              <a:solidFill>
                <a:prstClr val="black"/>
              </a:solidFill>
              <a:latin typeface="Arial" panose="020B0604020202020204" pitchFamily="34" charset="0"/>
              <a:cs typeface="Arial" panose="020B0604020202020204" pitchFamily="34" charset="0"/>
            </a:endParaRPr>
          </a:p>
        </p:txBody>
      </p:sp>
      <p:sp>
        <p:nvSpPr>
          <p:cNvPr id="77" name="Rectangle 76"/>
          <p:cNvSpPr>
            <a:spLocks noChangeAspect="1"/>
          </p:cNvSpPr>
          <p:nvPr/>
        </p:nvSpPr>
        <p:spPr bwMode="auto">
          <a:xfrm>
            <a:off x="11072525" y="4757153"/>
            <a:ext cx="92099" cy="307777"/>
          </a:xfrm>
          <a:prstGeom prst="rect">
            <a:avLst/>
          </a:prstGeom>
          <a:noFill/>
          <a:ln w="19050">
            <a:solidFill>
              <a:schemeClr val="accent3"/>
            </a:solidFill>
          </a:ln>
          <a:extLst/>
        </p:spPr>
        <p:txBody>
          <a:bodyPr anchor="ctr">
            <a:spAutoFit/>
          </a:bodyPr>
          <a:lstStyle/>
          <a:p>
            <a:pPr algn="ctr" defTabSz="914400">
              <a:defRPr/>
            </a:pPr>
            <a:endParaRPr lang="en-US" sz="1400" dirty="0">
              <a:solidFill>
                <a:prstClr val="black"/>
              </a:solidFill>
              <a:latin typeface="Arial" panose="020B0604020202020204" pitchFamily="34" charset="0"/>
              <a:cs typeface="Arial" panose="020B0604020202020204" pitchFamily="34" charset="0"/>
            </a:endParaRPr>
          </a:p>
        </p:txBody>
      </p:sp>
      <p:grpSp>
        <p:nvGrpSpPr>
          <p:cNvPr id="81975" name="Group 77"/>
          <p:cNvGrpSpPr>
            <a:grpSpLocks/>
          </p:cNvGrpSpPr>
          <p:nvPr/>
        </p:nvGrpSpPr>
        <p:grpSpPr bwMode="auto">
          <a:xfrm>
            <a:off x="10276979" y="4325938"/>
            <a:ext cx="79396" cy="520700"/>
            <a:chOff x="7869022" y="4854222"/>
            <a:chExt cx="79720" cy="270934"/>
          </a:xfrm>
        </p:grpSpPr>
        <p:cxnSp>
          <p:nvCxnSpPr>
            <p:cNvPr id="79" name="Straight Connector 78"/>
            <p:cNvCxnSpPr/>
            <p:nvPr/>
          </p:nvCxnSpPr>
          <p:spPr bwMode="auto">
            <a:xfrm>
              <a:off x="7908883" y="4854222"/>
              <a:ext cx="0" cy="270934"/>
            </a:xfrm>
            <a:prstGeom prst="line">
              <a:avLst/>
            </a:prstGeom>
            <a:noFill/>
            <a:ln w="19050" cap="flat" cmpd="sng" algn="ctr">
              <a:solidFill>
                <a:schemeClr val="accent3"/>
              </a:solidFill>
              <a:prstDash val="solid"/>
              <a:round/>
              <a:headEnd type="none" w="med" len="med"/>
              <a:tailEnd type="none" w="med" len="med"/>
            </a:ln>
            <a:effectLst/>
          </p:spPr>
        </p:cxnSp>
        <p:cxnSp>
          <p:nvCxnSpPr>
            <p:cNvPr id="80" name="Straight Connector 79"/>
            <p:cNvCxnSpPr>
              <a:cxnSpLocks/>
            </p:cNvCxnSpPr>
            <p:nvPr/>
          </p:nvCxnSpPr>
          <p:spPr bwMode="auto">
            <a:xfrm flipH="1">
              <a:off x="7869022" y="4856700"/>
              <a:ext cx="79720" cy="0"/>
            </a:xfrm>
            <a:prstGeom prst="line">
              <a:avLst/>
            </a:prstGeom>
            <a:noFill/>
            <a:ln w="19050" cap="flat" cmpd="sng" algn="ctr">
              <a:solidFill>
                <a:schemeClr val="accent3"/>
              </a:solidFill>
              <a:prstDash val="solid"/>
              <a:round/>
              <a:headEnd type="none" w="med" len="med"/>
              <a:tailEnd type="none" w="med" len="med"/>
            </a:ln>
            <a:effectLst/>
          </p:spPr>
        </p:cxnSp>
        <p:cxnSp>
          <p:nvCxnSpPr>
            <p:cNvPr id="81" name="Straight Connector 80"/>
            <p:cNvCxnSpPr>
              <a:cxnSpLocks/>
            </p:cNvCxnSpPr>
            <p:nvPr/>
          </p:nvCxnSpPr>
          <p:spPr bwMode="auto">
            <a:xfrm flipH="1">
              <a:off x="7869022" y="5121026"/>
              <a:ext cx="79720" cy="0"/>
            </a:xfrm>
            <a:prstGeom prst="line">
              <a:avLst/>
            </a:prstGeom>
            <a:noFill/>
            <a:ln w="19050" cap="flat" cmpd="sng" algn="ctr">
              <a:solidFill>
                <a:schemeClr val="accent3"/>
              </a:solidFill>
              <a:prstDash val="solid"/>
              <a:round/>
              <a:headEnd type="none" w="med" len="med"/>
              <a:tailEnd type="none" w="med" len="med"/>
            </a:ln>
            <a:effectLst/>
          </p:spPr>
        </p:cxnSp>
      </p:grpSp>
      <p:grpSp>
        <p:nvGrpSpPr>
          <p:cNvPr id="81976" name="Group 81"/>
          <p:cNvGrpSpPr>
            <a:grpSpLocks/>
          </p:cNvGrpSpPr>
          <p:nvPr/>
        </p:nvGrpSpPr>
        <p:grpSpPr bwMode="auto">
          <a:xfrm>
            <a:off x="10677131" y="4610100"/>
            <a:ext cx="80984" cy="546100"/>
            <a:chOff x="7869022" y="4854222"/>
            <a:chExt cx="79720" cy="270934"/>
          </a:xfrm>
        </p:grpSpPr>
        <p:cxnSp>
          <p:nvCxnSpPr>
            <p:cNvPr id="83" name="Straight Connector 82"/>
            <p:cNvCxnSpPr/>
            <p:nvPr/>
          </p:nvCxnSpPr>
          <p:spPr bwMode="auto">
            <a:xfrm>
              <a:off x="7909663" y="4854222"/>
              <a:ext cx="0" cy="270934"/>
            </a:xfrm>
            <a:prstGeom prst="line">
              <a:avLst/>
            </a:prstGeom>
            <a:noFill/>
            <a:ln w="19050" cap="flat" cmpd="sng" algn="ctr">
              <a:solidFill>
                <a:schemeClr val="accent3"/>
              </a:solidFill>
              <a:prstDash val="solid"/>
              <a:round/>
              <a:headEnd type="none" w="med" len="med"/>
              <a:tailEnd type="none" w="med" len="med"/>
            </a:ln>
            <a:effectLst/>
          </p:spPr>
        </p:cxnSp>
        <p:cxnSp>
          <p:nvCxnSpPr>
            <p:cNvPr id="84" name="Straight Connector 83"/>
            <p:cNvCxnSpPr>
              <a:cxnSpLocks/>
            </p:cNvCxnSpPr>
            <p:nvPr/>
          </p:nvCxnSpPr>
          <p:spPr bwMode="auto">
            <a:xfrm flipH="1">
              <a:off x="7869022" y="4856585"/>
              <a:ext cx="79720" cy="0"/>
            </a:xfrm>
            <a:prstGeom prst="line">
              <a:avLst/>
            </a:prstGeom>
            <a:noFill/>
            <a:ln w="19050" cap="flat" cmpd="sng" algn="ctr">
              <a:solidFill>
                <a:schemeClr val="accent3"/>
              </a:solidFill>
              <a:prstDash val="solid"/>
              <a:round/>
              <a:headEnd type="none" w="med" len="med"/>
              <a:tailEnd type="none" w="med" len="med"/>
            </a:ln>
            <a:effectLst/>
          </p:spPr>
        </p:cxnSp>
        <p:cxnSp>
          <p:nvCxnSpPr>
            <p:cNvPr id="85" name="Straight Connector 84"/>
            <p:cNvCxnSpPr>
              <a:cxnSpLocks/>
            </p:cNvCxnSpPr>
            <p:nvPr/>
          </p:nvCxnSpPr>
          <p:spPr bwMode="auto">
            <a:xfrm flipH="1">
              <a:off x="7869022" y="5121218"/>
              <a:ext cx="79720" cy="0"/>
            </a:xfrm>
            <a:prstGeom prst="line">
              <a:avLst/>
            </a:prstGeom>
            <a:noFill/>
            <a:ln w="19050" cap="flat" cmpd="sng" algn="ctr">
              <a:solidFill>
                <a:schemeClr val="accent3"/>
              </a:solidFill>
              <a:prstDash val="solid"/>
              <a:round/>
              <a:headEnd type="none" w="med" len="med"/>
              <a:tailEnd type="none" w="med" len="med"/>
            </a:ln>
            <a:effectLst/>
          </p:spPr>
        </p:cxnSp>
      </p:grpSp>
      <p:grpSp>
        <p:nvGrpSpPr>
          <p:cNvPr id="81977" name="Group 85"/>
          <p:cNvGrpSpPr>
            <a:grpSpLocks/>
          </p:cNvGrpSpPr>
          <p:nvPr/>
        </p:nvGrpSpPr>
        <p:grpSpPr bwMode="auto">
          <a:xfrm>
            <a:off x="11077287" y="4660900"/>
            <a:ext cx="79396" cy="450850"/>
            <a:chOff x="7869022" y="4854222"/>
            <a:chExt cx="79720" cy="270934"/>
          </a:xfrm>
        </p:grpSpPr>
        <p:cxnSp>
          <p:nvCxnSpPr>
            <p:cNvPr id="87" name="Straight Connector 86"/>
            <p:cNvCxnSpPr/>
            <p:nvPr/>
          </p:nvCxnSpPr>
          <p:spPr bwMode="auto">
            <a:xfrm>
              <a:off x="7908883" y="4854222"/>
              <a:ext cx="0" cy="270934"/>
            </a:xfrm>
            <a:prstGeom prst="line">
              <a:avLst/>
            </a:prstGeom>
            <a:noFill/>
            <a:ln w="19050" cap="flat" cmpd="sng" algn="ctr">
              <a:solidFill>
                <a:schemeClr val="accent3"/>
              </a:solidFill>
              <a:prstDash val="solid"/>
              <a:round/>
              <a:headEnd type="none" w="med" len="med"/>
              <a:tailEnd type="none" w="med" len="med"/>
            </a:ln>
            <a:effectLst/>
          </p:spPr>
        </p:cxnSp>
        <p:cxnSp>
          <p:nvCxnSpPr>
            <p:cNvPr id="88" name="Straight Connector 87"/>
            <p:cNvCxnSpPr>
              <a:cxnSpLocks/>
            </p:cNvCxnSpPr>
            <p:nvPr/>
          </p:nvCxnSpPr>
          <p:spPr bwMode="auto">
            <a:xfrm flipH="1">
              <a:off x="7869022" y="4856130"/>
              <a:ext cx="79720" cy="0"/>
            </a:xfrm>
            <a:prstGeom prst="line">
              <a:avLst/>
            </a:prstGeom>
            <a:noFill/>
            <a:ln w="19050" cap="flat" cmpd="sng" algn="ctr">
              <a:solidFill>
                <a:schemeClr val="accent3"/>
              </a:solidFill>
              <a:prstDash val="solid"/>
              <a:round/>
              <a:headEnd type="none" w="med" len="med"/>
              <a:tailEnd type="none" w="med" len="med"/>
            </a:ln>
            <a:effectLst/>
          </p:spPr>
        </p:cxnSp>
        <p:cxnSp>
          <p:nvCxnSpPr>
            <p:cNvPr id="89" name="Straight Connector 88"/>
            <p:cNvCxnSpPr>
              <a:cxnSpLocks/>
            </p:cNvCxnSpPr>
            <p:nvPr/>
          </p:nvCxnSpPr>
          <p:spPr bwMode="auto">
            <a:xfrm flipH="1">
              <a:off x="7869022" y="5121340"/>
              <a:ext cx="79720" cy="0"/>
            </a:xfrm>
            <a:prstGeom prst="line">
              <a:avLst/>
            </a:prstGeom>
            <a:noFill/>
            <a:ln w="19050" cap="flat" cmpd="sng" algn="ctr">
              <a:solidFill>
                <a:schemeClr val="accent3"/>
              </a:solidFill>
              <a:prstDash val="solid"/>
              <a:round/>
              <a:headEnd type="none" w="med" len="med"/>
              <a:tailEnd type="none" w="med" len="med"/>
            </a:ln>
            <a:effectLst/>
          </p:spPr>
        </p:cxnSp>
      </p:grpSp>
      <p:sp>
        <p:nvSpPr>
          <p:cNvPr id="81978" name="Rectangle 89"/>
          <p:cNvSpPr>
            <a:spLocks noChangeAspect="1"/>
          </p:cNvSpPr>
          <p:nvPr/>
        </p:nvSpPr>
        <p:spPr bwMode="auto">
          <a:xfrm>
            <a:off x="7058277" y="4053097"/>
            <a:ext cx="92099" cy="30777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defTabSz="914400"/>
            <a:endParaRPr lang="en-US" altLang="en-US" sz="1400">
              <a:solidFill>
                <a:prstClr val="black"/>
              </a:solidFill>
            </a:endParaRPr>
          </a:p>
        </p:txBody>
      </p:sp>
      <p:sp>
        <p:nvSpPr>
          <p:cNvPr id="81979" name="Isosceles Triangle 90"/>
          <p:cNvSpPr>
            <a:spLocks noChangeAspect="1"/>
          </p:cNvSpPr>
          <p:nvPr/>
        </p:nvSpPr>
        <p:spPr bwMode="auto">
          <a:xfrm>
            <a:off x="6921642" y="4069459"/>
            <a:ext cx="366958" cy="611386"/>
          </a:xfrm>
          <a:prstGeom prst="triangle">
            <a:avLst>
              <a:gd name="adj" fmla="val 50000"/>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defTabSz="914400"/>
            <a:endParaRPr lang="en-US" altLang="en-US" sz="1400">
              <a:solidFill>
                <a:prstClr val="black"/>
              </a:solidFill>
            </a:endParaRPr>
          </a:p>
        </p:txBody>
      </p:sp>
      <p:sp>
        <p:nvSpPr>
          <p:cNvPr id="81980" name="Oval 93"/>
          <p:cNvSpPr>
            <a:spLocks noChangeArrowheads="1"/>
          </p:cNvSpPr>
          <p:nvPr/>
        </p:nvSpPr>
        <p:spPr bwMode="auto">
          <a:xfrm>
            <a:off x="6974442" y="4324648"/>
            <a:ext cx="259766" cy="432792"/>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pPr algn="ctr" defTabSz="914400"/>
            <a:endParaRPr lang="en-US" altLang="en-US" sz="1400">
              <a:solidFill>
                <a:prstClr val="black"/>
              </a:solidFill>
            </a:endParaRPr>
          </a:p>
        </p:txBody>
      </p:sp>
      <p:sp>
        <p:nvSpPr>
          <p:cNvPr id="81981" name="Rectangle 94"/>
          <p:cNvSpPr>
            <a:spLocks noChangeAspect="1"/>
          </p:cNvSpPr>
          <p:nvPr/>
        </p:nvSpPr>
        <p:spPr bwMode="auto">
          <a:xfrm>
            <a:off x="7058277" y="4547603"/>
            <a:ext cx="92099" cy="30777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algn="ctr" defTabSz="914400"/>
            <a:endParaRPr lang="en-US" altLang="en-US" sz="1400">
              <a:solidFill>
                <a:prstClr val="black"/>
              </a:solidFill>
            </a:endParaRPr>
          </a:p>
        </p:txBody>
      </p:sp>
      <p:sp>
        <p:nvSpPr>
          <p:cNvPr id="81982" name="TextBox 95"/>
          <p:cNvSpPr txBox="1">
            <a:spLocks noChangeArrowheads="1"/>
          </p:cNvSpPr>
          <p:nvPr/>
        </p:nvSpPr>
        <p:spPr bwMode="auto">
          <a:xfrm>
            <a:off x="7210719" y="4085937"/>
            <a:ext cx="2134156" cy="736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rgbClr val="FEFDDE"/>
                </a:solidFill>
                <a:latin typeface="Arial" charset="0"/>
              </a:defRPr>
            </a:lvl1pPr>
            <a:lvl2pPr>
              <a:defRPr sz="2400">
                <a:solidFill>
                  <a:srgbClr val="FEFDDE"/>
                </a:solidFill>
                <a:latin typeface="Arial" charset="0"/>
              </a:defRPr>
            </a:lvl2pPr>
            <a:lvl3pPr>
              <a:defRPr sz="2200">
                <a:solidFill>
                  <a:srgbClr val="FEFDDE"/>
                </a:solidFill>
                <a:latin typeface="Arial" charset="0"/>
              </a:defRPr>
            </a:lvl3pPr>
            <a:lvl4pPr>
              <a:defRPr sz="2000">
                <a:solidFill>
                  <a:srgbClr val="FEFDDE"/>
                </a:solidFill>
                <a:latin typeface="Arial" charset="0"/>
              </a:defRPr>
            </a:lvl4pPr>
            <a:lvl5pPr>
              <a:defRPr>
                <a:solidFill>
                  <a:srgbClr val="FEFDDE"/>
                </a:solidFill>
                <a:latin typeface="Arial" charset="0"/>
              </a:defRPr>
            </a:lvl5pPr>
            <a:lvl6pPr eaLnBrk="0" hangingPunct="0">
              <a:spcBef>
                <a:spcPts val="1000"/>
              </a:spcBef>
              <a:spcAft>
                <a:spcPts val="700"/>
              </a:spcAft>
              <a:buClr>
                <a:srgbClr val="FEFDDE"/>
              </a:buClr>
              <a:defRPr>
                <a:solidFill>
                  <a:srgbClr val="FEFDDE"/>
                </a:solidFill>
                <a:latin typeface="Arial" charset="0"/>
              </a:defRPr>
            </a:lvl6pPr>
            <a:lvl7pPr eaLnBrk="0" hangingPunct="0">
              <a:spcBef>
                <a:spcPts val="1000"/>
              </a:spcBef>
              <a:spcAft>
                <a:spcPts val="700"/>
              </a:spcAft>
              <a:buClr>
                <a:srgbClr val="FEFDDE"/>
              </a:buClr>
              <a:defRPr>
                <a:solidFill>
                  <a:srgbClr val="FEFDDE"/>
                </a:solidFill>
                <a:latin typeface="Arial" charset="0"/>
              </a:defRPr>
            </a:lvl7pPr>
            <a:lvl8pPr eaLnBrk="0" hangingPunct="0">
              <a:spcBef>
                <a:spcPts val="1000"/>
              </a:spcBef>
              <a:spcAft>
                <a:spcPts val="700"/>
              </a:spcAft>
              <a:buClr>
                <a:srgbClr val="FEFDDE"/>
              </a:buClr>
              <a:defRPr>
                <a:solidFill>
                  <a:srgbClr val="FEFDDE"/>
                </a:solidFill>
                <a:latin typeface="Arial" charset="0"/>
              </a:defRPr>
            </a:lvl8pPr>
            <a:lvl9pPr eaLnBrk="0" hangingPunct="0">
              <a:spcBef>
                <a:spcPts val="1000"/>
              </a:spcBef>
              <a:spcAft>
                <a:spcPts val="700"/>
              </a:spcAft>
              <a:buClr>
                <a:srgbClr val="FEFDDE"/>
              </a:buClr>
              <a:defRPr>
                <a:solidFill>
                  <a:srgbClr val="FEFDDE"/>
                </a:solidFill>
                <a:latin typeface="Arial" charset="0"/>
              </a:defRPr>
            </a:lvl9pPr>
          </a:lstStyle>
          <a:p>
            <a:pPr defTabSz="914400">
              <a:lnSpc>
                <a:spcPct val="90000"/>
              </a:lnSpc>
            </a:pPr>
            <a:r>
              <a:rPr lang="en-US" altLang="en-US" sz="1050" dirty="0">
                <a:solidFill>
                  <a:prstClr val="black"/>
                </a:solidFill>
              </a:rPr>
              <a:t>No exposure</a:t>
            </a:r>
          </a:p>
          <a:p>
            <a:pPr defTabSz="914400">
              <a:lnSpc>
                <a:spcPct val="90000"/>
              </a:lnSpc>
            </a:pPr>
            <a:r>
              <a:rPr lang="en-US" altLang="en-US" sz="1200" dirty="0" err="1">
                <a:solidFill>
                  <a:prstClr val="black"/>
                </a:solidFill>
              </a:rPr>
              <a:t>Univariate</a:t>
            </a:r>
            <a:endParaRPr lang="en-US" altLang="en-US" sz="1200" dirty="0">
              <a:solidFill>
                <a:prstClr val="black"/>
              </a:solidFill>
            </a:endParaRPr>
          </a:p>
          <a:p>
            <a:pPr defTabSz="914400">
              <a:lnSpc>
                <a:spcPct val="90000"/>
              </a:lnSpc>
            </a:pPr>
            <a:r>
              <a:rPr lang="en-US" altLang="en-US" sz="1200" dirty="0">
                <a:solidFill>
                  <a:prstClr val="black"/>
                </a:solidFill>
              </a:rPr>
              <a:t>MV: BL </a:t>
            </a:r>
            <a:r>
              <a:rPr lang="en-US" altLang="en-US" sz="1200" dirty="0" err="1">
                <a:solidFill>
                  <a:prstClr val="black"/>
                </a:solidFill>
              </a:rPr>
              <a:t>adj</a:t>
            </a:r>
            <a:r>
              <a:rPr lang="en-US" altLang="en-US" sz="1200" dirty="0">
                <a:solidFill>
                  <a:prstClr val="black"/>
                </a:solidFill>
              </a:rPr>
              <a:t> model</a:t>
            </a:r>
          </a:p>
          <a:p>
            <a:pPr defTabSz="914400">
              <a:lnSpc>
                <a:spcPct val="90000"/>
              </a:lnSpc>
            </a:pPr>
            <a:r>
              <a:rPr lang="en-US" altLang="en-US" sz="1200" dirty="0">
                <a:solidFill>
                  <a:prstClr val="black"/>
                </a:solidFill>
              </a:rPr>
              <a:t>MV: Time-updated </a:t>
            </a:r>
            <a:r>
              <a:rPr lang="en-US" altLang="en-US" sz="1200" dirty="0" err="1">
                <a:solidFill>
                  <a:prstClr val="black"/>
                </a:solidFill>
              </a:rPr>
              <a:t>adj</a:t>
            </a:r>
            <a:r>
              <a:rPr lang="en-US" altLang="en-US" sz="1200" dirty="0">
                <a:solidFill>
                  <a:prstClr val="black"/>
                </a:solidFill>
              </a:rPr>
              <a:t> model</a:t>
            </a:r>
          </a:p>
        </p:txBody>
      </p:sp>
    </p:spTree>
    <p:extLst>
      <p:ext uri="{BB962C8B-B14F-4D97-AF65-F5344CB8AC3E}">
        <p14:creationId xmlns:p14="http://schemas.microsoft.com/office/powerpoint/2010/main" val="287081920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1 CuadroTexto"/>
          <p:cNvSpPr txBox="1">
            <a:spLocks noChangeArrowheads="1"/>
          </p:cNvSpPr>
          <p:nvPr/>
        </p:nvSpPr>
        <p:spPr bwMode="auto">
          <a:xfrm>
            <a:off x="3215299" y="333513"/>
            <a:ext cx="3893117" cy="646331"/>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s-MX" sz="3600" dirty="0">
                <a:solidFill>
                  <a:srgbClr val="FFFFFF"/>
                </a:solidFill>
                <a:ea typeface="Calibri" pitchFamily="34" charset="0"/>
                <a:cs typeface="Calibri" pitchFamily="34" charset="0"/>
              </a:rPr>
              <a:t>Intervalo QT LARGO</a:t>
            </a:r>
            <a:endParaRPr lang="es-AR" sz="3600" dirty="0">
              <a:solidFill>
                <a:srgbClr val="FFFFFF"/>
              </a:solidFill>
              <a:ea typeface="Calibri" pitchFamily="34" charset="0"/>
              <a:cs typeface="Calibri" pitchFamily="34" charset="0"/>
            </a:endParaRPr>
          </a:p>
        </p:txBody>
      </p:sp>
      <p:pic>
        <p:nvPicPr>
          <p:cNvPr id="53251" name="Picture 2" descr="http://www.sads.org/SADS/media/images/lqtsgraph-spanish.jpg"/>
          <p:cNvPicPr>
            <a:picLocks noChangeAspect="1" noChangeArrowheads="1"/>
          </p:cNvPicPr>
          <p:nvPr/>
        </p:nvPicPr>
        <p:blipFill>
          <a:blip r:embed="rId2" cstate="print"/>
          <a:srcRect/>
          <a:stretch>
            <a:fillRect/>
          </a:stretch>
        </p:blipFill>
        <p:spPr bwMode="auto">
          <a:xfrm>
            <a:off x="2351617" y="1196975"/>
            <a:ext cx="7050616" cy="2376488"/>
          </a:xfrm>
          <a:prstGeom prst="rect">
            <a:avLst/>
          </a:prstGeom>
          <a:noFill/>
          <a:ln w="9525">
            <a:noFill/>
            <a:miter lim="800000"/>
            <a:headEnd/>
            <a:tailEnd/>
          </a:ln>
        </p:spPr>
      </p:pic>
      <p:sp>
        <p:nvSpPr>
          <p:cNvPr id="53252" name="3 CuadroTexto"/>
          <p:cNvSpPr txBox="1">
            <a:spLocks noChangeArrowheads="1"/>
          </p:cNvSpPr>
          <p:nvPr/>
        </p:nvSpPr>
        <p:spPr bwMode="auto">
          <a:xfrm>
            <a:off x="719404" y="3789040"/>
            <a:ext cx="10753525" cy="2308324"/>
          </a:xfrm>
          <a:prstGeom prst="rect">
            <a:avLst/>
          </a:prstGeom>
          <a:noFill/>
          <a:ln w="9525">
            <a:noFill/>
            <a:miter lim="800000"/>
            <a:headEnd/>
            <a:tailEnd/>
          </a:ln>
        </p:spPr>
        <p:txBody>
          <a:bodyPr wrap="square">
            <a:spAutoFit/>
          </a:bodyPr>
          <a:lstStyle/>
          <a:p>
            <a:pPr defTabSz="914400" fontAlgn="base">
              <a:spcBef>
                <a:spcPct val="0"/>
              </a:spcBef>
              <a:spcAft>
                <a:spcPct val="0"/>
              </a:spcAft>
              <a:buFont typeface="Wingdings" pitchFamily="2" charset="2"/>
              <a:buChar char="§"/>
            </a:pPr>
            <a:r>
              <a:rPr lang="es-MX" sz="2400" dirty="0">
                <a:solidFill>
                  <a:srgbClr val="FFFFFF"/>
                </a:solidFill>
                <a:ea typeface="Calibri" pitchFamily="34" charset="0"/>
                <a:cs typeface="Calibri" pitchFamily="34" charset="0"/>
              </a:rPr>
              <a:t>El intervalo QT es un biomarcador de la torcida de punta (TV)</a:t>
            </a:r>
          </a:p>
          <a:p>
            <a:pPr defTabSz="914400" fontAlgn="base">
              <a:spcBef>
                <a:spcPct val="0"/>
              </a:spcBef>
              <a:spcAft>
                <a:spcPct val="0"/>
              </a:spcAft>
              <a:buFont typeface="Wingdings" pitchFamily="2" charset="2"/>
              <a:buChar char="§"/>
            </a:pPr>
            <a:r>
              <a:rPr lang="es-MX" sz="2400" dirty="0">
                <a:solidFill>
                  <a:srgbClr val="FFFFFF"/>
                </a:solidFill>
                <a:ea typeface="Calibri" pitchFamily="34" charset="0"/>
                <a:cs typeface="Calibri" pitchFamily="34" charset="0"/>
              </a:rPr>
              <a:t>Es mayor en las mujeres y aumenta con la edad</a:t>
            </a:r>
          </a:p>
          <a:p>
            <a:pPr defTabSz="914400" fontAlgn="base">
              <a:spcBef>
                <a:spcPct val="0"/>
              </a:spcBef>
              <a:spcAft>
                <a:spcPct val="0"/>
              </a:spcAft>
              <a:buFont typeface="Wingdings" pitchFamily="2" charset="2"/>
              <a:buChar char="§"/>
            </a:pPr>
            <a:r>
              <a:rPr lang="es-MX" sz="2400" dirty="0">
                <a:solidFill>
                  <a:srgbClr val="FFFFFF"/>
                </a:solidFill>
                <a:ea typeface="Calibri" pitchFamily="34" charset="0"/>
                <a:cs typeface="Calibri" pitchFamily="34" charset="0"/>
              </a:rPr>
              <a:t>Se prolonga en la enfermedad coronaria, IC , trastornos</a:t>
            </a:r>
          </a:p>
          <a:p>
            <a:pPr defTabSz="914400" fontAlgn="base">
              <a:spcBef>
                <a:spcPct val="0"/>
              </a:spcBef>
              <a:spcAft>
                <a:spcPct val="0"/>
              </a:spcAft>
            </a:pPr>
            <a:r>
              <a:rPr lang="es-MX" sz="2400" dirty="0">
                <a:solidFill>
                  <a:srgbClr val="FFFFFF"/>
                </a:solidFill>
                <a:ea typeface="Calibri" pitchFamily="34" charset="0"/>
                <a:cs typeface="Calibri" pitchFamily="34" charset="0"/>
              </a:rPr>
              <a:t> electrolíticos y por drogas (antidepresivos, azoles, macrólidos,</a:t>
            </a:r>
          </a:p>
          <a:p>
            <a:pPr defTabSz="914400" fontAlgn="base">
              <a:spcBef>
                <a:spcPct val="0"/>
              </a:spcBef>
              <a:spcAft>
                <a:spcPct val="0"/>
              </a:spcAft>
            </a:pPr>
            <a:r>
              <a:rPr lang="es-MX" sz="2400" dirty="0">
                <a:solidFill>
                  <a:srgbClr val="FFFFFF"/>
                </a:solidFill>
                <a:ea typeface="Calibri" pitchFamily="34" charset="0"/>
                <a:cs typeface="Calibri" pitchFamily="34" charset="0"/>
              </a:rPr>
              <a:t> quinolonas y antihistamínicos)</a:t>
            </a:r>
          </a:p>
          <a:p>
            <a:pPr defTabSz="914400" fontAlgn="base">
              <a:spcBef>
                <a:spcPct val="0"/>
              </a:spcBef>
              <a:spcAft>
                <a:spcPct val="0"/>
              </a:spcAft>
              <a:buFont typeface="Wingdings" pitchFamily="2" charset="2"/>
              <a:buChar char="§"/>
            </a:pPr>
            <a:r>
              <a:rPr lang="es-MX" sz="2400" dirty="0">
                <a:solidFill>
                  <a:srgbClr val="FFFFFF"/>
                </a:solidFill>
                <a:ea typeface="Calibri" pitchFamily="34" charset="0"/>
                <a:cs typeface="Calibri" pitchFamily="34" charset="0"/>
              </a:rPr>
              <a:t>La mayoría de los IP han sido relacionados a prolongación de QT</a:t>
            </a:r>
            <a:endParaRPr lang="es-AR" sz="2400" dirty="0">
              <a:solidFill>
                <a:srgbClr val="FFFFFF"/>
              </a:solidFill>
              <a:ea typeface="Calibri" pitchFamily="34" charset="0"/>
              <a:cs typeface="Calibri" pitchFamily="34" charset="0"/>
            </a:endParaRPr>
          </a:p>
        </p:txBody>
      </p:sp>
      <p:sp>
        <p:nvSpPr>
          <p:cNvPr id="53253" name="4 CuadroTexto"/>
          <p:cNvSpPr txBox="1">
            <a:spLocks noChangeArrowheads="1"/>
          </p:cNvSpPr>
          <p:nvPr/>
        </p:nvSpPr>
        <p:spPr bwMode="auto">
          <a:xfrm flipV="1">
            <a:off x="2832148" y="6359525"/>
            <a:ext cx="768351" cy="346412"/>
          </a:xfrm>
          <a:prstGeom prst="rect">
            <a:avLst/>
          </a:prstGeom>
          <a:noFill/>
          <a:ln w="9525">
            <a:noFill/>
            <a:miter lim="800000"/>
            <a:headEnd/>
            <a:tailEnd/>
          </a:ln>
        </p:spPr>
        <p:txBody>
          <a:bodyPr>
            <a:spAutoFit/>
          </a:bodyPr>
          <a:lstStyle/>
          <a:p>
            <a:pPr defTabSz="914400" fontAlgn="base">
              <a:spcBef>
                <a:spcPct val="0"/>
              </a:spcBef>
              <a:spcAft>
                <a:spcPct val="0"/>
              </a:spcAft>
            </a:pPr>
            <a:endParaRPr lang="es-AR" sz="1600" dirty="0">
              <a:solidFill>
                <a:srgbClr val="FFFFFF"/>
              </a:solidFill>
              <a:latin typeface="Arial" charset="0"/>
            </a:endParaRPr>
          </a:p>
        </p:txBody>
      </p:sp>
      <p:sp>
        <p:nvSpPr>
          <p:cNvPr id="53254" name="7 CuadroTexto"/>
          <p:cNvSpPr txBox="1">
            <a:spLocks noChangeArrowheads="1"/>
          </p:cNvSpPr>
          <p:nvPr/>
        </p:nvSpPr>
        <p:spPr bwMode="auto">
          <a:xfrm>
            <a:off x="6000808" y="6237289"/>
            <a:ext cx="3436133" cy="338554"/>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s-MX" sz="1600" dirty="0">
                <a:solidFill>
                  <a:srgbClr val="FFFFFF"/>
                </a:solidFill>
                <a:ea typeface="Calibri" pitchFamily="34" charset="0"/>
                <a:cs typeface="Calibri" pitchFamily="34" charset="0"/>
              </a:rPr>
              <a:t>Roden M. N EngJM; 2004;350: 1013-22</a:t>
            </a:r>
            <a:endParaRPr lang="es-AR" sz="1600" dirty="0">
              <a:solidFill>
                <a:srgbClr val="FFFFFF"/>
              </a:solidFill>
              <a:ea typeface="Calibri" pitchFamily="34" charset="0"/>
              <a:cs typeface="Calibri" pitchFamily="34" charset="0"/>
            </a:endParaRPr>
          </a:p>
        </p:txBody>
      </p:sp>
    </p:spTree>
    <p:extLst>
      <p:ext uri="{BB962C8B-B14F-4D97-AF65-F5344CB8AC3E}">
        <p14:creationId xmlns:p14="http://schemas.microsoft.com/office/powerpoint/2010/main" val="146649928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ángulo 3"/>
          <p:cNvSpPr/>
          <p:nvPr/>
        </p:nvSpPr>
        <p:spPr>
          <a:xfrm>
            <a:off x="73" y="6050145"/>
            <a:ext cx="3084585" cy="7169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AR" sz="2800" dirty="0">
              <a:solidFill>
                <a:srgbClr val="FFFFFF"/>
              </a:solidFill>
            </a:endParaRPr>
          </a:p>
        </p:txBody>
      </p:sp>
      <p:sp>
        <p:nvSpPr>
          <p:cNvPr id="2" name="1 Rectángulo"/>
          <p:cNvSpPr/>
          <p:nvPr/>
        </p:nvSpPr>
        <p:spPr>
          <a:xfrm>
            <a:off x="1295467" y="692696"/>
            <a:ext cx="6096000" cy="4702826"/>
          </a:xfrm>
          <a:prstGeom prst="rect">
            <a:avLst/>
          </a:prstGeom>
        </p:spPr>
        <p:txBody>
          <a:bodyPr>
            <a:spAutoFit/>
          </a:bodyPr>
          <a:lstStyle/>
          <a:p>
            <a:pPr defTabSz="914400" fontAlgn="base">
              <a:spcBef>
                <a:spcPct val="15000"/>
              </a:spcBef>
              <a:spcAft>
                <a:spcPct val="0"/>
              </a:spcAft>
              <a:buClr>
                <a:srgbClr val="000000"/>
              </a:buClr>
            </a:pPr>
            <a:r>
              <a:rPr lang="es-AR" sz="2800" dirty="0" err="1">
                <a:solidFill>
                  <a:srgbClr val="000000">
                    <a:lumMod val="50000"/>
                    <a:lumOff val="50000"/>
                  </a:srgbClr>
                </a:solidFill>
                <a:cs typeface="Calibri" pitchFamily="34" charset="0"/>
              </a:rPr>
              <a:t>Lipoatrofia</a:t>
            </a:r>
            <a:r>
              <a:rPr lang="es-AR" sz="2800" dirty="0">
                <a:solidFill>
                  <a:srgbClr val="000000">
                    <a:lumMod val="50000"/>
                    <a:lumOff val="50000"/>
                  </a:srgbClr>
                </a:solidFill>
                <a:cs typeface="Calibri" pitchFamily="34" charset="0"/>
              </a:rPr>
              <a:t>:                   </a:t>
            </a:r>
          </a:p>
          <a:p>
            <a:pPr marL="914400" lvl="1" indent="-457200" defTabSz="914400" fontAlgn="base">
              <a:spcBef>
                <a:spcPct val="15000"/>
              </a:spcBef>
              <a:spcAft>
                <a:spcPct val="0"/>
              </a:spcAft>
              <a:buClr>
                <a:srgbClr val="000000"/>
              </a:buClr>
              <a:buFont typeface="Wingdings" pitchFamily="2" charset="2"/>
              <a:buChar char="§"/>
            </a:pPr>
            <a:r>
              <a:rPr lang="es-AR" sz="2800" dirty="0">
                <a:solidFill>
                  <a:srgbClr val="000000">
                    <a:lumMod val="50000"/>
                    <a:lumOff val="50000"/>
                  </a:srgbClr>
                </a:solidFill>
                <a:cs typeface="Calibri" pitchFamily="34" charset="0"/>
              </a:rPr>
              <a:t>cara</a:t>
            </a:r>
          </a:p>
          <a:p>
            <a:pPr marL="914400" lvl="1" indent="-457200" defTabSz="914400" fontAlgn="base">
              <a:spcBef>
                <a:spcPct val="15000"/>
              </a:spcBef>
              <a:spcAft>
                <a:spcPct val="0"/>
              </a:spcAft>
              <a:buClr>
                <a:srgbClr val="000000"/>
              </a:buClr>
              <a:buFont typeface="Wingdings" pitchFamily="2" charset="2"/>
              <a:buChar char="§"/>
            </a:pPr>
            <a:r>
              <a:rPr lang="es-AR" sz="2800" dirty="0">
                <a:solidFill>
                  <a:srgbClr val="000000">
                    <a:lumMod val="50000"/>
                    <a:lumOff val="50000"/>
                  </a:srgbClr>
                </a:solidFill>
                <a:cs typeface="Calibri" pitchFamily="34" charset="0"/>
              </a:rPr>
              <a:t>miembros</a:t>
            </a:r>
          </a:p>
          <a:p>
            <a:pPr marL="914400" lvl="1" indent="-457200" defTabSz="914400" fontAlgn="base">
              <a:spcBef>
                <a:spcPct val="15000"/>
              </a:spcBef>
              <a:spcAft>
                <a:spcPct val="0"/>
              </a:spcAft>
              <a:buClr>
                <a:srgbClr val="000000"/>
              </a:buClr>
              <a:buFont typeface="Wingdings" pitchFamily="2" charset="2"/>
              <a:buChar char="§"/>
            </a:pPr>
            <a:r>
              <a:rPr lang="es-AR" sz="2800" dirty="0">
                <a:solidFill>
                  <a:srgbClr val="000000">
                    <a:lumMod val="50000"/>
                    <a:lumOff val="50000"/>
                  </a:srgbClr>
                </a:solidFill>
                <a:cs typeface="Calibri" pitchFamily="34" charset="0"/>
              </a:rPr>
              <a:t>región glútea</a:t>
            </a:r>
          </a:p>
          <a:p>
            <a:pPr defTabSz="914400" fontAlgn="base">
              <a:lnSpc>
                <a:spcPct val="150000"/>
              </a:lnSpc>
              <a:spcBef>
                <a:spcPct val="15000"/>
              </a:spcBef>
              <a:spcAft>
                <a:spcPct val="0"/>
              </a:spcAft>
              <a:buClr>
                <a:srgbClr val="000000"/>
              </a:buClr>
            </a:pPr>
            <a:r>
              <a:rPr lang="es-AR" sz="2800" dirty="0">
                <a:solidFill>
                  <a:srgbClr val="FF0000"/>
                </a:solidFill>
                <a:cs typeface="Calibri" pitchFamily="34" charset="0"/>
              </a:rPr>
              <a:t> </a:t>
            </a:r>
            <a:r>
              <a:rPr lang="es-AR" sz="2800" dirty="0" err="1">
                <a:solidFill>
                  <a:srgbClr val="FF0000"/>
                </a:solidFill>
                <a:cs typeface="Calibri" pitchFamily="34" charset="0"/>
              </a:rPr>
              <a:t>Lipoacumulación</a:t>
            </a:r>
            <a:r>
              <a:rPr lang="es-AR" sz="2800" dirty="0">
                <a:solidFill>
                  <a:srgbClr val="FF0000"/>
                </a:solidFill>
                <a:cs typeface="Calibri" pitchFamily="34" charset="0"/>
              </a:rPr>
              <a:t> :  </a:t>
            </a:r>
          </a:p>
          <a:p>
            <a:pPr marL="914400" lvl="1" indent="-457200" defTabSz="914400" fontAlgn="base">
              <a:spcBef>
                <a:spcPct val="15000"/>
              </a:spcBef>
              <a:spcAft>
                <a:spcPct val="0"/>
              </a:spcAft>
              <a:buClr>
                <a:srgbClr val="000000"/>
              </a:buClr>
              <a:buFont typeface="Wingdings" pitchFamily="2" charset="2"/>
              <a:buChar char="§"/>
            </a:pPr>
            <a:r>
              <a:rPr lang="es-AR" sz="2800" dirty="0">
                <a:solidFill>
                  <a:srgbClr val="FF0000"/>
                </a:solidFill>
                <a:cs typeface="Calibri" pitchFamily="34" charset="0"/>
              </a:rPr>
              <a:t>abdomen</a:t>
            </a:r>
          </a:p>
          <a:p>
            <a:pPr marL="914400" lvl="1" indent="-457200" defTabSz="914400" fontAlgn="base">
              <a:spcBef>
                <a:spcPct val="15000"/>
              </a:spcBef>
              <a:spcAft>
                <a:spcPct val="0"/>
              </a:spcAft>
              <a:buClr>
                <a:srgbClr val="000000"/>
              </a:buClr>
              <a:buFont typeface="Wingdings" pitchFamily="2" charset="2"/>
              <a:buChar char="§"/>
            </a:pPr>
            <a:r>
              <a:rPr lang="es-AR" sz="2800" dirty="0" err="1">
                <a:solidFill>
                  <a:srgbClr val="FF0000"/>
                </a:solidFill>
                <a:cs typeface="Calibri" pitchFamily="34" charset="0"/>
              </a:rPr>
              <a:t>Jiba</a:t>
            </a:r>
            <a:r>
              <a:rPr lang="es-AR" sz="2800" dirty="0">
                <a:solidFill>
                  <a:srgbClr val="FF0000"/>
                </a:solidFill>
                <a:cs typeface="Calibri" pitchFamily="34" charset="0"/>
              </a:rPr>
              <a:t> de búfalo</a:t>
            </a:r>
          </a:p>
          <a:p>
            <a:pPr marL="914400" lvl="1" indent="-457200" defTabSz="914400" fontAlgn="base">
              <a:spcBef>
                <a:spcPct val="15000"/>
              </a:spcBef>
              <a:spcAft>
                <a:spcPct val="0"/>
              </a:spcAft>
              <a:buClr>
                <a:srgbClr val="000000"/>
              </a:buClr>
              <a:buFont typeface="Wingdings" pitchFamily="2" charset="2"/>
              <a:buChar char="§"/>
            </a:pPr>
            <a:r>
              <a:rPr lang="es-AR" sz="2800" dirty="0">
                <a:solidFill>
                  <a:srgbClr val="FF0000"/>
                </a:solidFill>
                <a:cs typeface="Calibri" pitchFamily="34" charset="0"/>
              </a:rPr>
              <a:t>mamas </a:t>
            </a:r>
          </a:p>
          <a:p>
            <a:pPr marL="914400" lvl="1" indent="-457200" defTabSz="914400" fontAlgn="base">
              <a:spcBef>
                <a:spcPct val="15000"/>
              </a:spcBef>
              <a:spcAft>
                <a:spcPct val="0"/>
              </a:spcAft>
              <a:buClr>
                <a:srgbClr val="000000"/>
              </a:buClr>
              <a:buFont typeface="Wingdings" pitchFamily="2" charset="2"/>
              <a:buChar char="§"/>
            </a:pPr>
            <a:r>
              <a:rPr lang="es-AR" sz="2800" dirty="0">
                <a:solidFill>
                  <a:srgbClr val="FF0000"/>
                </a:solidFill>
                <a:cs typeface="Calibri" pitchFamily="34" charset="0"/>
              </a:rPr>
              <a:t>cuello</a:t>
            </a:r>
            <a:endParaRPr lang="es-ES" sz="2800" dirty="0">
              <a:solidFill>
                <a:srgbClr val="FF0000"/>
              </a:solidFill>
              <a:cs typeface="Calibri" pitchFamily="34" charset="0"/>
            </a:endParaRPr>
          </a:p>
        </p:txBody>
      </p:sp>
      <p:pic>
        <p:nvPicPr>
          <p:cNvPr id="7" name="Imagen 1"/>
          <p:cNvPicPr>
            <a:picLocks noChangeAspect="1"/>
          </p:cNvPicPr>
          <p:nvPr/>
        </p:nvPicPr>
        <p:blipFill>
          <a:blip r:embed="rId3"/>
          <a:stretch>
            <a:fillRect/>
          </a:stretch>
        </p:blipFill>
        <p:spPr>
          <a:xfrm>
            <a:off x="9840487" y="3378734"/>
            <a:ext cx="2105335" cy="1981372"/>
          </a:xfrm>
          <a:prstGeom prst="rect">
            <a:avLst/>
          </a:prstGeom>
        </p:spPr>
      </p:pic>
      <p:pic>
        <p:nvPicPr>
          <p:cNvPr id="8" name="Picture 8" descr="central adiposity"/>
          <p:cNvPicPr>
            <a:picLocks noChangeAspect="1" noChangeArrowheads="1"/>
          </p:cNvPicPr>
          <p:nvPr/>
        </p:nvPicPr>
        <p:blipFill>
          <a:blip r:embed="rId4" cstate="print"/>
          <a:srcRect/>
          <a:stretch>
            <a:fillRect/>
          </a:stretch>
        </p:blipFill>
        <p:spPr bwMode="auto">
          <a:xfrm>
            <a:off x="6384033" y="3378734"/>
            <a:ext cx="2360083" cy="1981200"/>
          </a:xfrm>
          <a:prstGeom prst="rect">
            <a:avLst/>
          </a:prstGeom>
          <a:noFill/>
          <a:ln w="9525">
            <a:noFill/>
            <a:miter lim="800000"/>
            <a:headEnd/>
            <a:tailEnd/>
          </a:ln>
        </p:spPr>
      </p:pic>
      <p:sp>
        <p:nvSpPr>
          <p:cNvPr id="9" name="8 CuadroTexto"/>
          <p:cNvSpPr txBox="1"/>
          <p:nvPr/>
        </p:nvSpPr>
        <p:spPr>
          <a:xfrm>
            <a:off x="4847861" y="6116243"/>
            <a:ext cx="2258952" cy="584775"/>
          </a:xfrm>
          <a:prstGeom prst="rect">
            <a:avLst/>
          </a:prstGeom>
          <a:noFill/>
        </p:spPr>
        <p:txBody>
          <a:bodyPr wrap="none" rtlCol="0">
            <a:spAutoFit/>
          </a:bodyPr>
          <a:lstStyle/>
          <a:p>
            <a:pPr defTabSz="914400"/>
            <a:r>
              <a:rPr lang="es-ES" sz="3200" dirty="0">
                <a:solidFill>
                  <a:srgbClr val="FFFFFF"/>
                </a:solidFill>
              </a:rPr>
              <a:t>L</a:t>
            </a:r>
            <a:r>
              <a:rPr lang="es-ES" sz="3200" dirty="0" smtClean="0">
                <a:solidFill>
                  <a:srgbClr val="FFFFFF"/>
                </a:solidFill>
              </a:rPr>
              <a:t>ipodistrofia</a:t>
            </a:r>
            <a:endParaRPr lang="es-ES" sz="3200" dirty="0">
              <a:solidFill>
                <a:srgbClr val="FFFFFF"/>
              </a:solidFill>
            </a:endParaRPr>
          </a:p>
        </p:txBody>
      </p:sp>
    </p:spTree>
    <p:extLst>
      <p:ext uri="{BB962C8B-B14F-4D97-AF65-F5344CB8AC3E}">
        <p14:creationId xmlns:p14="http://schemas.microsoft.com/office/powerpoint/2010/main" val="128417580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ángulo 3"/>
          <p:cNvSpPr/>
          <p:nvPr/>
        </p:nvSpPr>
        <p:spPr>
          <a:xfrm>
            <a:off x="74" y="6050147"/>
            <a:ext cx="3084585" cy="7169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AR" sz="2800" dirty="0">
              <a:solidFill>
                <a:srgbClr val="FFFFFF"/>
              </a:solidFill>
            </a:endParaRPr>
          </a:p>
        </p:txBody>
      </p:sp>
      <p:sp>
        <p:nvSpPr>
          <p:cNvPr id="2" name="Rectángulo 1"/>
          <p:cNvSpPr/>
          <p:nvPr/>
        </p:nvSpPr>
        <p:spPr>
          <a:xfrm>
            <a:off x="911425" y="2558921"/>
            <a:ext cx="10753195" cy="1323439"/>
          </a:xfrm>
          <a:prstGeom prst="rect">
            <a:avLst/>
          </a:prstGeom>
        </p:spPr>
        <p:txBody>
          <a:bodyPr wrap="square">
            <a:spAutoFit/>
          </a:bodyPr>
          <a:lstStyle/>
          <a:p>
            <a:pPr algn="ctr" defTabSz="914400" fontAlgn="base">
              <a:spcBef>
                <a:spcPct val="0"/>
              </a:spcBef>
              <a:spcAft>
                <a:spcPct val="0"/>
              </a:spcAft>
            </a:pPr>
            <a:r>
              <a:rPr lang="es-ES" altLang="es-CO" sz="4000" dirty="0" smtClean="0">
                <a:solidFill>
                  <a:srgbClr val="000000"/>
                </a:solidFill>
              </a:rPr>
              <a:t>Cambio del TAR en pacientes virológicamente suprimidos</a:t>
            </a:r>
            <a:endParaRPr lang="es-ES" altLang="es-CO" sz="4000" dirty="0">
              <a:solidFill>
                <a:srgbClr val="000000"/>
              </a:solidFill>
            </a:endParaRPr>
          </a:p>
        </p:txBody>
      </p:sp>
    </p:spTree>
    <p:extLst>
      <p:ext uri="{BB962C8B-B14F-4D97-AF65-F5344CB8AC3E}">
        <p14:creationId xmlns:p14="http://schemas.microsoft.com/office/powerpoint/2010/main" val="3460345878"/>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3" y="113"/>
            <a:ext cx="10710003" cy="815281"/>
          </a:xfrm>
        </p:spPr>
        <p:txBody>
          <a:bodyPr>
            <a:normAutofit fontScale="90000"/>
          </a:bodyPr>
          <a:lstStyle/>
          <a:p>
            <a:pPr algn="ctr"/>
            <a:r>
              <a:rPr lang="en-US" b="0" dirty="0" smtClean="0">
                <a:latin typeface="Calibri Light"/>
              </a:rPr>
              <a:t>       </a:t>
            </a:r>
            <a:r>
              <a:rPr lang="en-US" b="0" dirty="0" err="1" smtClean="0">
                <a:latin typeface="Calibri Light"/>
              </a:rPr>
              <a:t>Simplificación</a:t>
            </a:r>
            <a:r>
              <a:rPr lang="en-US" b="0" dirty="0" smtClean="0">
                <a:latin typeface="Calibri Light"/>
              </a:rPr>
              <a:t> </a:t>
            </a:r>
            <a:r>
              <a:rPr lang="en-US" b="0" dirty="0" err="1" smtClean="0">
                <a:latin typeface="Calibri Light"/>
              </a:rPr>
              <a:t>en</a:t>
            </a:r>
            <a:r>
              <a:rPr lang="en-US" b="0" dirty="0" smtClean="0">
                <a:latin typeface="Calibri Light"/>
              </a:rPr>
              <a:t> </a:t>
            </a:r>
            <a:r>
              <a:rPr lang="en-US" b="0" dirty="0" err="1" smtClean="0">
                <a:latin typeface="Calibri Light"/>
              </a:rPr>
              <a:t>pacientes</a:t>
            </a:r>
            <a:r>
              <a:rPr lang="en-US" b="0" dirty="0" smtClean="0">
                <a:latin typeface="Calibri Light"/>
              </a:rPr>
              <a:t> </a:t>
            </a:r>
            <a:r>
              <a:rPr lang="en-US" b="0" dirty="0" err="1" smtClean="0">
                <a:latin typeface="Calibri Light"/>
              </a:rPr>
              <a:t>virológicamente</a:t>
            </a:r>
            <a:r>
              <a:rPr lang="en-US" b="0" dirty="0" smtClean="0">
                <a:latin typeface="Calibri Light"/>
              </a:rPr>
              <a:t/>
            </a:r>
            <a:br>
              <a:rPr lang="en-US" b="0" dirty="0" smtClean="0">
                <a:latin typeface="Calibri Light"/>
              </a:rPr>
            </a:br>
            <a:r>
              <a:rPr lang="en-US" b="0" dirty="0" err="1" smtClean="0">
                <a:latin typeface="Calibri Light"/>
              </a:rPr>
              <a:t>suprimidos</a:t>
            </a:r>
            <a:endParaRPr lang="en-US" b="0" dirty="0">
              <a:latin typeface="Calibri Ligh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00037482"/>
              </p:ext>
            </p:extLst>
          </p:nvPr>
        </p:nvGraphicFramePr>
        <p:xfrm>
          <a:off x="143339" y="1052736"/>
          <a:ext cx="11830988" cy="5090160"/>
        </p:xfrm>
        <a:graphic>
          <a:graphicData uri="http://schemas.openxmlformats.org/drawingml/2006/table">
            <a:tbl>
              <a:tblPr firstRow="1" bandRow="1">
                <a:tableStyleId>{5940675A-B579-460E-94D1-54222C63F5DA}</a:tableStyleId>
              </a:tblPr>
              <a:tblGrid>
                <a:gridCol w="2912873"/>
                <a:gridCol w="3259256"/>
                <a:gridCol w="3728459"/>
                <a:gridCol w="1930400"/>
              </a:tblGrid>
              <a:tr h="396240">
                <a:tc>
                  <a:txBody>
                    <a:bodyPr/>
                    <a:lstStyle/>
                    <a:p>
                      <a:pPr algn="ctr"/>
                      <a:r>
                        <a:rPr lang="en-US" sz="2000" b="1" dirty="0" smtClean="0">
                          <a:solidFill>
                            <a:schemeClr val="bg1"/>
                          </a:solidFill>
                        </a:rPr>
                        <a:t>Trial</a:t>
                      </a:r>
                      <a:endParaRPr lang="en-US" sz="2000" b="1" dirty="0">
                        <a:solidFill>
                          <a:schemeClr val="bg1"/>
                        </a:solidFill>
                      </a:endParaRPr>
                    </a:p>
                  </a:txBody>
                  <a:tcPr marL="121920" marR="12192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F0000"/>
                    </a:solidFill>
                  </a:tcPr>
                </a:tc>
                <a:tc>
                  <a:txBody>
                    <a:bodyPr/>
                    <a:lstStyle/>
                    <a:p>
                      <a:pPr algn="ctr"/>
                      <a:r>
                        <a:rPr lang="en-US" sz="2000" b="1" dirty="0" smtClean="0">
                          <a:solidFill>
                            <a:schemeClr val="bg1"/>
                          </a:solidFill>
                        </a:rPr>
                        <a:t>From</a:t>
                      </a:r>
                      <a:r>
                        <a:rPr lang="en-US" sz="2000" b="1" dirty="0" smtClean="0">
                          <a:solidFill>
                            <a:schemeClr val="tx2"/>
                          </a:solidFill>
                        </a:rPr>
                        <a:t> </a:t>
                      </a:r>
                      <a:endParaRPr lang="en-US" sz="2000" b="1" dirty="0">
                        <a:solidFill>
                          <a:schemeClr val="tx2"/>
                        </a:solidFill>
                      </a:endParaRPr>
                    </a:p>
                  </a:txBody>
                  <a:tcPr marL="121920" marR="12192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F0000"/>
                    </a:solidFill>
                  </a:tcPr>
                </a:tc>
                <a:tc>
                  <a:txBody>
                    <a:bodyPr/>
                    <a:lstStyle/>
                    <a:p>
                      <a:pPr algn="ctr"/>
                      <a:r>
                        <a:rPr lang="en-US" sz="2000" b="1" dirty="0" smtClean="0">
                          <a:solidFill>
                            <a:schemeClr val="bg1"/>
                          </a:solidFill>
                        </a:rPr>
                        <a:t>To</a:t>
                      </a:r>
                      <a:endParaRPr lang="en-US" sz="2000" b="1" dirty="0">
                        <a:solidFill>
                          <a:schemeClr val="bg1"/>
                        </a:solidFill>
                      </a:endParaRPr>
                    </a:p>
                  </a:txBody>
                  <a:tcPr marL="121920" marR="12192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F0000"/>
                    </a:solidFill>
                  </a:tcPr>
                </a:tc>
                <a:tc>
                  <a:txBody>
                    <a:bodyPr/>
                    <a:lstStyle/>
                    <a:p>
                      <a:pPr algn="ctr"/>
                      <a:r>
                        <a:rPr lang="en-US" sz="2000" b="1" dirty="0" smtClean="0">
                          <a:solidFill>
                            <a:schemeClr val="bg1"/>
                          </a:solidFill>
                        </a:rPr>
                        <a:t>Outcome</a:t>
                      </a:r>
                      <a:endParaRPr lang="en-US" sz="2000" b="1" dirty="0">
                        <a:solidFill>
                          <a:schemeClr val="bg1"/>
                        </a:solidFill>
                      </a:endParaRPr>
                    </a:p>
                  </a:txBody>
                  <a:tcPr marL="121920" marR="12192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F0000"/>
                    </a:solidFill>
                  </a:tcPr>
                </a:tc>
              </a:tr>
              <a:tr h="335280">
                <a:tc>
                  <a:txBody>
                    <a:bodyPr/>
                    <a:lstStyle/>
                    <a:p>
                      <a:r>
                        <a:rPr lang="en-US" sz="1600" i="0" dirty="0" smtClean="0">
                          <a:solidFill>
                            <a:schemeClr val="tx2"/>
                          </a:solidFill>
                        </a:rPr>
                        <a:t>GS-123</a:t>
                      </a:r>
                      <a:endParaRPr lang="en-US" sz="1600" i="0" dirty="0">
                        <a:solidFill>
                          <a:schemeClr val="tx2"/>
                        </a:solidFill>
                      </a:endParaRPr>
                    </a:p>
                  </a:txBody>
                  <a:tcPr marL="121920" marR="12192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r>
                        <a:rPr lang="en-US" sz="1500" dirty="0" smtClean="0">
                          <a:solidFill>
                            <a:schemeClr val="tx2"/>
                          </a:solidFill>
                        </a:rPr>
                        <a:t>TDF/FTC + RAL</a:t>
                      </a:r>
                      <a:endParaRPr lang="en-US" sz="1500" dirty="0">
                        <a:solidFill>
                          <a:schemeClr val="tx2"/>
                        </a:solidFill>
                      </a:endParaRPr>
                    </a:p>
                  </a:txBody>
                  <a:tcPr marL="121920" marR="12192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500" dirty="0" smtClean="0">
                          <a:solidFill>
                            <a:schemeClr val="tx2"/>
                          </a:solidFill>
                        </a:rPr>
                        <a:t>EVG/COBI/FTC/TDF</a:t>
                      </a:r>
                    </a:p>
                  </a:txBody>
                  <a:tcPr marL="121920" marR="12192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solidFill>
                            <a:schemeClr val="tx2"/>
                          </a:solidFill>
                          <a:latin typeface="Zapf Dingbats"/>
                          <a:ea typeface="Zapf Dingbats"/>
                          <a:cs typeface="Zapf Dingbats"/>
                          <a:sym typeface="Zapf Dingbats"/>
                        </a:rPr>
                        <a:t>✔</a:t>
                      </a:r>
                      <a:endParaRPr lang="en-US" sz="1600" kern="1200" dirty="0" smtClean="0">
                        <a:solidFill>
                          <a:schemeClr val="tx2"/>
                        </a:solidFill>
                        <a:latin typeface="+mn-lt"/>
                        <a:ea typeface="+mn-ea"/>
                        <a:cs typeface="Apple Symbols"/>
                      </a:endParaRPr>
                    </a:p>
                  </a:txBody>
                  <a:tcPr marL="121920" marR="12192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r>
              <a:tr h="335280">
                <a:tc>
                  <a:txBody>
                    <a:bodyPr/>
                    <a:lstStyle/>
                    <a:p>
                      <a:r>
                        <a:rPr lang="en-US" sz="1600" i="0" dirty="0" smtClean="0">
                          <a:solidFill>
                            <a:schemeClr val="tx2"/>
                          </a:solidFill>
                        </a:rPr>
                        <a:t>GS-264</a:t>
                      </a:r>
                      <a:endParaRPr lang="en-US" sz="1600" i="0" dirty="0">
                        <a:solidFill>
                          <a:schemeClr val="tx2"/>
                        </a:solidFill>
                      </a:endParaRPr>
                    </a:p>
                  </a:txBody>
                  <a:tcPr marL="121920" marR="12192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r>
                        <a:rPr lang="en-US" sz="1500" dirty="0" smtClean="0">
                          <a:solidFill>
                            <a:schemeClr val="tx2"/>
                          </a:solidFill>
                        </a:rPr>
                        <a:t>TDF/FTC/EFV</a:t>
                      </a:r>
                      <a:endParaRPr lang="en-US" sz="1500" dirty="0">
                        <a:solidFill>
                          <a:schemeClr val="tx2"/>
                        </a:solidFill>
                      </a:endParaRPr>
                    </a:p>
                  </a:txBody>
                  <a:tcPr marL="121920" marR="12192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500" dirty="0" smtClean="0">
                          <a:solidFill>
                            <a:schemeClr val="tx2"/>
                          </a:solidFill>
                        </a:rPr>
                        <a:t>RPV/FTC/TDF</a:t>
                      </a:r>
                    </a:p>
                  </a:txBody>
                  <a:tcPr marL="121920" marR="12192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solidFill>
                            <a:schemeClr val="tx2"/>
                          </a:solidFill>
                          <a:latin typeface="Zapf Dingbats"/>
                          <a:ea typeface="Zapf Dingbats"/>
                          <a:cs typeface="Zapf Dingbats"/>
                          <a:sym typeface="Zapf Dingbats"/>
                        </a:rPr>
                        <a:t>✔</a:t>
                      </a:r>
                      <a:endParaRPr lang="en-US" sz="1600" kern="1200" dirty="0" smtClean="0">
                        <a:solidFill>
                          <a:schemeClr val="tx2"/>
                        </a:solidFill>
                        <a:latin typeface="+mn-lt"/>
                        <a:ea typeface="+mn-ea"/>
                        <a:cs typeface="Apple Symbols"/>
                      </a:endParaRPr>
                    </a:p>
                  </a:txBody>
                  <a:tcPr marL="121920" marR="12192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r>
              <a:tr h="335280">
                <a:tc>
                  <a:txBody>
                    <a:bodyPr/>
                    <a:lstStyle/>
                    <a:p>
                      <a:r>
                        <a:rPr lang="en-US" sz="1600" i="0" dirty="0" smtClean="0">
                          <a:solidFill>
                            <a:schemeClr val="tx2"/>
                          </a:solidFill>
                        </a:rPr>
                        <a:t>Strategy</a:t>
                      </a:r>
                      <a:r>
                        <a:rPr lang="en-US" sz="1600" i="0" baseline="0" dirty="0" smtClean="0">
                          <a:solidFill>
                            <a:schemeClr val="tx2"/>
                          </a:solidFill>
                        </a:rPr>
                        <a:t>-NNRTI</a:t>
                      </a:r>
                      <a:endParaRPr lang="en-US" sz="1600" i="0" dirty="0">
                        <a:solidFill>
                          <a:schemeClr val="tx2"/>
                        </a:solidFill>
                      </a:endParaRPr>
                    </a:p>
                  </a:txBody>
                  <a:tcPr marL="121920" marR="12192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r>
                        <a:rPr lang="en-US" sz="1500" dirty="0" smtClean="0">
                          <a:solidFill>
                            <a:schemeClr val="tx2"/>
                          </a:solidFill>
                        </a:rPr>
                        <a:t>TDF/FTC + NNRTI</a:t>
                      </a:r>
                      <a:endParaRPr lang="en-US" sz="1500" dirty="0">
                        <a:solidFill>
                          <a:schemeClr val="tx2"/>
                        </a:solidFill>
                      </a:endParaRPr>
                    </a:p>
                  </a:txBody>
                  <a:tcPr marL="121920" marR="12192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500" dirty="0" smtClean="0">
                          <a:solidFill>
                            <a:schemeClr val="tx2"/>
                          </a:solidFill>
                        </a:rPr>
                        <a:t>EVG/COBI/FTC/TDF</a:t>
                      </a:r>
                    </a:p>
                  </a:txBody>
                  <a:tcPr marL="121920" marR="12192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solidFill>
                            <a:schemeClr val="tx2"/>
                          </a:solidFill>
                          <a:latin typeface="Zapf Dingbats"/>
                          <a:ea typeface="Zapf Dingbats"/>
                          <a:cs typeface="Zapf Dingbats"/>
                          <a:sym typeface="Zapf Dingbats"/>
                        </a:rPr>
                        <a:t>✔</a:t>
                      </a:r>
                      <a:endParaRPr lang="en-US" sz="1600" kern="1200" dirty="0" smtClean="0">
                        <a:solidFill>
                          <a:schemeClr val="tx2"/>
                        </a:solidFill>
                        <a:latin typeface="+mn-lt"/>
                        <a:ea typeface="+mn-ea"/>
                        <a:cs typeface="Apple Symbols"/>
                      </a:endParaRPr>
                    </a:p>
                  </a:txBody>
                  <a:tcPr marL="121920" marR="12192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r>
              <a:tr h="335280">
                <a:tc>
                  <a:txBody>
                    <a:bodyPr/>
                    <a:lstStyle/>
                    <a:p>
                      <a:r>
                        <a:rPr lang="en-US" sz="1600" i="0" dirty="0" smtClean="0">
                          <a:solidFill>
                            <a:schemeClr val="tx2"/>
                          </a:solidFill>
                        </a:rPr>
                        <a:t>Strategy-PI</a:t>
                      </a:r>
                      <a:endParaRPr lang="en-US" sz="1600" i="0" dirty="0">
                        <a:solidFill>
                          <a:schemeClr val="tx2"/>
                        </a:solidFill>
                      </a:endParaRPr>
                    </a:p>
                  </a:txBody>
                  <a:tcPr marL="121920" marR="12192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r>
                        <a:rPr lang="en-US" sz="1500" dirty="0" smtClean="0">
                          <a:solidFill>
                            <a:schemeClr val="tx2"/>
                          </a:solidFill>
                        </a:rPr>
                        <a:t>TDF/FTC + PI/r</a:t>
                      </a:r>
                      <a:endParaRPr lang="en-US" sz="1500" dirty="0">
                        <a:solidFill>
                          <a:schemeClr val="tx2"/>
                        </a:solidFill>
                      </a:endParaRPr>
                    </a:p>
                  </a:txBody>
                  <a:tcPr marL="121920" marR="12192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500" dirty="0" smtClean="0">
                          <a:solidFill>
                            <a:schemeClr val="tx2"/>
                          </a:solidFill>
                        </a:rPr>
                        <a:t>EVG/COBI/FTC/TDF</a:t>
                      </a:r>
                    </a:p>
                  </a:txBody>
                  <a:tcPr marL="121920" marR="12192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solidFill>
                            <a:schemeClr val="tx2"/>
                          </a:solidFill>
                          <a:latin typeface="Zapf Dingbats"/>
                          <a:ea typeface="Zapf Dingbats"/>
                          <a:cs typeface="Zapf Dingbats"/>
                          <a:sym typeface="Zapf Dingbats"/>
                        </a:rPr>
                        <a:t>✔</a:t>
                      </a:r>
                      <a:endParaRPr lang="en-US" sz="1600" dirty="0" smtClean="0">
                        <a:solidFill>
                          <a:schemeClr val="tx2"/>
                        </a:solidFill>
                        <a:latin typeface="+mj-lt"/>
                        <a:cs typeface="Apple Symbols"/>
                      </a:endParaRPr>
                    </a:p>
                  </a:txBody>
                  <a:tcPr marL="121920" marR="12192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r>
              <a:tr h="335280">
                <a:tc>
                  <a:txBody>
                    <a:bodyPr/>
                    <a:lstStyle/>
                    <a:p>
                      <a:r>
                        <a:rPr lang="en-US" sz="1600" i="0" dirty="0" smtClean="0">
                          <a:solidFill>
                            <a:schemeClr val="tx2"/>
                          </a:solidFill>
                        </a:rPr>
                        <a:t>SPIRIT</a:t>
                      </a:r>
                      <a:endParaRPr lang="en-US" sz="1600" i="0" dirty="0">
                        <a:solidFill>
                          <a:schemeClr val="tx2"/>
                        </a:solidFill>
                      </a:endParaRPr>
                    </a:p>
                  </a:txBody>
                  <a:tcPr marL="121920" marR="12192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r>
                        <a:rPr lang="en-US" sz="1500" dirty="0" smtClean="0">
                          <a:solidFill>
                            <a:schemeClr val="tx2"/>
                          </a:solidFill>
                        </a:rPr>
                        <a:t>2 NRTI + PI/r</a:t>
                      </a:r>
                      <a:endParaRPr lang="en-US" sz="1500" dirty="0">
                        <a:solidFill>
                          <a:schemeClr val="tx2"/>
                        </a:solidFill>
                      </a:endParaRPr>
                    </a:p>
                  </a:txBody>
                  <a:tcPr marL="121920" marR="12192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500" dirty="0" smtClean="0">
                          <a:solidFill>
                            <a:schemeClr val="tx2"/>
                          </a:solidFill>
                        </a:rPr>
                        <a:t>RPV/FTC/TDF</a:t>
                      </a:r>
                    </a:p>
                  </a:txBody>
                  <a:tcPr marL="121920" marR="12192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solidFill>
                            <a:schemeClr val="tx2"/>
                          </a:solidFill>
                          <a:latin typeface="Zapf Dingbats"/>
                          <a:ea typeface="Zapf Dingbats"/>
                          <a:cs typeface="Zapf Dingbats"/>
                          <a:sym typeface="Zapf Dingbats"/>
                        </a:rPr>
                        <a:t>✔</a:t>
                      </a:r>
                      <a:endParaRPr lang="en-US" sz="1600" kern="1200" dirty="0" smtClean="0">
                        <a:solidFill>
                          <a:schemeClr val="tx2"/>
                        </a:solidFill>
                        <a:latin typeface="+mn-lt"/>
                        <a:ea typeface="+mn-ea"/>
                        <a:cs typeface="Apple Symbols"/>
                      </a:endParaRPr>
                    </a:p>
                  </a:txBody>
                  <a:tcPr marL="121920" marR="12192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r>
              <a:tr h="335280">
                <a:tc>
                  <a:txBody>
                    <a:bodyPr/>
                    <a:lstStyle/>
                    <a:p>
                      <a:r>
                        <a:rPr lang="en-US" sz="1600" i="0" dirty="0" smtClean="0">
                          <a:solidFill>
                            <a:schemeClr val="tx2"/>
                          </a:solidFill>
                        </a:rPr>
                        <a:t>SPIRAL</a:t>
                      </a:r>
                      <a:endParaRPr lang="en-US" sz="1600" i="0" dirty="0">
                        <a:solidFill>
                          <a:schemeClr val="tx2"/>
                        </a:solidFill>
                      </a:endParaRPr>
                    </a:p>
                  </a:txBody>
                  <a:tcPr marL="121920" marR="12192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500" dirty="0" smtClean="0">
                          <a:solidFill>
                            <a:schemeClr val="tx2"/>
                          </a:solidFill>
                        </a:rPr>
                        <a:t>2 NRTI + PI/r (</a:t>
                      </a:r>
                      <a:r>
                        <a:rPr lang="en-US" sz="1500" dirty="0" err="1" smtClean="0">
                          <a:solidFill>
                            <a:schemeClr val="tx2"/>
                          </a:solidFill>
                        </a:rPr>
                        <a:t>exp’d</a:t>
                      </a:r>
                      <a:r>
                        <a:rPr lang="en-US" sz="1500" dirty="0" smtClean="0">
                          <a:solidFill>
                            <a:schemeClr val="tx2"/>
                          </a:solidFill>
                        </a:rPr>
                        <a:t> pts)</a:t>
                      </a:r>
                    </a:p>
                  </a:txBody>
                  <a:tcPr marL="121920" marR="12192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r>
                        <a:rPr lang="en-US" sz="1500" dirty="0" smtClean="0">
                          <a:solidFill>
                            <a:schemeClr val="tx2"/>
                          </a:solidFill>
                        </a:rPr>
                        <a:t>2 NRTI</a:t>
                      </a:r>
                      <a:r>
                        <a:rPr lang="en-US" sz="1500" baseline="0" dirty="0" smtClean="0">
                          <a:solidFill>
                            <a:schemeClr val="tx2"/>
                          </a:solidFill>
                        </a:rPr>
                        <a:t> + RAL</a:t>
                      </a:r>
                      <a:endParaRPr lang="en-US" sz="1500" dirty="0">
                        <a:solidFill>
                          <a:schemeClr val="tx2"/>
                        </a:solidFill>
                      </a:endParaRPr>
                    </a:p>
                  </a:txBody>
                  <a:tcPr marL="121920" marR="12192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solidFill>
                            <a:schemeClr val="tx2"/>
                          </a:solidFill>
                          <a:latin typeface="Zapf Dingbats"/>
                          <a:ea typeface="Zapf Dingbats"/>
                          <a:cs typeface="Zapf Dingbats"/>
                          <a:sym typeface="Zapf Dingbats"/>
                        </a:rPr>
                        <a:t>✔</a:t>
                      </a:r>
                      <a:endParaRPr lang="en-US" sz="1600" kern="1200" dirty="0" smtClean="0">
                        <a:solidFill>
                          <a:schemeClr val="tx2"/>
                        </a:solidFill>
                        <a:latin typeface="+mn-lt"/>
                        <a:ea typeface="+mn-ea"/>
                        <a:cs typeface="Apple Symbols"/>
                      </a:endParaRPr>
                    </a:p>
                  </a:txBody>
                  <a:tcPr marL="121920" marR="12192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r>
              <a:tr h="335280">
                <a:tc>
                  <a:txBody>
                    <a:bodyPr/>
                    <a:lstStyle/>
                    <a:p>
                      <a:r>
                        <a:rPr lang="en-US" sz="1600" i="0" dirty="0" smtClean="0">
                          <a:solidFill>
                            <a:schemeClr val="tx2"/>
                          </a:solidFill>
                        </a:rPr>
                        <a:t>SALT</a:t>
                      </a:r>
                      <a:endParaRPr lang="en-US" sz="1600" i="0" dirty="0">
                        <a:solidFill>
                          <a:schemeClr val="tx2"/>
                        </a:solidFill>
                      </a:endParaRPr>
                    </a:p>
                  </a:txBody>
                  <a:tcPr marL="121920" marR="12192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r>
                        <a:rPr lang="en-US" sz="1500" dirty="0" smtClean="0">
                          <a:solidFill>
                            <a:schemeClr val="tx2"/>
                          </a:solidFill>
                        </a:rPr>
                        <a:t>ATV/r + 2 NRTI</a:t>
                      </a:r>
                      <a:endParaRPr lang="en-US" sz="1500" dirty="0">
                        <a:solidFill>
                          <a:schemeClr val="tx2"/>
                        </a:solidFill>
                      </a:endParaRPr>
                    </a:p>
                  </a:txBody>
                  <a:tcPr marL="121920" marR="12192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500" dirty="0" smtClean="0">
                          <a:solidFill>
                            <a:schemeClr val="tx2"/>
                          </a:solidFill>
                        </a:rPr>
                        <a:t>ATV/r + 3TC</a:t>
                      </a:r>
                    </a:p>
                  </a:txBody>
                  <a:tcPr marL="121920" marR="12192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solidFill>
                            <a:schemeClr val="tx2"/>
                          </a:solidFill>
                          <a:latin typeface="Zapf Dingbats"/>
                          <a:ea typeface="Zapf Dingbats"/>
                          <a:cs typeface="Zapf Dingbats"/>
                          <a:sym typeface="Zapf Dingbats"/>
                        </a:rPr>
                        <a:t>✔</a:t>
                      </a:r>
                      <a:endParaRPr lang="en-US" sz="1600" kern="1200" dirty="0" smtClean="0">
                        <a:solidFill>
                          <a:schemeClr val="tx2"/>
                        </a:solidFill>
                        <a:latin typeface="+mn-lt"/>
                        <a:ea typeface="+mn-ea"/>
                        <a:cs typeface="Apple Symbols"/>
                      </a:endParaRPr>
                    </a:p>
                  </a:txBody>
                  <a:tcPr marL="121920" marR="12192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r>
              <a:tr h="335280">
                <a:tc>
                  <a:txBody>
                    <a:bodyPr/>
                    <a:lstStyle/>
                    <a:p>
                      <a:r>
                        <a:rPr lang="en-US" sz="1600" i="0" dirty="0" smtClean="0">
                          <a:solidFill>
                            <a:schemeClr val="tx2"/>
                          </a:solidFill>
                        </a:rPr>
                        <a:t>OLE</a:t>
                      </a:r>
                      <a:endParaRPr lang="en-US" sz="1600" i="0" dirty="0">
                        <a:solidFill>
                          <a:schemeClr val="tx2"/>
                        </a:solidFill>
                      </a:endParaRPr>
                    </a:p>
                  </a:txBody>
                  <a:tcPr marL="121920" marR="12192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r>
                        <a:rPr lang="en-US" sz="1500" b="0" dirty="0" smtClean="0">
                          <a:solidFill>
                            <a:schemeClr val="tx2"/>
                          </a:solidFill>
                        </a:rPr>
                        <a:t>LPV/r + 2 NRTIs </a:t>
                      </a:r>
                      <a:endParaRPr lang="en-US" sz="1500" b="0" dirty="0">
                        <a:solidFill>
                          <a:schemeClr val="tx2"/>
                        </a:solidFill>
                      </a:endParaRPr>
                    </a:p>
                  </a:txBody>
                  <a:tcPr marL="121920" marR="12192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500" b="0" dirty="0" smtClean="0">
                          <a:solidFill>
                            <a:schemeClr val="tx2"/>
                          </a:solidFill>
                        </a:rPr>
                        <a:t>LPV/r + 3TC </a:t>
                      </a:r>
                    </a:p>
                  </a:txBody>
                  <a:tcPr marL="121920" marR="12192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solidFill>
                            <a:schemeClr val="tx2"/>
                          </a:solidFill>
                          <a:latin typeface="Zapf Dingbats"/>
                          <a:ea typeface="Zapf Dingbats"/>
                          <a:cs typeface="Zapf Dingbats"/>
                          <a:sym typeface="Zapf Dingbats"/>
                        </a:rPr>
                        <a:t>✔</a:t>
                      </a:r>
                      <a:endParaRPr lang="en-US" sz="1600" kern="1200" dirty="0" smtClean="0">
                        <a:solidFill>
                          <a:schemeClr val="tx2"/>
                        </a:solidFill>
                        <a:latin typeface="+mn-lt"/>
                        <a:ea typeface="+mn-ea"/>
                        <a:cs typeface="Apple Symbols"/>
                      </a:endParaRPr>
                    </a:p>
                  </a:txBody>
                  <a:tcPr marL="121920" marR="12192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r>
              <a:tr h="335280">
                <a:tc>
                  <a:txBody>
                    <a:bodyPr/>
                    <a:lstStyle/>
                    <a:p>
                      <a:r>
                        <a:rPr lang="en-US" sz="1600" i="0" dirty="0" smtClean="0">
                          <a:solidFill>
                            <a:schemeClr val="tx2"/>
                          </a:solidFill>
                        </a:rPr>
                        <a:t>GS-109</a:t>
                      </a:r>
                      <a:endParaRPr lang="en-US" sz="1600" i="0" dirty="0">
                        <a:solidFill>
                          <a:schemeClr val="tx2"/>
                        </a:solidFill>
                      </a:endParaRPr>
                    </a:p>
                  </a:txBody>
                  <a:tcPr marL="121920" marR="12192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r>
                        <a:rPr lang="en-US" sz="1500" dirty="0" smtClean="0">
                          <a:solidFill>
                            <a:schemeClr val="tx2"/>
                          </a:solidFill>
                        </a:rPr>
                        <a:t>TDF-based ART</a:t>
                      </a:r>
                      <a:endParaRPr lang="en-US" sz="1500" dirty="0">
                        <a:solidFill>
                          <a:schemeClr val="tx2"/>
                        </a:solidFill>
                      </a:endParaRPr>
                    </a:p>
                  </a:txBody>
                  <a:tcPr marL="121920" marR="12192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r>
                        <a:rPr lang="en-US" sz="1500" dirty="0" smtClean="0">
                          <a:solidFill>
                            <a:schemeClr val="tx2"/>
                          </a:solidFill>
                        </a:rPr>
                        <a:t>EVG/COBI/FTC/TAF</a:t>
                      </a:r>
                      <a:endParaRPr lang="en-US" sz="1500" dirty="0">
                        <a:solidFill>
                          <a:schemeClr val="tx2"/>
                        </a:solidFill>
                      </a:endParaRPr>
                    </a:p>
                  </a:txBody>
                  <a:tcPr marL="121920" marR="12192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en-US" sz="1600" dirty="0" smtClean="0">
                          <a:solidFill>
                            <a:schemeClr val="tx2"/>
                          </a:solidFill>
                          <a:latin typeface="Zapf Dingbats"/>
                          <a:ea typeface="Zapf Dingbats"/>
                          <a:cs typeface="Zapf Dingbats"/>
                          <a:sym typeface="Zapf Dingbats"/>
                        </a:rPr>
                        <a:t>✔</a:t>
                      </a:r>
                      <a:endParaRPr lang="en-US" sz="1600" kern="1200" dirty="0" smtClean="0">
                        <a:solidFill>
                          <a:schemeClr val="tx2"/>
                        </a:solidFill>
                        <a:latin typeface="+mn-lt"/>
                        <a:ea typeface="+mn-ea"/>
                        <a:cs typeface="Apple Symbols"/>
                      </a:endParaRPr>
                    </a:p>
                  </a:txBody>
                  <a:tcPr marL="121920" marR="12192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r>
              <a:tr h="335280">
                <a:tc>
                  <a:txBody>
                    <a:bodyPr/>
                    <a:lstStyle/>
                    <a:p>
                      <a:r>
                        <a:rPr lang="en-US" sz="1600" i="0" dirty="0" smtClean="0">
                          <a:solidFill>
                            <a:schemeClr val="tx2"/>
                          </a:solidFill>
                        </a:rPr>
                        <a:t>STRIIVING</a:t>
                      </a:r>
                      <a:endParaRPr lang="en-US" sz="1600" i="0" dirty="0">
                        <a:solidFill>
                          <a:schemeClr val="tx2"/>
                        </a:solidFill>
                      </a:endParaRPr>
                    </a:p>
                  </a:txBody>
                  <a:tcPr marL="121920" marR="12192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r>
                        <a:rPr lang="en-US" sz="1500" dirty="0" smtClean="0">
                          <a:solidFill>
                            <a:schemeClr val="tx2"/>
                          </a:solidFill>
                        </a:rPr>
                        <a:t>Suppressive ART</a:t>
                      </a:r>
                      <a:endParaRPr lang="en-US" sz="1500" dirty="0">
                        <a:solidFill>
                          <a:schemeClr val="tx2"/>
                        </a:solidFill>
                      </a:endParaRPr>
                    </a:p>
                  </a:txBody>
                  <a:tcPr marL="121920" marR="12192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r>
                        <a:rPr lang="en-US" sz="1500" dirty="0" smtClean="0">
                          <a:solidFill>
                            <a:schemeClr val="tx2"/>
                          </a:solidFill>
                        </a:rPr>
                        <a:t>DTG/ABC/3TC</a:t>
                      </a:r>
                      <a:endParaRPr lang="en-US" sz="1500" dirty="0">
                        <a:solidFill>
                          <a:schemeClr val="tx2"/>
                        </a:solidFill>
                      </a:endParaRPr>
                    </a:p>
                  </a:txBody>
                  <a:tcPr marL="121920" marR="12192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en-US" sz="1600" dirty="0" smtClean="0">
                          <a:solidFill>
                            <a:schemeClr val="tx2"/>
                          </a:solidFill>
                          <a:latin typeface="Zapf Dingbats"/>
                          <a:ea typeface="Zapf Dingbats"/>
                          <a:cs typeface="Zapf Dingbats"/>
                          <a:sym typeface="Zapf Dingbats"/>
                        </a:rPr>
                        <a:t>✔</a:t>
                      </a:r>
                      <a:endParaRPr lang="en-US" sz="1600" kern="1200" dirty="0" smtClean="0">
                        <a:solidFill>
                          <a:schemeClr val="tx2"/>
                        </a:solidFill>
                        <a:latin typeface="+mn-lt"/>
                        <a:ea typeface="+mn-ea"/>
                        <a:cs typeface="Apple Symbols"/>
                      </a:endParaRPr>
                    </a:p>
                  </a:txBody>
                  <a:tcPr marL="121920" marR="12192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r>
              <a:tr h="335280">
                <a:tc>
                  <a:txBody>
                    <a:bodyPr/>
                    <a:lstStyle/>
                    <a:p>
                      <a:r>
                        <a:rPr lang="en-US" sz="1600" i="0" dirty="0" smtClean="0">
                          <a:solidFill>
                            <a:schemeClr val="tx2"/>
                          </a:solidFill>
                        </a:rPr>
                        <a:t>ATLAS-M</a:t>
                      </a:r>
                      <a:endParaRPr lang="en-US" sz="1600" i="0" dirty="0">
                        <a:solidFill>
                          <a:schemeClr val="tx2"/>
                        </a:solidFill>
                      </a:endParaRPr>
                    </a:p>
                  </a:txBody>
                  <a:tcPr marL="121920" marR="12192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r>
                        <a:rPr lang="en-US" sz="1500" dirty="0" smtClean="0">
                          <a:solidFill>
                            <a:schemeClr val="tx2"/>
                          </a:solidFill>
                        </a:rPr>
                        <a:t>ATV/r + 2 NRTIs</a:t>
                      </a:r>
                      <a:endParaRPr lang="en-US" sz="1500" dirty="0">
                        <a:solidFill>
                          <a:schemeClr val="tx2"/>
                        </a:solidFill>
                      </a:endParaRPr>
                    </a:p>
                  </a:txBody>
                  <a:tcPr marL="121920" marR="12192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r>
                        <a:rPr lang="en-US" sz="1500" dirty="0" smtClean="0">
                          <a:solidFill>
                            <a:schemeClr val="tx2"/>
                          </a:solidFill>
                        </a:rPr>
                        <a:t>ATV/r + 3TC</a:t>
                      </a:r>
                      <a:endParaRPr lang="en-US" sz="1500" dirty="0">
                        <a:solidFill>
                          <a:schemeClr val="tx2"/>
                        </a:solidFill>
                      </a:endParaRPr>
                    </a:p>
                  </a:txBody>
                  <a:tcPr marL="121920" marR="12192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en-US" sz="1600" dirty="0" smtClean="0">
                          <a:solidFill>
                            <a:schemeClr val="tx2"/>
                          </a:solidFill>
                          <a:latin typeface="Zapf Dingbats"/>
                          <a:ea typeface="Zapf Dingbats"/>
                          <a:cs typeface="Zapf Dingbats"/>
                          <a:sym typeface="Zapf Dingbats"/>
                        </a:rPr>
                        <a:t>✔</a:t>
                      </a:r>
                      <a:endParaRPr lang="en-US" sz="1600" kern="1200" dirty="0" smtClean="0">
                        <a:solidFill>
                          <a:schemeClr val="tx2"/>
                        </a:solidFill>
                        <a:latin typeface="+mn-lt"/>
                        <a:ea typeface="+mn-ea"/>
                        <a:cs typeface="Apple Symbols"/>
                      </a:endParaRPr>
                    </a:p>
                  </a:txBody>
                  <a:tcPr marL="121920" marR="12192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r>
              <a:tr h="335280">
                <a:tc>
                  <a:txBody>
                    <a:bodyPr/>
                    <a:lstStyle/>
                    <a:p>
                      <a:r>
                        <a:rPr lang="en-US" sz="1600" i="0" dirty="0" smtClean="0">
                          <a:solidFill>
                            <a:schemeClr val="tx2"/>
                          </a:solidFill>
                        </a:rPr>
                        <a:t>GS-119</a:t>
                      </a:r>
                      <a:endParaRPr lang="en-US" sz="1600" i="0" dirty="0">
                        <a:solidFill>
                          <a:schemeClr val="tx2"/>
                        </a:solidFill>
                      </a:endParaRPr>
                    </a:p>
                  </a:txBody>
                  <a:tcPr marL="121920" marR="12192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r>
                        <a:rPr lang="en-US" sz="1500" dirty="0" smtClean="0">
                          <a:solidFill>
                            <a:schemeClr val="tx2"/>
                          </a:solidFill>
                        </a:rPr>
                        <a:t>“Salvage</a:t>
                      </a:r>
                      <a:r>
                        <a:rPr lang="en-US" sz="1500" baseline="0" dirty="0" smtClean="0">
                          <a:solidFill>
                            <a:schemeClr val="tx2"/>
                          </a:solidFill>
                        </a:rPr>
                        <a:t> regimen”</a:t>
                      </a:r>
                      <a:endParaRPr lang="en-US" sz="1500" dirty="0">
                        <a:solidFill>
                          <a:schemeClr val="tx2"/>
                        </a:solidFill>
                      </a:endParaRPr>
                    </a:p>
                  </a:txBody>
                  <a:tcPr marL="121920" marR="12192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r>
                        <a:rPr lang="en-US" sz="1500" dirty="0" smtClean="0">
                          <a:solidFill>
                            <a:schemeClr val="tx2"/>
                          </a:solidFill>
                        </a:rPr>
                        <a:t>EVG/COBI/FTC/TAF</a:t>
                      </a:r>
                      <a:r>
                        <a:rPr lang="en-US" sz="1500" baseline="0" dirty="0" smtClean="0">
                          <a:solidFill>
                            <a:schemeClr val="tx2"/>
                          </a:solidFill>
                        </a:rPr>
                        <a:t> + DRV</a:t>
                      </a:r>
                      <a:endParaRPr lang="en-US" sz="1500" dirty="0">
                        <a:solidFill>
                          <a:schemeClr val="tx2"/>
                        </a:solidFill>
                      </a:endParaRPr>
                    </a:p>
                  </a:txBody>
                  <a:tcPr marL="121920" marR="12192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en-US" sz="1600" dirty="0" smtClean="0">
                          <a:solidFill>
                            <a:schemeClr val="tx2"/>
                          </a:solidFill>
                          <a:latin typeface="Zapf Dingbats"/>
                          <a:ea typeface="Zapf Dingbats"/>
                          <a:cs typeface="Zapf Dingbats"/>
                          <a:sym typeface="Zapf Dingbats"/>
                        </a:rPr>
                        <a:t>✔</a:t>
                      </a:r>
                      <a:endParaRPr lang="en-US" sz="1600" kern="1200" dirty="0" smtClean="0">
                        <a:solidFill>
                          <a:schemeClr val="tx2"/>
                        </a:solidFill>
                        <a:latin typeface="+mn-lt"/>
                        <a:ea typeface="+mn-ea"/>
                        <a:cs typeface="Apple Symbols"/>
                      </a:endParaRPr>
                    </a:p>
                  </a:txBody>
                  <a:tcPr marL="121920" marR="12192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r>
              <a:tr h="335280">
                <a:tc>
                  <a:txBody>
                    <a:bodyPr/>
                    <a:lstStyle/>
                    <a:p>
                      <a:r>
                        <a:rPr lang="en-US" sz="1600" i="0" dirty="0" smtClean="0">
                          <a:solidFill>
                            <a:schemeClr val="tx2"/>
                          </a:solidFill>
                        </a:rPr>
                        <a:t>LATTE</a:t>
                      </a:r>
                      <a:endParaRPr lang="en-US" sz="1600" i="0" dirty="0">
                        <a:solidFill>
                          <a:schemeClr val="tx2"/>
                        </a:solidFill>
                      </a:endParaRPr>
                    </a:p>
                  </a:txBody>
                  <a:tcPr marL="121920" marR="12192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r>
                        <a:rPr lang="en-US" sz="1500" dirty="0" smtClean="0">
                          <a:solidFill>
                            <a:schemeClr val="tx2"/>
                          </a:solidFill>
                        </a:rPr>
                        <a:t>CAB or EFV + 2</a:t>
                      </a:r>
                      <a:r>
                        <a:rPr lang="en-US" sz="1500" baseline="0" dirty="0" smtClean="0">
                          <a:solidFill>
                            <a:schemeClr val="tx2"/>
                          </a:solidFill>
                        </a:rPr>
                        <a:t> NRTIs</a:t>
                      </a:r>
                      <a:endParaRPr lang="en-US" sz="1500" dirty="0">
                        <a:solidFill>
                          <a:schemeClr val="tx2"/>
                        </a:solidFill>
                      </a:endParaRPr>
                    </a:p>
                  </a:txBody>
                  <a:tcPr marL="121920" marR="12192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r>
                        <a:rPr lang="en-US" sz="1500" dirty="0" smtClean="0">
                          <a:solidFill>
                            <a:schemeClr val="tx2"/>
                          </a:solidFill>
                        </a:rPr>
                        <a:t>CAB + RPV</a:t>
                      </a:r>
                      <a:endParaRPr lang="en-US" sz="1500" dirty="0">
                        <a:solidFill>
                          <a:schemeClr val="tx2"/>
                        </a:solidFill>
                      </a:endParaRPr>
                    </a:p>
                  </a:txBody>
                  <a:tcPr marL="121920" marR="12192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en-US" sz="1600" dirty="0" smtClean="0">
                          <a:solidFill>
                            <a:schemeClr val="tx2"/>
                          </a:solidFill>
                          <a:latin typeface="Zapf Dingbats"/>
                          <a:ea typeface="Zapf Dingbats"/>
                          <a:cs typeface="Zapf Dingbats"/>
                          <a:sym typeface="Zapf Dingbats"/>
                        </a:rPr>
                        <a:t>✔</a:t>
                      </a:r>
                      <a:endParaRPr lang="en-US" sz="1600" kern="1200" dirty="0" smtClean="0">
                        <a:solidFill>
                          <a:schemeClr val="tx2"/>
                        </a:solidFill>
                        <a:latin typeface="+mn-lt"/>
                        <a:ea typeface="+mn-ea"/>
                        <a:cs typeface="Apple Symbols"/>
                      </a:endParaRPr>
                    </a:p>
                  </a:txBody>
                  <a:tcPr marL="121920" marR="12192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r>
              <a:tr h="335280">
                <a:tc>
                  <a:txBody>
                    <a:bodyPr/>
                    <a:lstStyle/>
                    <a:p>
                      <a:r>
                        <a:rPr lang="en-US" sz="1600" i="0" dirty="0" smtClean="0">
                          <a:solidFill>
                            <a:schemeClr val="tx2"/>
                          </a:solidFill>
                        </a:rPr>
                        <a:t>GS-1089</a:t>
                      </a:r>
                      <a:endParaRPr lang="en-US" sz="1600" i="0" dirty="0">
                        <a:solidFill>
                          <a:schemeClr val="tx2"/>
                        </a:solidFill>
                      </a:endParaRPr>
                    </a:p>
                  </a:txBody>
                  <a:tcPr marL="121920" marR="12192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r>
                        <a:rPr lang="en-US" sz="1500" dirty="0" smtClean="0">
                          <a:solidFill>
                            <a:schemeClr val="tx2"/>
                          </a:solidFill>
                        </a:rPr>
                        <a:t>TDF/FTC + 3</a:t>
                      </a:r>
                      <a:r>
                        <a:rPr lang="en-US" sz="1500" baseline="30000" dirty="0" smtClean="0">
                          <a:solidFill>
                            <a:schemeClr val="tx2"/>
                          </a:solidFill>
                        </a:rPr>
                        <a:t>rd</a:t>
                      </a:r>
                      <a:r>
                        <a:rPr lang="en-US" sz="1500" baseline="0" dirty="0" smtClean="0">
                          <a:solidFill>
                            <a:schemeClr val="tx2"/>
                          </a:solidFill>
                        </a:rPr>
                        <a:t> agent</a:t>
                      </a:r>
                      <a:endParaRPr lang="en-US" sz="1500" dirty="0">
                        <a:solidFill>
                          <a:schemeClr val="tx2"/>
                        </a:solidFill>
                      </a:endParaRPr>
                    </a:p>
                  </a:txBody>
                  <a:tcPr marL="121920" marR="12192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r>
                        <a:rPr lang="en-US" sz="1500" dirty="0" smtClean="0">
                          <a:solidFill>
                            <a:schemeClr val="tx2"/>
                          </a:solidFill>
                        </a:rPr>
                        <a:t>TAF/FTC + 3</a:t>
                      </a:r>
                      <a:r>
                        <a:rPr lang="en-US" sz="1500" baseline="30000" dirty="0" smtClean="0">
                          <a:solidFill>
                            <a:schemeClr val="tx2"/>
                          </a:solidFill>
                        </a:rPr>
                        <a:t>rd</a:t>
                      </a:r>
                      <a:r>
                        <a:rPr lang="en-US" sz="1500" baseline="0" dirty="0" smtClean="0">
                          <a:solidFill>
                            <a:schemeClr val="tx2"/>
                          </a:solidFill>
                        </a:rPr>
                        <a:t> agent</a:t>
                      </a:r>
                      <a:endParaRPr lang="en-US" sz="1500" dirty="0">
                        <a:solidFill>
                          <a:schemeClr val="tx2"/>
                        </a:solidFill>
                      </a:endParaRPr>
                    </a:p>
                  </a:txBody>
                  <a:tcPr marL="121920" marR="12192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en-US" sz="1600" dirty="0" smtClean="0">
                          <a:solidFill>
                            <a:schemeClr val="tx2"/>
                          </a:solidFill>
                          <a:latin typeface="Zapf Dingbats"/>
                          <a:ea typeface="Zapf Dingbats"/>
                          <a:cs typeface="Zapf Dingbats"/>
                          <a:sym typeface="Zapf Dingbats"/>
                        </a:rPr>
                        <a:t>✔</a:t>
                      </a:r>
                      <a:endParaRPr lang="en-US" sz="1600" kern="1200" dirty="0" smtClean="0">
                        <a:solidFill>
                          <a:schemeClr val="tx2"/>
                        </a:solidFill>
                        <a:latin typeface="+mn-lt"/>
                        <a:ea typeface="+mn-ea"/>
                        <a:cs typeface="Apple Symbols"/>
                      </a:endParaRPr>
                    </a:p>
                  </a:txBody>
                  <a:tcPr marL="121920" marR="12192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r>
            </a:tbl>
          </a:graphicData>
        </a:graphic>
      </p:graphicFrame>
      <p:sp>
        <p:nvSpPr>
          <p:cNvPr id="5" name="Text Box 11"/>
          <p:cNvSpPr txBox="1">
            <a:spLocks noChangeArrowheads="1"/>
          </p:cNvSpPr>
          <p:nvPr/>
        </p:nvSpPr>
        <p:spPr bwMode="auto">
          <a:xfrm>
            <a:off x="1524077" y="6546955"/>
            <a:ext cx="2779183" cy="276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nchor="b">
            <a:spAutoFit/>
          </a:bodyPr>
          <a:lstStyle>
            <a:lvl1pPr>
              <a:lnSpc>
                <a:spcPct val="90000"/>
              </a:lnSpc>
              <a:spcBef>
                <a:spcPts val="1000"/>
              </a:spcBef>
              <a:spcAft>
                <a:spcPts val="700"/>
              </a:spcAft>
              <a:buClr>
                <a:schemeClr val="accent2"/>
              </a:buClr>
              <a:buFont typeface="Wingdings" pitchFamily="2" charset="2"/>
              <a:buChar char="§"/>
              <a:defRPr sz="2400">
                <a:solidFill>
                  <a:srgbClr val="FEFDDE"/>
                </a:solidFill>
                <a:latin typeface="Arial" charset="0"/>
              </a:defRPr>
            </a:lvl1pPr>
            <a:lvl2pPr marL="742950" indent="-285750">
              <a:lnSpc>
                <a:spcPct val="90000"/>
              </a:lnSpc>
              <a:spcBef>
                <a:spcPts val="1000"/>
              </a:spcBef>
              <a:spcAft>
                <a:spcPts val="700"/>
              </a:spcAft>
              <a:buClr>
                <a:schemeClr val="accent2"/>
              </a:buClr>
              <a:buFont typeface="Arial" charset="0"/>
              <a:buChar char="–"/>
              <a:defRPr sz="2200">
                <a:solidFill>
                  <a:srgbClr val="FEFDDE"/>
                </a:solidFill>
                <a:latin typeface="Arial" charset="0"/>
              </a:defRPr>
            </a:lvl2pPr>
            <a:lvl3pPr marL="1143000" indent="-228600">
              <a:lnSpc>
                <a:spcPct val="90000"/>
              </a:lnSpc>
              <a:spcBef>
                <a:spcPts val="1000"/>
              </a:spcBef>
              <a:spcAft>
                <a:spcPts val="700"/>
              </a:spcAft>
              <a:buClr>
                <a:schemeClr val="accent2"/>
              </a:buClr>
              <a:buFont typeface="Arial" charset="0"/>
              <a:buChar char="–"/>
              <a:defRPr sz="2000">
                <a:solidFill>
                  <a:srgbClr val="FEFDDE"/>
                </a:solidFill>
                <a:latin typeface="Arial" charset="0"/>
              </a:defRPr>
            </a:lvl3pPr>
            <a:lvl4pPr marL="1600200" indent="-228600">
              <a:lnSpc>
                <a:spcPct val="90000"/>
              </a:lnSpc>
              <a:spcBef>
                <a:spcPts val="1000"/>
              </a:spcBef>
              <a:spcAft>
                <a:spcPts val="700"/>
              </a:spcAft>
              <a:buClr>
                <a:schemeClr val="accent2"/>
              </a:buClr>
              <a:buFont typeface="Arial" charset="0"/>
              <a:buChar char="–"/>
              <a:defRPr>
                <a:solidFill>
                  <a:srgbClr val="FEFDDE"/>
                </a:solidFill>
                <a:latin typeface="Arial" charset="0"/>
              </a:defRPr>
            </a:lvl4pPr>
            <a:lvl5pPr marL="2057400" indent="-228600">
              <a:lnSpc>
                <a:spcPct val="90000"/>
              </a:lnSpc>
              <a:spcBef>
                <a:spcPts val="1000"/>
              </a:spcBef>
              <a:spcAft>
                <a:spcPts val="700"/>
              </a:spcAft>
              <a:buClr>
                <a:schemeClr val="accent2"/>
              </a:buClr>
              <a:buFont typeface="Arial" charset="0"/>
              <a:buChar char="–"/>
              <a:defRPr sz="1600">
                <a:solidFill>
                  <a:srgbClr val="FEFDDE"/>
                </a:solidFill>
                <a:latin typeface="Arial" charset="0"/>
              </a:defRPr>
            </a:lvl5pPr>
            <a:lvl6pPr marL="2514600" indent="-228600" eaLnBrk="0" fontAlgn="base" hangingPunct="0">
              <a:lnSpc>
                <a:spcPct val="90000"/>
              </a:lnSpc>
              <a:spcBef>
                <a:spcPts val="1000"/>
              </a:spcBef>
              <a:spcAft>
                <a:spcPts val="700"/>
              </a:spcAft>
              <a:buClr>
                <a:schemeClr val="accent2"/>
              </a:buClr>
              <a:buFont typeface="Arial" charset="0"/>
              <a:buChar char="–"/>
              <a:defRPr sz="1600">
                <a:solidFill>
                  <a:srgbClr val="FEFDDE"/>
                </a:solidFill>
                <a:latin typeface="Arial" charset="0"/>
              </a:defRPr>
            </a:lvl6pPr>
            <a:lvl7pPr marL="2971800" indent="-228600" eaLnBrk="0" fontAlgn="base" hangingPunct="0">
              <a:lnSpc>
                <a:spcPct val="90000"/>
              </a:lnSpc>
              <a:spcBef>
                <a:spcPts val="1000"/>
              </a:spcBef>
              <a:spcAft>
                <a:spcPts val="700"/>
              </a:spcAft>
              <a:buClr>
                <a:schemeClr val="accent2"/>
              </a:buClr>
              <a:buFont typeface="Arial" charset="0"/>
              <a:buChar char="–"/>
              <a:defRPr sz="1600">
                <a:solidFill>
                  <a:srgbClr val="FEFDDE"/>
                </a:solidFill>
                <a:latin typeface="Arial" charset="0"/>
              </a:defRPr>
            </a:lvl7pPr>
            <a:lvl8pPr marL="3429000" indent="-228600" eaLnBrk="0" fontAlgn="base" hangingPunct="0">
              <a:lnSpc>
                <a:spcPct val="90000"/>
              </a:lnSpc>
              <a:spcBef>
                <a:spcPts val="1000"/>
              </a:spcBef>
              <a:spcAft>
                <a:spcPts val="700"/>
              </a:spcAft>
              <a:buClr>
                <a:schemeClr val="accent2"/>
              </a:buClr>
              <a:buFont typeface="Arial" charset="0"/>
              <a:buChar char="–"/>
              <a:defRPr sz="1600">
                <a:solidFill>
                  <a:srgbClr val="FEFDDE"/>
                </a:solidFill>
                <a:latin typeface="Arial" charset="0"/>
              </a:defRPr>
            </a:lvl8pPr>
            <a:lvl9pPr marL="3886200" indent="-228600" eaLnBrk="0" fontAlgn="base" hangingPunct="0">
              <a:lnSpc>
                <a:spcPct val="90000"/>
              </a:lnSpc>
              <a:spcBef>
                <a:spcPts val="1000"/>
              </a:spcBef>
              <a:spcAft>
                <a:spcPts val="700"/>
              </a:spcAft>
              <a:buClr>
                <a:schemeClr val="accent2"/>
              </a:buClr>
              <a:buFont typeface="Arial" charset="0"/>
              <a:buChar char="–"/>
              <a:defRPr sz="1600">
                <a:solidFill>
                  <a:srgbClr val="FEFDDE"/>
                </a:solidFill>
                <a:latin typeface="Arial" charset="0"/>
              </a:defRPr>
            </a:lvl9pPr>
          </a:lstStyle>
          <a:p>
            <a:pPr algn="r" defTabSz="914400">
              <a:lnSpc>
                <a:spcPct val="100000"/>
              </a:lnSpc>
              <a:spcBef>
                <a:spcPct val="0"/>
              </a:spcBef>
              <a:spcAft>
                <a:spcPct val="0"/>
              </a:spcAft>
              <a:buClrTx/>
              <a:buFont typeface="Wingdings" pitchFamily="2" charset="2"/>
              <a:buNone/>
            </a:pPr>
            <a:r>
              <a:rPr lang="en-US" sz="1200" b="1" dirty="0">
                <a:solidFill>
                  <a:srgbClr val="09003E"/>
                </a:solidFill>
              </a:rPr>
              <a:t>A</a:t>
            </a:r>
            <a:r>
              <a:rPr lang="en-US" sz="1200" b="1" dirty="0" smtClean="0">
                <a:solidFill>
                  <a:srgbClr val="09003E"/>
                </a:solidFill>
              </a:rPr>
              <a:t>dapted </a:t>
            </a:r>
            <a:r>
              <a:rPr lang="en-US" sz="1200" b="1" dirty="0">
                <a:solidFill>
                  <a:srgbClr val="09003E"/>
                </a:solidFill>
              </a:rPr>
              <a:t>from David Wohl</a:t>
            </a:r>
            <a:endParaRPr lang="en-US" altLang="en-US" sz="1200" b="1" dirty="0">
              <a:solidFill>
                <a:srgbClr val="09003E"/>
              </a:solidFill>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3837963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117600" y="4509689"/>
            <a:ext cx="9969949" cy="750907"/>
          </a:xfrm>
        </p:spPr>
        <p:txBody>
          <a:bodyPr/>
          <a:lstStyle/>
          <a:p>
            <a:r>
              <a:rPr lang="en-US" dirty="0" smtClean="0"/>
              <a:t>J Lake,</a:t>
            </a:r>
            <a:r>
              <a:rPr lang="en-US" baseline="30000" dirty="0" smtClean="0"/>
              <a:t>1</a:t>
            </a:r>
            <a:r>
              <a:rPr lang="en-US" dirty="0" smtClean="0"/>
              <a:t> B Trottier,</a:t>
            </a:r>
            <a:r>
              <a:rPr lang="en-US" baseline="30000" dirty="0" smtClean="0"/>
              <a:t>2</a:t>
            </a:r>
            <a:r>
              <a:rPr lang="en-US" dirty="0" smtClean="0"/>
              <a:t> J Garcia-Diaz,</a:t>
            </a:r>
            <a:r>
              <a:rPr lang="en-US" baseline="30000" dirty="0" smtClean="0"/>
              <a:t>3</a:t>
            </a:r>
            <a:r>
              <a:rPr lang="en-US" dirty="0" smtClean="0"/>
              <a:t> H Edelstein,</a:t>
            </a:r>
            <a:r>
              <a:rPr lang="en-US" baseline="30000" dirty="0" smtClean="0"/>
              <a:t>4</a:t>
            </a:r>
            <a:r>
              <a:rPr lang="en-US" dirty="0" smtClean="0"/>
              <a:t> P Kumar,</a:t>
            </a:r>
            <a:r>
              <a:rPr lang="en-US" baseline="30000" dirty="0" smtClean="0"/>
              <a:t>5</a:t>
            </a:r>
            <a:r>
              <a:rPr lang="en-US" dirty="0" smtClean="0"/>
              <a:t> UF Bredeek,</a:t>
            </a:r>
            <a:r>
              <a:rPr lang="en-US" baseline="30000" dirty="0" smtClean="0"/>
              <a:t>6</a:t>
            </a:r>
            <a:r>
              <a:rPr lang="en-US" dirty="0" smtClean="0"/>
              <a:t> </a:t>
            </a:r>
          </a:p>
          <a:p>
            <a:r>
              <a:rPr lang="en-US" dirty="0" smtClean="0"/>
              <a:t>M Loutfy,</a:t>
            </a:r>
            <a:r>
              <a:rPr lang="en-US" baseline="30000" dirty="0" smtClean="0"/>
              <a:t>7</a:t>
            </a:r>
            <a:r>
              <a:rPr lang="en-US" dirty="0" smtClean="0"/>
              <a:t> C Brennan,</a:t>
            </a:r>
            <a:r>
              <a:rPr lang="en-US" baseline="30000" dirty="0" smtClean="0"/>
              <a:t>8</a:t>
            </a:r>
            <a:r>
              <a:rPr lang="en-US" dirty="0" smtClean="0"/>
              <a:t> J Koteff,</a:t>
            </a:r>
            <a:r>
              <a:rPr lang="en-US" baseline="30000" dirty="0" smtClean="0"/>
              <a:t>8</a:t>
            </a:r>
            <a:r>
              <a:rPr lang="en-US" dirty="0" smtClean="0"/>
              <a:t> B Wynne,</a:t>
            </a:r>
            <a:r>
              <a:rPr lang="en-US" baseline="30000" dirty="0" smtClean="0"/>
              <a:t>9</a:t>
            </a:r>
            <a:r>
              <a:rPr lang="en-US" dirty="0" smtClean="0"/>
              <a:t> J Hopking,</a:t>
            </a:r>
            <a:r>
              <a:rPr lang="en-US" baseline="30000" dirty="0" smtClean="0"/>
              <a:t>10</a:t>
            </a:r>
            <a:r>
              <a:rPr lang="en-US" dirty="0" smtClean="0"/>
              <a:t> </a:t>
            </a:r>
            <a:r>
              <a:rPr lang="en-US" u="sng" dirty="0" smtClean="0"/>
              <a:t>M Aboud</a:t>
            </a:r>
            <a:r>
              <a:rPr lang="en-US" baseline="30000" dirty="0" smtClean="0"/>
              <a:t>11</a:t>
            </a:r>
            <a:r>
              <a:rPr lang="en-US" dirty="0" smtClean="0"/>
              <a:t> </a:t>
            </a:r>
            <a:endParaRPr lang="en-US" dirty="0"/>
          </a:p>
          <a:p>
            <a:endParaRPr lang="en-US" dirty="0"/>
          </a:p>
        </p:txBody>
      </p:sp>
      <p:sp>
        <p:nvSpPr>
          <p:cNvPr id="5" name="Title 1"/>
          <p:cNvSpPr txBox="1">
            <a:spLocks/>
          </p:cNvSpPr>
          <p:nvPr/>
        </p:nvSpPr>
        <p:spPr bwMode="auto">
          <a:xfrm>
            <a:off x="1031333" y="2144455"/>
            <a:ext cx="9505056" cy="18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p>
            <a:pPr defTabSz="914400" eaLnBrk="0" fontAlgn="base" hangingPunct="0">
              <a:lnSpc>
                <a:spcPts val="3500"/>
              </a:lnSpc>
              <a:spcBef>
                <a:spcPct val="0"/>
              </a:spcBef>
              <a:spcAft>
                <a:spcPct val="0"/>
              </a:spcAft>
              <a:defRPr/>
            </a:pPr>
            <a:r>
              <a:rPr lang="en-US" sz="2400" b="1" kern="0" spc="-20" dirty="0" smtClean="0">
                <a:solidFill>
                  <a:srgbClr val="FFFFFF"/>
                </a:solidFill>
                <a:effectLst>
                  <a:outerShdw blurRad="38100" dist="38100" dir="2700000" algn="tl">
                    <a:srgbClr val="000000">
                      <a:alpha val="43137"/>
                    </a:srgbClr>
                  </a:outerShdw>
                </a:effectLst>
                <a:cs typeface="Arial"/>
              </a:rPr>
              <a:t>Switching to Dolutegravir/Abacavir/Lamivudine Fixed Dose Combination (DTG/ABC/3TC FDC) from a PI, INI or NNRTI Based Regimen </a:t>
            </a:r>
            <a:br>
              <a:rPr lang="en-US" sz="2400" b="1" kern="0" spc="-20" dirty="0" smtClean="0">
                <a:solidFill>
                  <a:srgbClr val="FFFFFF"/>
                </a:solidFill>
                <a:effectLst>
                  <a:outerShdw blurRad="38100" dist="38100" dir="2700000" algn="tl">
                    <a:srgbClr val="000000">
                      <a:alpha val="43137"/>
                    </a:srgbClr>
                  </a:outerShdw>
                </a:effectLst>
                <a:cs typeface="Arial"/>
              </a:rPr>
            </a:br>
            <a:r>
              <a:rPr lang="en-US" sz="2400" b="1" kern="0" spc="-20" dirty="0" smtClean="0">
                <a:solidFill>
                  <a:srgbClr val="FFFFFF"/>
                </a:solidFill>
                <a:effectLst>
                  <a:outerShdw blurRad="38100" dist="38100" dir="2700000" algn="tl">
                    <a:srgbClr val="000000">
                      <a:alpha val="43137"/>
                    </a:srgbClr>
                  </a:outerShdw>
                </a:effectLst>
                <a:cs typeface="Arial"/>
              </a:rPr>
              <a:t>Maintains HIV Suppression at 48 Weeks</a:t>
            </a:r>
            <a:endParaRPr lang="en-US" altLang="en-US" sz="2400" b="1" kern="0" spc="-20" dirty="0" smtClean="0">
              <a:solidFill>
                <a:srgbClr val="FFFFFF"/>
              </a:solidFill>
              <a:effectLst>
                <a:outerShdw blurRad="38100" dist="38100" dir="2700000" algn="tl">
                  <a:srgbClr val="000000">
                    <a:alpha val="43137"/>
                  </a:srgbClr>
                </a:outerShdw>
              </a:effectLst>
              <a:cs typeface="Arial"/>
            </a:endParaRPr>
          </a:p>
        </p:txBody>
      </p:sp>
      <p:sp>
        <p:nvSpPr>
          <p:cNvPr id="4" name="Subtitle 2"/>
          <p:cNvSpPr>
            <a:spLocks noGrp="1"/>
          </p:cNvSpPr>
          <p:nvPr>
            <p:ph type="body" sz="quarter" idx="11"/>
          </p:nvPr>
        </p:nvSpPr>
        <p:spPr>
          <a:xfrm>
            <a:off x="1081175" y="5284977"/>
            <a:ext cx="9576068" cy="858838"/>
          </a:xfrm>
        </p:spPr>
        <p:txBody>
          <a:bodyPr/>
          <a:lstStyle/>
          <a:p>
            <a:r>
              <a:rPr lang="en-US" sz="1100" baseline="30000" dirty="0" smtClean="0"/>
              <a:t>1</a:t>
            </a:r>
            <a:r>
              <a:rPr lang="en-US" sz="1100" dirty="0" smtClean="0"/>
              <a:t>University </a:t>
            </a:r>
            <a:r>
              <a:rPr lang="en-US" sz="1100" dirty="0"/>
              <a:t>of California, Los Angeles, </a:t>
            </a:r>
            <a:r>
              <a:rPr lang="en-US" sz="1100" dirty="0" smtClean="0"/>
              <a:t>CA, USA; </a:t>
            </a:r>
            <a:r>
              <a:rPr lang="en-US" sz="1100" baseline="30000" dirty="0" smtClean="0"/>
              <a:t>2</a:t>
            </a:r>
            <a:r>
              <a:rPr lang="en-US" sz="1100" dirty="0" smtClean="0"/>
              <a:t>Clinique Médicale l‘Actuel</a:t>
            </a:r>
            <a:r>
              <a:rPr lang="en-US" sz="1100" dirty="0"/>
              <a:t>, Montreal, QC, </a:t>
            </a:r>
            <a:r>
              <a:rPr lang="en-US" sz="1100" dirty="0" smtClean="0"/>
              <a:t>Canada;</a:t>
            </a:r>
            <a:r>
              <a:rPr lang="en-US" sz="1100" dirty="0"/>
              <a:t> </a:t>
            </a:r>
            <a:r>
              <a:rPr lang="en-US" sz="1100" baseline="30000" dirty="0" smtClean="0"/>
              <a:t>3</a:t>
            </a:r>
            <a:r>
              <a:rPr lang="en-US" sz="1100" dirty="0" smtClean="0"/>
              <a:t>Ochsner </a:t>
            </a:r>
            <a:r>
              <a:rPr lang="en-US" sz="1100" dirty="0"/>
              <a:t>Clinic Foundation, New Orleans, </a:t>
            </a:r>
            <a:r>
              <a:rPr lang="en-US" sz="1100" dirty="0" smtClean="0"/>
              <a:t>LA, USA; </a:t>
            </a:r>
            <a:r>
              <a:rPr lang="en-US" sz="1100" baseline="30000" dirty="0" smtClean="0"/>
              <a:t>4</a:t>
            </a:r>
            <a:r>
              <a:rPr lang="en-US" sz="1100" dirty="0" smtClean="0"/>
              <a:t>Highland </a:t>
            </a:r>
            <a:r>
              <a:rPr lang="en-US" sz="1100" dirty="0"/>
              <a:t>Hospital, Alameda Health System, Oakland, </a:t>
            </a:r>
            <a:r>
              <a:rPr lang="en-US" sz="1100" dirty="0" smtClean="0"/>
              <a:t>CA, USA; </a:t>
            </a:r>
            <a:r>
              <a:rPr lang="en-US" sz="1100" baseline="30000" dirty="0" smtClean="0"/>
              <a:t>5</a:t>
            </a:r>
            <a:r>
              <a:rPr lang="en-US" sz="1100" dirty="0" smtClean="0"/>
              <a:t>Georgetown </a:t>
            </a:r>
            <a:r>
              <a:rPr lang="en-US" sz="1100" dirty="0"/>
              <a:t>University, </a:t>
            </a:r>
            <a:r>
              <a:rPr lang="en-US" sz="1100" dirty="0" smtClean="0"/>
              <a:t>Washington, DC, USA; </a:t>
            </a:r>
            <a:r>
              <a:rPr lang="en-US" sz="1100" baseline="30000" dirty="0" smtClean="0"/>
              <a:t>6</a:t>
            </a:r>
            <a:r>
              <a:rPr lang="en-US" sz="1100" dirty="0" smtClean="0"/>
              <a:t>Metropolis </a:t>
            </a:r>
            <a:r>
              <a:rPr lang="en-US" sz="1100" dirty="0"/>
              <a:t>Medical, San Francisco, </a:t>
            </a:r>
            <a:r>
              <a:rPr lang="en-US" sz="1100" dirty="0" smtClean="0"/>
              <a:t>CA, USA; </a:t>
            </a:r>
            <a:r>
              <a:rPr lang="en-US" sz="1100" baseline="30000" dirty="0" smtClean="0"/>
              <a:t>7</a:t>
            </a:r>
            <a:r>
              <a:rPr lang="en-US" sz="1100" dirty="0" smtClean="0"/>
              <a:t>Maple </a:t>
            </a:r>
            <a:r>
              <a:rPr lang="en-US" sz="1100" dirty="0"/>
              <a:t>Leaf Research, Toronto, Ontario, </a:t>
            </a:r>
            <a:r>
              <a:rPr lang="en-US" sz="1100" dirty="0" smtClean="0"/>
              <a:t>Canada; </a:t>
            </a:r>
            <a:r>
              <a:rPr lang="en-US" sz="1100" baseline="30000" dirty="0" smtClean="0"/>
              <a:t>8</a:t>
            </a:r>
            <a:r>
              <a:rPr lang="en-US" sz="1100" dirty="0" smtClean="0"/>
              <a:t>ViiV Healthcare</a:t>
            </a:r>
            <a:r>
              <a:rPr lang="en-US" sz="1100" dirty="0"/>
              <a:t>, Research Triangle Park, </a:t>
            </a:r>
            <a:r>
              <a:rPr lang="en-US" sz="1100" dirty="0" smtClean="0"/>
              <a:t>NC, USA;</a:t>
            </a:r>
            <a:r>
              <a:rPr lang="en-US" sz="1100" baseline="30000" dirty="0"/>
              <a:t> </a:t>
            </a:r>
            <a:r>
              <a:rPr lang="en-US" sz="1100" baseline="30000" dirty="0" smtClean="0"/>
              <a:t>9</a:t>
            </a:r>
            <a:r>
              <a:rPr lang="en-US" sz="1100" dirty="0" smtClean="0"/>
              <a:t>ViiV </a:t>
            </a:r>
            <a:r>
              <a:rPr lang="en-US" sz="1100" dirty="0"/>
              <a:t>Healthcare, </a:t>
            </a:r>
            <a:r>
              <a:rPr lang="en-US" sz="1100" dirty="0" smtClean="0"/>
              <a:t>Collegeville, PA, USA; </a:t>
            </a:r>
            <a:r>
              <a:rPr lang="en-US" sz="1100" baseline="30000" dirty="0" smtClean="0"/>
              <a:t>10</a:t>
            </a:r>
            <a:r>
              <a:rPr lang="en-US" sz="1100" dirty="0" smtClean="0"/>
              <a:t>GlaxoSmithKline</a:t>
            </a:r>
            <a:r>
              <a:rPr lang="en-US" sz="1100" dirty="0"/>
              <a:t>, London, United </a:t>
            </a:r>
            <a:r>
              <a:rPr lang="en-US" sz="1100" dirty="0" smtClean="0"/>
              <a:t>Kingdom; </a:t>
            </a:r>
            <a:r>
              <a:rPr lang="en-US" sz="1100" baseline="30000" dirty="0" smtClean="0"/>
              <a:t>11</a:t>
            </a:r>
            <a:r>
              <a:rPr lang="en-US" sz="1100" dirty="0" smtClean="0"/>
              <a:t>ViiV Healthcare</a:t>
            </a:r>
            <a:r>
              <a:rPr lang="en-US" sz="1100" dirty="0"/>
              <a:t>, London, United Kingdom</a:t>
            </a:r>
          </a:p>
        </p:txBody>
      </p:sp>
    </p:spTree>
    <p:extLst>
      <p:ext uri="{BB962C8B-B14F-4D97-AF65-F5344CB8AC3E}">
        <p14:creationId xmlns:p14="http://schemas.microsoft.com/office/powerpoint/2010/main" val="372329551"/>
      </p:ext>
    </p:extLst>
  </p:cSld>
  <p:clrMapOvr>
    <a:masterClrMapping/>
  </p:clrMapOvr>
  <p:transition spd="slow"/>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1"/>
          <p:cNvSpPr>
            <a:spLocks noGrp="1" noChangeArrowheads="1"/>
          </p:cNvSpPr>
          <p:nvPr>
            <p:ph type="title" idx="4294967295"/>
          </p:nvPr>
        </p:nvSpPr>
        <p:spPr>
          <a:xfrm>
            <a:off x="609603" y="238191"/>
            <a:ext cx="10872788" cy="1103313"/>
          </a:xfrm>
        </p:spPr>
        <p:txBody>
          <a:bodyPr/>
          <a:lstStyle/>
          <a:p>
            <a:pPr algn="ctr" eaLnBrk="1" hangingPunct="1">
              <a:lnSpc>
                <a:spcPct val="100000"/>
              </a:lnSpc>
              <a:tabLst>
                <a:tab pos="44926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pPr>
            <a:r>
              <a:rPr lang="pt-BR" sz="3600" smtClean="0">
                <a:solidFill>
                  <a:schemeClr val="tx1"/>
                </a:solidFill>
                <a:latin typeface="Calibri" pitchFamily="34" charset="0"/>
              </a:rPr>
              <a:t>SWORD-1 and -2: Switch to DTG + RPV vs Continuation of Baseline ART in Virologically Suppressed Adults</a:t>
            </a:r>
          </a:p>
        </p:txBody>
      </p:sp>
      <p:sp>
        <p:nvSpPr>
          <p:cNvPr id="167939" name="Text Box 2"/>
          <p:cNvSpPr txBox="1">
            <a:spLocks noChangeArrowheads="1"/>
          </p:cNvSpPr>
          <p:nvPr/>
        </p:nvSpPr>
        <p:spPr bwMode="auto">
          <a:xfrm>
            <a:off x="604881" y="1512888"/>
            <a:ext cx="10877551" cy="4649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45721" bIns="45721"/>
          <a:lstStyle>
            <a:lvl1pPr marL="342900" indent="-341313" eaLnBrk="0" hangingPunc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chemeClr val="tx1"/>
                </a:solidFill>
                <a:latin typeface="Arial" pitchFamily="34" charset="0"/>
                <a:ea typeface="WenQuanYi Micro Hei"/>
                <a:cs typeface="WenQuanYi Micro Hei"/>
              </a:defRPr>
            </a:lvl1pPr>
            <a:lvl2pPr eaLnBrk="0" hangingPunc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chemeClr val="tx1"/>
                </a:solidFill>
                <a:latin typeface="Arial" pitchFamily="34" charset="0"/>
                <a:ea typeface="WenQuanYi Micro Hei"/>
                <a:cs typeface="WenQuanYi Micro Hei"/>
              </a:defRPr>
            </a:lvl2pPr>
            <a:lvl3pPr marL="1143000" eaLnBrk="0" hangingPunc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chemeClr val="tx1"/>
                </a:solidFill>
                <a:latin typeface="Arial" pitchFamily="34" charset="0"/>
                <a:ea typeface="WenQuanYi Micro Hei"/>
                <a:cs typeface="WenQuanYi Micro Hei"/>
              </a:defRPr>
            </a:lvl3pPr>
            <a:lvl4pPr marL="1600200" eaLnBrk="0" hangingPunc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chemeClr val="tx1"/>
                </a:solidFill>
                <a:latin typeface="Arial" pitchFamily="34" charset="0"/>
                <a:ea typeface="WenQuanYi Micro Hei"/>
                <a:cs typeface="WenQuanYi Micro Hei"/>
              </a:defRPr>
            </a:lvl4pPr>
            <a:lvl5pPr marL="2057400" eaLnBrk="0" hangingPunc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chemeClr val="tx1"/>
                </a:solidFill>
                <a:latin typeface="Arial" pitchFamily="34" charset="0"/>
                <a:ea typeface="WenQuanYi Micro Hei"/>
                <a:cs typeface="WenQuanYi Micro Hei"/>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chemeClr val="tx1"/>
                </a:solidFill>
                <a:latin typeface="Arial" pitchFamily="34" charset="0"/>
                <a:ea typeface="WenQuanYi Micro Hei"/>
                <a:cs typeface="WenQuanYi Micro Hei"/>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chemeClr val="tx1"/>
                </a:solidFill>
                <a:latin typeface="Arial" pitchFamily="34" charset="0"/>
                <a:ea typeface="WenQuanYi Micro Hei"/>
                <a:cs typeface="WenQuanYi Micro Hei"/>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chemeClr val="tx1"/>
                </a:solidFill>
                <a:latin typeface="Arial" pitchFamily="34" charset="0"/>
                <a:ea typeface="WenQuanYi Micro Hei"/>
                <a:cs typeface="WenQuanYi Micro Hei"/>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chemeClr val="tx1"/>
                </a:solidFill>
                <a:latin typeface="Arial" pitchFamily="34" charset="0"/>
                <a:ea typeface="WenQuanYi Micro Hei"/>
                <a:cs typeface="WenQuanYi Micro Hei"/>
              </a:defRPr>
            </a:lvl9pPr>
          </a:lstStyle>
          <a:p>
            <a:pPr defTabSz="449263" eaLnBrk="1" fontAlgn="base" hangingPunct="1">
              <a:lnSpc>
                <a:spcPct val="90000"/>
              </a:lnSpc>
              <a:spcBef>
                <a:spcPts val="1000"/>
              </a:spcBef>
              <a:spcAft>
                <a:spcPts val="700"/>
              </a:spcAft>
              <a:buClr>
                <a:srgbClr val="000000"/>
              </a:buClr>
              <a:buSzPct val="100000"/>
              <a:buFont typeface="Wingdings" pitchFamily="2" charset="2"/>
              <a:buChar char=""/>
            </a:pPr>
            <a:r>
              <a:rPr lang="pt-BR" sz="2400" smtClean="0">
                <a:solidFill>
                  <a:srgbClr val="000000"/>
                </a:solidFill>
                <a:latin typeface="Calibri" pitchFamily="34" charset="0"/>
              </a:rPr>
              <a:t>Parallel, randomized, open-label, multicenter phase III noninferiority studies</a:t>
            </a:r>
            <a:r>
              <a:rPr lang="pt-BR" sz="2400" baseline="30000" smtClean="0">
                <a:solidFill>
                  <a:srgbClr val="000000"/>
                </a:solidFill>
                <a:latin typeface="Calibri" pitchFamily="34" charset="0"/>
              </a:rPr>
              <a:t>[1,2]</a:t>
            </a:r>
          </a:p>
          <a:p>
            <a:pPr defTabSz="449263" eaLnBrk="1" fontAlgn="base" hangingPunct="1">
              <a:lnSpc>
                <a:spcPct val="90000"/>
              </a:lnSpc>
              <a:spcBef>
                <a:spcPts val="1000"/>
              </a:spcBef>
              <a:spcAft>
                <a:spcPts val="700"/>
              </a:spcAft>
              <a:buFont typeface="Times New Roman" pitchFamily="18" charset="0"/>
              <a:buNone/>
            </a:pPr>
            <a:endParaRPr lang="pt-BR" sz="2400" smtClean="0">
              <a:solidFill>
                <a:srgbClr val="000000"/>
              </a:solidFill>
              <a:latin typeface="Calibri" pitchFamily="34" charset="0"/>
            </a:endParaRPr>
          </a:p>
          <a:p>
            <a:pPr defTabSz="449263" eaLnBrk="1" fontAlgn="base" hangingPunct="1">
              <a:lnSpc>
                <a:spcPct val="90000"/>
              </a:lnSpc>
              <a:spcBef>
                <a:spcPts val="1000"/>
              </a:spcBef>
              <a:spcAft>
                <a:spcPts val="700"/>
              </a:spcAft>
              <a:buFont typeface="Times New Roman" pitchFamily="18" charset="0"/>
              <a:buNone/>
            </a:pPr>
            <a:endParaRPr lang="pt-BR" sz="2400" smtClean="0">
              <a:solidFill>
                <a:srgbClr val="000000"/>
              </a:solidFill>
              <a:latin typeface="Calibri" pitchFamily="34" charset="0"/>
            </a:endParaRPr>
          </a:p>
          <a:p>
            <a:pPr defTabSz="449263" eaLnBrk="1" fontAlgn="base" hangingPunct="1">
              <a:lnSpc>
                <a:spcPct val="90000"/>
              </a:lnSpc>
              <a:spcBef>
                <a:spcPts val="1000"/>
              </a:spcBef>
              <a:spcAft>
                <a:spcPts val="700"/>
              </a:spcAft>
              <a:buFont typeface="Times New Roman" pitchFamily="18" charset="0"/>
              <a:buNone/>
            </a:pPr>
            <a:endParaRPr lang="pt-BR" sz="2400" smtClean="0">
              <a:solidFill>
                <a:srgbClr val="000000"/>
              </a:solidFill>
              <a:latin typeface="Calibri" pitchFamily="34" charset="0"/>
            </a:endParaRPr>
          </a:p>
          <a:p>
            <a:pPr defTabSz="449263" eaLnBrk="1" fontAlgn="base" hangingPunct="1">
              <a:lnSpc>
                <a:spcPct val="90000"/>
              </a:lnSpc>
              <a:spcBef>
                <a:spcPts val="1000"/>
              </a:spcBef>
              <a:spcAft>
                <a:spcPts val="700"/>
              </a:spcAft>
              <a:buFont typeface="Times New Roman" pitchFamily="18" charset="0"/>
              <a:buNone/>
            </a:pPr>
            <a:endParaRPr lang="pt-BR" sz="2400" smtClean="0">
              <a:solidFill>
                <a:srgbClr val="000000"/>
              </a:solidFill>
              <a:latin typeface="Calibri" pitchFamily="34" charset="0"/>
            </a:endParaRPr>
          </a:p>
          <a:p>
            <a:pPr defTabSz="449263" eaLnBrk="1" fontAlgn="base" hangingPunct="1">
              <a:lnSpc>
                <a:spcPct val="90000"/>
              </a:lnSpc>
              <a:spcBef>
                <a:spcPts val="1000"/>
              </a:spcBef>
              <a:spcAft>
                <a:spcPts val="700"/>
              </a:spcAft>
              <a:buFont typeface="Times New Roman" pitchFamily="18" charset="0"/>
              <a:buNone/>
            </a:pPr>
            <a:endParaRPr lang="pt-BR" sz="2400" smtClean="0">
              <a:solidFill>
                <a:srgbClr val="000000"/>
              </a:solidFill>
              <a:latin typeface="Calibri" pitchFamily="34" charset="0"/>
            </a:endParaRPr>
          </a:p>
          <a:p>
            <a:pPr defTabSz="449263" eaLnBrk="1" fontAlgn="base" hangingPunct="1">
              <a:lnSpc>
                <a:spcPct val="90000"/>
              </a:lnSpc>
              <a:spcBef>
                <a:spcPts val="1000"/>
              </a:spcBef>
              <a:spcAft>
                <a:spcPts val="700"/>
              </a:spcAft>
              <a:buFont typeface="Times New Roman" pitchFamily="18" charset="0"/>
              <a:buNone/>
            </a:pPr>
            <a:endParaRPr lang="pt-BR" sz="2400" smtClean="0">
              <a:solidFill>
                <a:srgbClr val="000000"/>
              </a:solidFill>
              <a:latin typeface="Calibri" pitchFamily="34" charset="0"/>
            </a:endParaRPr>
          </a:p>
          <a:p>
            <a:pPr defTabSz="449263" eaLnBrk="1" fontAlgn="base" hangingPunct="1">
              <a:lnSpc>
                <a:spcPct val="90000"/>
              </a:lnSpc>
              <a:spcBef>
                <a:spcPts val="1000"/>
              </a:spcBef>
              <a:spcAft>
                <a:spcPts val="700"/>
              </a:spcAft>
              <a:buClr>
                <a:srgbClr val="000000"/>
              </a:buClr>
              <a:buSzPct val="100000"/>
              <a:buFont typeface="Wingdings" pitchFamily="2" charset="2"/>
              <a:buChar char=""/>
            </a:pPr>
            <a:r>
              <a:rPr lang="pt-BR" sz="2400" smtClean="0">
                <a:solidFill>
                  <a:srgbClr val="000000"/>
                </a:solidFill>
                <a:latin typeface="Calibri" pitchFamily="34" charset="0"/>
              </a:rPr>
              <a:t>Primary endpoint: HIV-1 RNA &lt; 50 copies/mL maintained in </a:t>
            </a:r>
            <a:r>
              <a:rPr lang="pt-BR" sz="2400" smtClean="0">
                <a:solidFill>
                  <a:srgbClr val="FF0000"/>
                </a:solidFill>
                <a:latin typeface="Calibri" pitchFamily="34" charset="0"/>
              </a:rPr>
              <a:t>95% of patients in each arm at Wk 48</a:t>
            </a:r>
            <a:r>
              <a:rPr lang="pt-BR" sz="2400" smtClean="0">
                <a:solidFill>
                  <a:srgbClr val="000000"/>
                </a:solidFill>
                <a:latin typeface="Calibri" pitchFamily="34" charset="0"/>
              </a:rPr>
              <a:t>; adjusted treatment difference: -0.2% (95% CI: -3.0 to 2.5)</a:t>
            </a:r>
            <a:r>
              <a:rPr lang="pt-BR" sz="2400" baseline="30000" smtClean="0">
                <a:solidFill>
                  <a:srgbClr val="000000"/>
                </a:solidFill>
                <a:latin typeface="Calibri" pitchFamily="34" charset="0"/>
              </a:rPr>
              <a:t>[2]</a:t>
            </a:r>
          </a:p>
        </p:txBody>
      </p:sp>
      <p:sp>
        <p:nvSpPr>
          <p:cNvPr id="167940" name="Rectangle 3"/>
          <p:cNvSpPr>
            <a:spLocks noChangeArrowheads="1"/>
          </p:cNvSpPr>
          <p:nvPr/>
        </p:nvSpPr>
        <p:spPr bwMode="auto">
          <a:xfrm>
            <a:off x="4022725" y="3086101"/>
            <a:ext cx="2427288" cy="747713"/>
          </a:xfrm>
          <a:prstGeom prst="rect">
            <a:avLst/>
          </a:prstGeom>
          <a:solidFill>
            <a:srgbClr val="015873"/>
          </a:solidFill>
          <a:ln w="9360">
            <a:solidFill>
              <a:srgbClr val="4DA1BB"/>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
          <a:lstStyle/>
          <a:p>
            <a:pPr algn="ctr" defTabSz="449263" fontAlgn="base">
              <a:spcBef>
                <a:spcPct val="0"/>
              </a:spcBef>
              <a:spcAft>
                <a:spcPct val="0"/>
              </a:spcAft>
              <a:buClr>
                <a:srgbClr val="000000"/>
              </a:buClr>
              <a:buSzPct val="100000"/>
              <a:buFont typeface="Times New Roman" pitchFamily="18" charset="0"/>
              <a:buNone/>
              <a:tabLst>
                <a:tab pos="449263" algn="l"/>
                <a:tab pos="896938" algn="l"/>
                <a:tab pos="1346200" algn="l"/>
                <a:tab pos="1795463" algn="l"/>
                <a:tab pos="2244725" algn="l"/>
              </a:tabLst>
            </a:pPr>
            <a:r>
              <a:rPr lang="es-AR" sz="1800" b="1" smtClean="0">
                <a:solidFill>
                  <a:srgbClr val="FFFFFF"/>
                </a:solidFill>
              </a:rPr>
              <a:t>Switch to DTG + RPV</a:t>
            </a:r>
          </a:p>
          <a:p>
            <a:pPr algn="ctr" defTabSz="449263" fontAlgn="base">
              <a:spcBef>
                <a:spcPct val="0"/>
              </a:spcBef>
              <a:spcAft>
                <a:spcPct val="0"/>
              </a:spcAft>
              <a:buClr>
                <a:srgbClr val="000000"/>
              </a:buClr>
              <a:buSzPct val="100000"/>
              <a:buFont typeface="Times New Roman" pitchFamily="18" charset="0"/>
              <a:buNone/>
              <a:tabLst>
                <a:tab pos="449263" algn="l"/>
                <a:tab pos="896938" algn="l"/>
                <a:tab pos="1346200" algn="l"/>
                <a:tab pos="1795463" algn="l"/>
                <a:tab pos="2244725" algn="l"/>
              </a:tabLst>
            </a:pPr>
            <a:r>
              <a:rPr lang="es-AR" sz="1800" smtClean="0">
                <a:solidFill>
                  <a:srgbClr val="FFFFFF"/>
                </a:solidFill>
              </a:rPr>
              <a:t>(n = 513)</a:t>
            </a:r>
          </a:p>
        </p:txBody>
      </p:sp>
      <p:sp>
        <p:nvSpPr>
          <p:cNvPr id="167941" name="Rectangle 4"/>
          <p:cNvSpPr>
            <a:spLocks noChangeArrowheads="1"/>
          </p:cNvSpPr>
          <p:nvPr/>
        </p:nvSpPr>
        <p:spPr bwMode="auto">
          <a:xfrm>
            <a:off x="4022725" y="3914775"/>
            <a:ext cx="2427288" cy="749300"/>
          </a:xfrm>
          <a:prstGeom prst="rect">
            <a:avLst/>
          </a:prstGeom>
          <a:solidFill>
            <a:srgbClr val="E1471D"/>
          </a:solidFill>
          <a:ln w="9360">
            <a:solidFill>
              <a:srgbClr val="E1471D"/>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
          <a:lstStyle/>
          <a:p>
            <a:pPr algn="ctr" defTabSz="449263" fontAlgn="base">
              <a:spcBef>
                <a:spcPct val="0"/>
              </a:spcBef>
              <a:spcAft>
                <a:spcPct val="0"/>
              </a:spcAft>
              <a:buClr>
                <a:srgbClr val="000000"/>
              </a:buClr>
              <a:buSzPct val="100000"/>
              <a:buFont typeface="Times New Roman" pitchFamily="18" charset="0"/>
              <a:buNone/>
              <a:tabLst>
                <a:tab pos="449263" algn="l"/>
                <a:tab pos="896938" algn="l"/>
                <a:tab pos="1346200" algn="l"/>
                <a:tab pos="1795463" algn="l"/>
                <a:tab pos="2244725" algn="l"/>
              </a:tabLst>
            </a:pPr>
            <a:r>
              <a:rPr lang="es-AR" sz="1800" b="1" smtClean="0">
                <a:solidFill>
                  <a:srgbClr val="FFFFFF"/>
                </a:solidFill>
                <a:ea typeface="MS PGothic" pitchFamily="34" charset="-128"/>
              </a:rPr>
              <a:t>Continue Baseline ART</a:t>
            </a:r>
          </a:p>
          <a:p>
            <a:pPr algn="ctr" defTabSz="449263" fontAlgn="base">
              <a:spcBef>
                <a:spcPct val="0"/>
              </a:spcBef>
              <a:spcAft>
                <a:spcPct val="0"/>
              </a:spcAft>
              <a:buClr>
                <a:srgbClr val="000000"/>
              </a:buClr>
              <a:buSzPct val="100000"/>
              <a:buFont typeface="Times New Roman" pitchFamily="18" charset="0"/>
              <a:buNone/>
              <a:tabLst>
                <a:tab pos="449263" algn="l"/>
                <a:tab pos="896938" algn="l"/>
                <a:tab pos="1346200" algn="l"/>
                <a:tab pos="1795463" algn="l"/>
                <a:tab pos="2244725" algn="l"/>
              </a:tabLst>
            </a:pPr>
            <a:r>
              <a:rPr lang="es-AR" sz="1800" smtClean="0">
                <a:solidFill>
                  <a:srgbClr val="FFFFFF"/>
                </a:solidFill>
                <a:ea typeface="MS PGothic" pitchFamily="34" charset="-128"/>
              </a:rPr>
              <a:t>(n = 511)</a:t>
            </a:r>
          </a:p>
        </p:txBody>
      </p:sp>
      <p:sp>
        <p:nvSpPr>
          <p:cNvPr id="167942" name="Line 5"/>
          <p:cNvSpPr>
            <a:spLocks noChangeShapeType="1"/>
          </p:cNvSpPr>
          <p:nvPr/>
        </p:nvSpPr>
        <p:spPr bwMode="auto">
          <a:xfrm>
            <a:off x="3408364" y="4019550"/>
            <a:ext cx="466725" cy="350838"/>
          </a:xfrm>
          <a:prstGeom prst="line">
            <a:avLst/>
          </a:prstGeom>
          <a:noFill/>
          <a:ln w="28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tIns="45721" bIns="45721"/>
          <a:lstStyle/>
          <a:p>
            <a:pPr defTabSz="449263" fontAlgn="base">
              <a:spcBef>
                <a:spcPct val="0"/>
              </a:spcBef>
              <a:spcAft>
                <a:spcPct val="0"/>
              </a:spcAft>
            </a:pPr>
            <a:endParaRPr lang="es-AR" sz="1800" smtClean="0">
              <a:solidFill>
                <a:srgbClr val="000000"/>
              </a:solidFill>
              <a:latin typeface="Arial" pitchFamily="34" charset="0"/>
            </a:endParaRPr>
          </a:p>
        </p:txBody>
      </p:sp>
      <p:sp>
        <p:nvSpPr>
          <p:cNvPr id="167943" name="Line 6"/>
          <p:cNvSpPr>
            <a:spLocks noChangeShapeType="1"/>
          </p:cNvSpPr>
          <p:nvPr/>
        </p:nvSpPr>
        <p:spPr bwMode="auto">
          <a:xfrm flipV="1">
            <a:off x="3408364" y="3417893"/>
            <a:ext cx="466725" cy="350837"/>
          </a:xfrm>
          <a:prstGeom prst="line">
            <a:avLst/>
          </a:prstGeom>
          <a:noFill/>
          <a:ln w="28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tIns="45721" bIns="45721"/>
          <a:lstStyle/>
          <a:p>
            <a:pPr defTabSz="449263" fontAlgn="base">
              <a:spcBef>
                <a:spcPct val="0"/>
              </a:spcBef>
              <a:spcAft>
                <a:spcPct val="0"/>
              </a:spcAft>
            </a:pPr>
            <a:endParaRPr lang="es-AR" sz="1800" smtClean="0">
              <a:solidFill>
                <a:srgbClr val="000000"/>
              </a:solidFill>
              <a:latin typeface="Arial" pitchFamily="34" charset="0"/>
            </a:endParaRPr>
          </a:p>
        </p:txBody>
      </p:sp>
      <p:sp>
        <p:nvSpPr>
          <p:cNvPr id="167944" name="Rectangle 7"/>
          <p:cNvSpPr>
            <a:spLocks noChangeArrowheads="1"/>
          </p:cNvSpPr>
          <p:nvPr/>
        </p:nvSpPr>
        <p:spPr bwMode="auto">
          <a:xfrm>
            <a:off x="6559551" y="3914775"/>
            <a:ext cx="2427288" cy="749300"/>
          </a:xfrm>
          <a:prstGeom prst="rect">
            <a:avLst/>
          </a:prstGeom>
          <a:solidFill>
            <a:srgbClr val="015873"/>
          </a:solidFill>
          <a:ln w="9360">
            <a:solidFill>
              <a:srgbClr val="4DA1BB"/>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
          <a:lstStyle/>
          <a:p>
            <a:pPr algn="ctr" defTabSz="449263" fontAlgn="base">
              <a:spcBef>
                <a:spcPct val="0"/>
              </a:spcBef>
              <a:spcAft>
                <a:spcPct val="0"/>
              </a:spcAft>
              <a:buClr>
                <a:srgbClr val="000000"/>
              </a:buClr>
              <a:buSzPct val="100000"/>
              <a:buFont typeface="Times New Roman" pitchFamily="18" charset="0"/>
              <a:buNone/>
              <a:tabLst>
                <a:tab pos="449263" algn="l"/>
                <a:tab pos="896938" algn="l"/>
                <a:tab pos="1346200" algn="l"/>
                <a:tab pos="1795463" algn="l"/>
                <a:tab pos="2244725" algn="l"/>
              </a:tabLst>
            </a:pPr>
            <a:r>
              <a:rPr lang="es-AR" sz="1800" b="1" smtClean="0">
                <a:solidFill>
                  <a:srgbClr val="FFFFFF"/>
                </a:solidFill>
              </a:rPr>
              <a:t>Switch to DTG + RPV</a:t>
            </a:r>
          </a:p>
        </p:txBody>
      </p:sp>
      <p:sp>
        <p:nvSpPr>
          <p:cNvPr id="167945" name="Rectangle 8"/>
          <p:cNvSpPr>
            <a:spLocks noChangeArrowheads="1"/>
          </p:cNvSpPr>
          <p:nvPr/>
        </p:nvSpPr>
        <p:spPr bwMode="auto">
          <a:xfrm>
            <a:off x="6559551" y="3086100"/>
            <a:ext cx="2427288" cy="749300"/>
          </a:xfrm>
          <a:prstGeom prst="rect">
            <a:avLst/>
          </a:prstGeom>
          <a:solidFill>
            <a:srgbClr val="015873"/>
          </a:solidFill>
          <a:ln w="9360">
            <a:solidFill>
              <a:srgbClr val="4DA1BB"/>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
          <a:lstStyle/>
          <a:p>
            <a:pPr algn="ctr" defTabSz="449263" fontAlgn="base">
              <a:spcBef>
                <a:spcPct val="0"/>
              </a:spcBef>
              <a:spcAft>
                <a:spcPct val="0"/>
              </a:spcAft>
              <a:buClr>
                <a:srgbClr val="000000"/>
              </a:buClr>
              <a:buSzPct val="100000"/>
              <a:buFont typeface="Times New Roman" pitchFamily="18" charset="0"/>
              <a:buNone/>
              <a:tabLst>
                <a:tab pos="449263" algn="l"/>
                <a:tab pos="896938" algn="l"/>
                <a:tab pos="1346200" algn="l"/>
                <a:tab pos="1795463" algn="l"/>
                <a:tab pos="2244725" algn="l"/>
              </a:tabLst>
            </a:pPr>
            <a:r>
              <a:rPr lang="es-AR" sz="1800" b="1" smtClean="0">
                <a:solidFill>
                  <a:srgbClr val="FFFFFF"/>
                </a:solidFill>
              </a:rPr>
              <a:t>Continue DTG + RPV</a:t>
            </a:r>
          </a:p>
        </p:txBody>
      </p:sp>
      <p:cxnSp>
        <p:nvCxnSpPr>
          <p:cNvPr id="167946" name="AutoShape 9"/>
          <p:cNvCxnSpPr>
            <a:cxnSpLocks noChangeShapeType="1"/>
          </p:cNvCxnSpPr>
          <p:nvPr/>
        </p:nvCxnSpPr>
        <p:spPr bwMode="auto">
          <a:xfrm>
            <a:off x="6450013" y="2809875"/>
            <a:ext cx="1587" cy="228600"/>
          </a:xfrm>
          <a:prstGeom prst="straightConnector1">
            <a:avLst/>
          </a:prstGeom>
          <a:noFill/>
          <a:ln w="28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67947" name="Rectangle 10"/>
          <p:cNvSpPr>
            <a:spLocks noChangeArrowheads="1"/>
          </p:cNvSpPr>
          <p:nvPr/>
        </p:nvSpPr>
        <p:spPr bwMode="auto">
          <a:xfrm>
            <a:off x="4257716" y="1971675"/>
            <a:ext cx="1963656" cy="3678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p>
            <a:pPr algn="ctr" defTabSz="449263" fontAlgn="base" hangingPunct="0">
              <a:spcBef>
                <a:spcPct val="0"/>
              </a:spcBef>
              <a:spcAft>
                <a:spcPct val="0"/>
              </a:spcAft>
              <a:buClr>
                <a:srgbClr val="000000"/>
              </a:buClr>
              <a:buSzPct val="100000"/>
              <a:buFont typeface="Times New Roman" pitchFamily="18" charset="0"/>
              <a:buNone/>
              <a:tabLst>
                <a:tab pos="449263" algn="l"/>
                <a:tab pos="896938" algn="l"/>
                <a:tab pos="1346200" algn="l"/>
                <a:tab pos="1795463" algn="l"/>
              </a:tabLst>
            </a:pPr>
            <a:r>
              <a:rPr lang="es-AR" sz="1800" b="1" i="1" smtClean="0">
                <a:solidFill>
                  <a:srgbClr val="000000"/>
                </a:solidFill>
              </a:rPr>
              <a:t>Early Switch Phase</a:t>
            </a:r>
          </a:p>
        </p:txBody>
      </p:sp>
      <p:sp>
        <p:nvSpPr>
          <p:cNvPr id="167948" name="Rectangle 11"/>
          <p:cNvSpPr>
            <a:spLocks noChangeArrowheads="1"/>
          </p:cNvSpPr>
          <p:nvPr/>
        </p:nvSpPr>
        <p:spPr bwMode="auto">
          <a:xfrm>
            <a:off x="414340" y="6356480"/>
            <a:ext cx="8010525" cy="3063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b">
            <a:spAutoFit/>
          </a:bodyPr>
          <a:lstStyle/>
          <a:p>
            <a:pPr defTabSz="449263" fontAlgn="base">
              <a:spcBef>
                <a:spcPct val="0"/>
              </a:spcBef>
              <a:spcAft>
                <a:spcPct val="0"/>
              </a:spcAft>
              <a:buClr>
                <a:srgbClr val="000000"/>
              </a:buClr>
              <a:buSzPct val="100000"/>
              <a:buFont typeface="Times New Roman" pitchFamily="18" charset="0"/>
              <a:buNone/>
              <a:tabLst>
                <a:tab pos="44926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Lst>
            </a:pPr>
            <a:r>
              <a:rPr lang="es-AR" sz="1400" smtClean="0">
                <a:solidFill>
                  <a:srgbClr val="455560"/>
                </a:solidFill>
              </a:rPr>
              <a:t>1. Aboud M, et al. AIDS 2018. Abstract THPEB047. 2. Llibre JM, et al. Lancet. 2018;391:839-849. CCO HIV </a:t>
            </a:r>
          </a:p>
        </p:txBody>
      </p:sp>
      <p:sp>
        <p:nvSpPr>
          <p:cNvPr id="167949" name="Rectangle 15"/>
          <p:cNvSpPr>
            <a:spLocks noChangeArrowheads="1"/>
          </p:cNvSpPr>
          <p:nvPr/>
        </p:nvSpPr>
        <p:spPr bwMode="auto">
          <a:xfrm>
            <a:off x="612775" y="2921033"/>
            <a:ext cx="2744788" cy="21222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defTabSz="449263" fontAlgn="base">
              <a:spcBef>
                <a:spcPct val="0"/>
              </a:spcBef>
              <a:spcAft>
                <a:spcPct val="0"/>
              </a:spcAft>
              <a:buClr>
                <a:srgbClr val="000000"/>
              </a:buClr>
              <a:buSzPct val="100000"/>
              <a:buFont typeface="Times New Roman" pitchFamily="18" charset="0"/>
              <a:buNone/>
              <a:tabLst>
                <a:tab pos="449263" algn="l"/>
                <a:tab pos="896938" algn="l"/>
                <a:tab pos="1346200" algn="l"/>
                <a:tab pos="1795463" algn="l"/>
                <a:tab pos="2244725" algn="l"/>
                <a:tab pos="2693988" algn="l"/>
              </a:tabLst>
            </a:pPr>
            <a:r>
              <a:rPr lang="es-AR" sz="1800" smtClean="0">
                <a:solidFill>
                  <a:srgbClr val="000000"/>
                </a:solidFill>
                <a:ea typeface="MS PGothic" pitchFamily="34" charset="-128"/>
              </a:rPr>
              <a:t>Adults on stable ART (INSTI, NNRTI, or PI + </a:t>
            </a:r>
            <a:br>
              <a:rPr lang="es-AR" sz="1800" smtClean="0">
                <a:solidFill>
                  <a:srgbClr val="000000"/>
                </a:solidFill>
                <a:ea typeface="MS PGothic" pitchFamily="34" charset="-128"/>
              </a:rPr>
            </a:br>
            <a:r>
              <a:rPr lang="es-AR" sz="1800" smtClean="0">
                <a:solidFill>
                  <a:srgbClr val="000000"/>
                </a:solidFill>
                <a:ea typeface="MS PGothic" pitchFamily="34" charset="-128"/>
              </a:rPr>
              <a:t>2 NRTIs) with HIV-1 RNA </a:t>
            </a:r>
            <a:br>
              <a:rPr lang="es-AR" sz="1800" smtClean="0">
                <a:solidFill>
                  <a:srgbClr val="000000"/>
                </a:solidFill>
                <a:ea typeface="MS PGothic" pitchFamily="34" charset="-128"/>
              </a:rPr>
            </a:br>
            <a:r>
              <a:rPr lang="es-AR" sz="1800" smtClean="0">
                <a:solidFill>
                  <a:srgbClr val="000000"/>
                </a:solidFill>
                <a:ea typeface="MS PGothic" pitchFamily="34" charset="-128"/>
              </a:rPr>
              <a:t>&lt; 50 copies/mL for ≥ 6 mos at screening; no previous VF or current HBV infection</a:t>
            </a:r>
          </a:p>
          <a:p>
            <a:pPr algn="ctr" defTabSz="449263" fontAlgn="base">
              <a:spcBef>
                <a:spcPct val="0"/>
              </a:spcBef>
              <a:spcAft>
                <a:spcPct val="0"/>
              </a:spcAft>
              <a:buClr>
                <a:srgbClr val="000000"/>
              </a:buClr>
              <a:buSzPct val="100000"/>
              <a:buFont typeface="Times New Roman" pitchFamily="18" charset="0"/>
              <a:buNone/>
              <a:tabLst>
                <a:tab pos="449263" algn="l"/>
                <a:tab pos="896938" algn="l"/>
                <a:tab pos="1346200" algn="l"/>
                <a:tab pos="1795463" algn="l"/>
                <a:tab pos="2244725" algn="l"/>
                <a:tab pos="2693988" algn="l"/>
              </a:tabLst>
            </a:pPr>
            <a:r>
              <a:rPr lang="es-AR" sz="2400" smtClean="0">
                <a:solidFill>
                  <a:srgbClr val="FF0000"/>
                </a:solidFill>
                <a:ea typeface="MS PGothic" pitchFamily="34" charset="-128"/>
              </a:rPr>
              <a:t>(N = 1024)</a:t>
            </a:r>
          </a:p>
        </p:txBody>
      </p:sp>
      <p:sp>
        <p:nvSpPr>
          <p:cNvPr id="167950" name="Rectangle 16"/>
          <p:cNvSpPr>
            <a:spLocks noChangeArrowheads="1"/>
          </p:cNvSpPr>
          <p:nvPr/>
        </p:nvSpPr>
        <p:spPr bwMode="auto">
          <a:xfrm>
            <a:off x="6665913" y="1959008"/>
            <a:ext cx="2211387" cy="3678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defTabSz="449263" fontAlgn="base" hangingPunct="0">
              <a:spcBef>
                <a:spcPct val="0"/>
              </a:spcBef>
              <a:spcAft>
                <a:spcPct val="0"/>
              </a:spcAft>
              <a:buClr>
                <a:srgbClr val="000000"/>
              </a:buClr>
              <a:buSzPct val="100000"/>
              <a:buFont typeface="Times New Roman" pitchFamily="18" charset="0"/>
              <a:buNone/>
              <a:tabLst>
                <a:tab pos="449263" algn="l"/>
                <a:tab pos="896938" algn="l"/>
                <a:tab pos="1346200" algn="l"/>
                <a:tab pos="1795463" algn="l"/>
              </a:tabLst>
            </a:pPr>
            <a:r>
              <a:rPr lang="es-AR" sz="1800" b="1" i="1" smtClean="0">
                <a:solidFill>
                  <a:srgbClr val="000000"/>
                </a:solidFill>
              </a:rPr>
              <a:t>Late Switch Phase</a:t>
            </a:r>
          </a:p>
        </p:txBody>
      </p:sp>
      <p:sp>
        <p:nvSpPr>
          <p:cNvPr id="167951" name="Rectangle 17"/>
          <p:cNvSpPr>
            <a:spLocks noChangeArrowheads="1"/>
          </p:cNvSpPr>
          <p:nvPr/>
        </p:nvSpPr>
        <p:spPr bwMode="auto">
          <a:xfrm>
            <a:off x="8573763" y="2528888"/>
            <a:ext cx="824561" cy="337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p>
            <a:pPr algn="ctr" defTabSz="449263" fontAlgn="base">
              <a:spcBef>
                <a:spcPct val="0"/>
              </a:spcBef>
              <a:spcAft>
                <a:spcPct val="0"/>
              </a:spcAft>
              <a:buClr>
                <a:srgbClr val="000000"/>
              </a:buClr>
              <a:buSzPct val="100000"/>
              <a:buFont typeface="Times New Roman" pitchFamily="18" charset="0"/>
              <a:buNone/>
              <a:tabLst>
                <a:tab pos="449263" algn="l"/>
              </a:tabLst>
            </a:pPr>
            <a:r>
              <a:rPr lang="es-AR" sz="1600" b="1" i="1" smtClean="0">
                <a:solidFill>
                  <a:srgbClr val="000000"/>
                </a:solidFill>
                <a:ea typeface="MS PGothic" pitchFamily="34" charset="-128"/>
              </a:rPr>
              <a:t>Wk 148</a:t>
            </a:r>
          </a:p>
        </p:txBody>
      </p:sp>
      <p:sp>
        <p:nvSpPr>
          <p:cNvPr id="167952" name="Rectangle 18"/>
          <p:cNvSpPr>
            <a:spLocks noChangeArrowheads="1"/>
          </p:cNvSpPr>
          <p:nvPr/>
        </p:nvSpPr>
        <p:spPr bwMode="auto">
          <a:xfrm>
            <a:off x="6119212" y="2528888"/>
            <a:ext cx="720367" cy="337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p>
            <a:pPr algn="ctr" defTabSz="449263" fontAlgn="base">
              <a:spcBef>
                <a:spcPct val="0"/>
              </a:spcBef>
              <a:spcAft>
                <a:spcPct val="0"/>
              </a:spcAft>
              <a:buClr>
                <a:srgbClr val="000000"/>
              </a:buClr>
              <a:buSzPct val="100000"/>
              <a:buFont typeface="Times New Roman" pitchFamily="18" charset="0"/>
              <a:buNone/>
              <a:tabLst>
                <a:tab pos="449263" algn="l"/>
              </a:tabLst>
            </a:pPr>
            <a:r>
              <a:rPr lang="es-AR" sz="1600" b="1" i="1" smtClean="0">
                <a:solidFill>
                  <a:srgbClr val="000000"/>
                </a:solidFill>
                <a:ea typeface="MS PGothic" pitchFamily="34" charset="-128"/>
              </a:rPr>
              <a:t>Wk 52</a:t>
            </a:r>
          </a:p>
        </p:txBody>
      </p:sp>
      <p:sp>
        <p:nvSpPr>
          <p:cNvPr id="167953" name="Rectangle 19"/>
          <p:cNvSpPr>
            <a:spLocks noChangeArrowheads="1"/>
          </p:cNvSpPr>
          <p:nvPr/>
        </p:nvSpPr>
        <p:spPr bwMode="auto">
          <a:xfrm>
            <a:off x="6991640" y="2282891"/>
            <a:ext cx="1564829" cy="5833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p>
            <a:pPr algn="ctr" defTabSz="449263" fontAlgn="base">
              <a:spcBef>
                <a:spcPct val="0"/>
              </a:spcBef>
              <a:spcAft>
                <a:spcPct val="0"/>
              </a:spcAft>
              <a:buClr>
                <a:srgbClr val="000000"/>
              </a:buClr>
              <a:buSzPct val="100000"/>
              <a:buFont typeface="Times New Roman" pitchFamily="18" charset="0"/>
              <a:buNone/>
              <a:tabLst>
                <a:tab pos="449263" algn="l"/>
                <a:tab pos="896938" algn="l"/>
                <a:tab pos="1346200" algn="l"/>
              </a:tabLst>
            </a:pPr>
            <a:r>
              <a:rPr lang="es-AR" sz="1600" b="1" i="1" smtClean="0">
                <a:solidFill>
                  <a:srgbClr val="000000"/>
                </a:solidFill>
                <a:ea typeface="MS PGothic" pitchFamily="34" charset="-128"/>
              </a:rPr>
              <a:t>Current Analysis</a:t>
            </a:r>
          </a:p>
          <a:p>
            <a:pPr algn="ctr" defTabSz="449263" fontAlgn="base">
              <a:spcBef>
                <a:spcPct val="0"/>
              </a:spcBef>
              <a:spcAft>
                <a:spcPct val="0"/>
              </a:spcAft>
              <a:buClr>
                <a:srgbClr val="000000"/>
              </a:buClr>
              <a:buSzPct val="100000"/>
              <a:buFont typeface="Times New Roman" pitchFamily="18" charset="0"/>
              <a:buNone/>
              <a:tabLst>
                <a:tab pos="449263" algn="l"/>
                <a:tab pos="896938" algn="l"/>
                <a:tab pos="1346200" algn="l"/>
              </a:tabLst>
            </a:pPr>
            <a:r>
              <a:rPr lang="es-AR" sz="1600" b="1" i="1" smtClean="0">
                <a:solidFill>
                  <a:srgbClr val="000000"/>
                </a:solidFill>
                <a:ea typeface="MS PGothic" pitchFamily="34" charset="-128"/>
              </a:rPr>
              <a:t>Wk 100</a:t>
            </a:r>
          </a:p>
        </p:txBody>
      </p:sp>
      <p:cxnSp>
        <p:nvCxnSpPr>
          <p:cNvPr id="167954" name="AutoShape 20"/>
          <p:cNvCxnSpPr>
            <a:cxnSpLocks noChangeShapeType="1"/>
          </p:cNvCxnSpPr>
          <p:nvPr/>
        </p:nvCxnSpPr>
        <p:spPr bwMode="auto">
          <a:xfrm>
            <a:off x="7772403" y="2809875"/>
            <a:ext cx="1588" cy="228600"/>
          </a:xfrm>
          <a:prstGeom prst="straightConnector1">
            <a:avLst/>
          </a:prstGeom>
          <a:noFill/>
          <a:ln w="28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67955" name="AutoShape 21"/>
          <p:cNvCxnSpPr>
            <a:cxnSpLocks noChangeShapeType="1"/>
          </p:cNvCxnSpPr>
          <p:nvPr/>
        </p:nvCxnSpPr>
        <p:spPr bwMode="auto">
          <a:xfrm>
            <a:off x="8985250" y="2835275"/>
            <a:ext cx="1588" cy="228600"/>
          </a:xfrm>
          <a:prstGeom prst="straightConnector1">
            <a:avLst/>
          </a:prstGeom>
          <a:noFill/>
          <a:ln w="28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67956" name="Rectangle 22"/>
          <p:cNvSpPr>
            <a:spLocks noChangeArrowheads="1"/>
          </p:cNvSpPr>
          <p:nvPr/>
        </p:nvSpPr>
        <p:spPr bwMode="auto">
          <a:xfrm>
            <a:off x="4017964" y="4686333"/>
            <a:ext cx="4541837" cy="337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defTabSz="449263" fontAlgn="base" hangingPunct="0">
              <a:spcBef>
                <a:spcPct val="0"/>
              </a:spcBef>
              <a:spcAft>
                <a:spcPct val="0"/>
              </a:spcAft>
              <a:buClr>
                <a:srgbClr val="000000"/>
              </a:buClr>
              <a:buSzPct val="100000"/>
              <a:buFont typeface="Times New Roman" pitchFamily="18" charset="0"/>
              <a:buNone/>
              <a:tabLst>
                <a:tab pos="449263" algn="l"/>
                <a:tab pos="896938" algn="l"/>
                <a:tab pos="1346200" algn="l"/>
                <a:tab pos="1795463" algn="l"/>
                <a:tab pos="2244725" algn="l"/>
                <a:tab pos="2693988" algn="l"/>
                <a:tab pos="3143250" algn="l"/>
                <a:tab pos="3592513" algn="l"/>
                <a:tab pos="4041775" algn="l"/>
                <a:tab pos="4491038" algn="l"/>
              </a:tabLst>
            </a:pPr>
            <a:r>
              <a:rPr lang="es-AR" sz="1600" smtClean="0">
                <a:solidFill>
                  <a:srgbClr val="000000"/>
                </a:solidFill>
              </a:rPr>
              <a:t>DTG dosed 50 mg PO QD; RPV dosed 25 mg PO QD.</a:t>
            </a:r>
          </a:p>
        </p:txBody>
      </p:sp>
      <p:cxnSp>
        <p:nvCxnSpPr>
          <p:cNvPr id="167957" name="AutoShape 23"/>
          <p:cNvCxnSpPr>
            <a:cxnSpLocks noChangeShapeType="1"/>
          </p:cNvCxnSpPr>
          <p:nvPr/>
        </p:nvCxnSpPr>
        <p:spPr bwMode="auto">
          <a:xfrm>
            <a:off x="5940427" y="2809875"/>
            <a:ext cx="1588" cy="228600"/>
          </a:xfrm>
          <a:prstGeom prst="straightConnector1">
            <a:avLst/>
          </a:prstGeom>
          <a:noFill/>
          <a:ln w="28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67958" name="Rectangle 24"/>
          <p:cNvSpPr>
            <a:spLocks noChangeArrowheads="1"/>
          </p:cNvSpPr>
          <p:nvPr/>
        </p:nvSpPr>
        <p:spPr bwMode="auto">
          <a:xfrm>
            <a:off x="4396647" y="2282891"/>
            <a:ext cx="1664471" cy="5833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p>
            <a:pPr algn="r" defTabSz="449263" fontAlgn="base">
              <a:spcBef>
                <a:spcPct val="0"/>
              </a:spcBef>
              <a:spcAft>
                <a:spcPct val="0"/>
              </a:spcAft>
              <a:buClr>
                <a:srgbClr val="000000"/>
              </a:buClr>
              <a:buSzPct val="100000"/>
              <a:buFont typeface="Times New Roman" pitchFamily="18" charset="0"/>
              <a:buNone/>
              <a:tabLst>
                <a:tab pos="449263" algn="l"/>
                <a:tab pos="896938" algn="l"/>
                <a:tab pos="1346200" algn="l"/>
              </a:tabLst>
            </a:pPr>
            <a:r>
              <a:rPr lang="es-AR" sz="1600" b="1" i="1" smtClean="0">
                <a:solidFill>
                  <a:srgbClr val="000000"/>
                </a:solidFill>
                <a:ea typeface="MS PGothic" pitchFamily="34" charset="-128"/>
              </a:rPr>
              <a:t>Primary Endpoint</a:t>
            </a:r>
          </a:p>
          <a:p>
            <a:pPr algn="r" defTabSz="449263" fontAlgn="base">
              <a:spcBef>
                <a:spcPct val="0"/>
              </a:spcBef>
              <a:spcAft>
                <a:spcPct val="0"/>
              </a:spcAft>
              <a:buClr>
                <a:srgbClr val="000000"/>
              </a:buClr>
              <a:buSzPct val="100000"/>
              <a:buFont typeface="Times New Roman" pitchFamily="18" charset="0"/>
              <a:buNone/>
              <a:tabLst>
                <a:tab pos="449263" algn="l"/>
                <a:tab pos="896938" algn="l"/>
                <a:tab pos="1346200" algn="l"/>
              </a:tabLst>
            </a:pPr>
            <a:r>
              <a:rPr lang="es-AR" sz="1600" b="1" i="1" smtClean="0">
                <a:solidFill>
                  <a:srgbClr val="000000"/>
                </a:solidFill>
                <a:ea typeface="MS PGothic" pitchFamily="34" charset="-128"/>
              </a:rPr>
              <a:t>Wk 48</a:t>
            </a:r>
          </a:p>
        </p:txBody>
      </p:sp>
      <p:sp>
        <p:nvSpPr>
          <p:cNvPr id="167959" name="Rectangle 25"/>
          <p:cNvSpPr>
            <a:spLocks noChangeArrowheads="1"/>
          </p:cNvSpPr>
          <p:nvPr/>
        </p:nvSpPr>
        <p:spPr bwMode="auto">
          <a:xfrm>
            <a:off x="4017963" y="4895850"/>
            <a:ext cx="60960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defTabSz="449263" fontAlgn="base" hangingPunct="0">
              <a:spcBef>
                <a:spcPct val="0"/>
              </a:spcBef>
              <a:spcAft>
                <a:spcPct val="0"/>
              </a:spcAft>
              <a:buClr>
                <a:srgbClr val="000000"/>
              </a:buClr>
              <a:buSzPct val="100000"/>
              <a:buFont typeface="Times New Roman" pitchFamily="18" charset="0"/>
              <a:buNone/>
              <a:tabLst>
                <a:tab pos="449263" algn="l"/>
                <a:tab pos="896938" algn="l"/>
                <a:tab pos="1346200" algn="l"/>
                <a:tab pos="1795463" algn="l"/>
                <a:tab pos="2244725" algn="l"/>
                <a:tab pos="2693988" algn="l"/>
                <a:tab pos="3143250" algn="l"/>
                <a:tab pos="3592513" algn="l"/>
                <a:tab pos="4041775" algn="l"/>
                <a:tab pos="4491038" algn="l"/>
                <a:tab pos="4940300" algn="l"/>
                <a:tab pos="5389563" algn="l"/>
                <a:tab pos="5838825" algn="l"/>
              </a:tabLst>
            </a:pPr>
            <a:r>
              <a:rPr lang="es-AR" sz="1600" smtClean="0">
                <a:solidFill>
                  <a:srgbClr val="000000"/>
                </a:solidFill>
              </a:rPr>
              <a:t>*70% to 73% of patients receiving TDF at baseline.</a:t>
            </a:r>
          </a:p>
        </p:txBody>
      </p:sp>
      <p:sp>
        <p:nvSpPr>
          <p:cNvPr id="167960" name="Rectangle 26"/>
          <p:cNvSpPr>
            <a:spLocks noChangeArrowheads="1"/>
          </p:cNvSpPr>
          <p:nvPr/>
        </p:nvSpPr>
        <p:spPr bwMode="auto">
          <a:xfrm>
            <a:off x="9291640" y="1971741"/>
            <a:ext cx="2719387" cy="5833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defTabSz="449263" fontAlgn="base" hangingPunct="0">
              <a:spcBef>
                <a:spcPct val="0"/>
              </a:spcBef>
              <a:spcAft>
                <a:spcPct val="0"/>
              </a:spcAft>
              <a:buClr>
                <a:srgbClr val="000000"/>
              </a:buClr>
              <a:buSzPct val="100000"/>
              <a:buFont typeface="Times New Roman" pitchFamily="18" charset="0"/>
              <a:buNone/>
              <a:tabLst>
                <a:tab pos="449263" algn="l"/>
                <a:tab pos="896938" algn="l"/>
                <a:tab pos="1346200" algn="l"/>
                <a:tab pos="1795463" algn="l"/>
                <a:tab pos="2244725" algn="l"/>
                <a:tab pos="2693988" algn="l"/>
              </a:tabLst>
            </a:pPr>
            <a:r>
              <a:rPr lang="es-AR" sz="1600" b="1" smtClean="0">
                <a:solidFill>
                  <a:srgbClr val="000000"/>
                </a:solidFill>
              </a:rPr>
              <a:t>Virologic Response With DTG + RPV by FDA Snapshot</a:t>
            </a:r>
          </a:p>
        </p:txBody>
      </p:sp>
      <p:sp>
        <p:nvSpPr>
          <p:cNvPr id="167961" name="Rectangle 27"/>
          <p:cNvSpPr>
            <a:spLocks noChangeArrowheads="1"/>
          </p:cNvSpPr>
          <p:nvPr/>
        </p:nvSpPr>
        <p:spPr bwMode="auto">
          <a:xfrm>
            <a:off x="10260013" y="3281363"/>
            <a:ext cx="636587" cy="337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defTabSz="449263" fontAlgn="base" hangingPunct="0">
              <a:spcBef>
                <a:spcPct val="0"/>
              </a:spcBef>
              <a:spcAft>
                <a:spcPct val="0"/>
              </a:spcAft>
              <a:buClr>
                <a:srgbClr val="000000"/>
              </a:buClr>
              <a:buSzPct val="100000"/>
              <a:buFont typeface="Times New Roman" pitchFamily="18" charset="0"/>
              <a:buNone/>
              <a:tabLst>
                <a:tab pos="449263" algn="l"/>
              </a:tabLst>
            </a:pPr>
            <a:r>
              <a:rPr lang="es-AR" sz="1600" b="1" smtClean="0">
                <a:solidFill>
                  <a:srgbClr val="015873"/>
                </a:solidFill>
              </a:rPr>
              <a:t>89%</a:t>
            </a:r>
          </a:p>
        </p:txBody>
      </p:sp>
      <p:sp>
        <p:nvSpPr>
          <p:cNvPr id="167962" name="Rectangle 28"/>
          <p:cNvSpPr>
            <a:spLocks noChangeArrowheads="1"/>
          </p:cNvSpPr>
          <p:nvPr/>
        </p:nvSpPr>
        <p:spPr bwMode="auto">
          <a:xfrm>
            <a:off x="10295199" y="4167188"/>
            <a:ext cx="539228" cy="337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p>
            <a:pPr algn="ctr" defTabSz="449263" fontAlgn="base" hangingPunct="0">
              <a:spcBef>
                <a:spcPct val="0"/>
              </a:spcBef>
              <a:spcAft>
                <a:spcPct val="0"/>
              </a:spcAft>
              <a:buClr>
                <a:srgbClr val="000000"/>
              </a:buClr>
              <a:buSzPct val="100000"/>
              <a:buFont typeface="Times New Roman" pitchFamily="18" charset="0"/>
              <a:buNone/>
              <a:tabLst>
                <a:tab pos="449263" algn="l"/>
              </a:tabLst>
            </a:pPr>
            <a:r>
              <a:rPr lang="es-AR" sz="1600" b="1" smtClean="0">
                <a:solidFill>
                  <a:srgbClr val="015873"/>
                </a:solidFill>
              </a:rPr>
              <a:t>93%</a:t>
            </a:r>
          </a:p>
        </p:txBody>
      </p:sp>
      <p:sp>
        <p:nvSpPr>
          <p:cNvPr id="167963" name="Rectangle 29"/>
          <p:cNvSpPr>
            <a:spLocks noChangeArrowheads="1"/>
          </p:cNvSpPr>
          <p:nvPr/>
        </p:nvSpPr>
        <p:spPr bwMode="auto">
          <a:xfrm>
            <a:off x="9415506" y="2528953"/>
            <a:ext cx="2495551" cy="5833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defTabSz="449263" fontAlgn="base" hangingPunct="0">
              <a:spcBef>
                <a:spcPct val="0"/>
              </a:spcBef>
              <a:spcAft>
                <a:spcPct val="0"/>
              </a:spcAft>
              <a:buClr>
                <a:srgbClr val="000000"/>
              </a:buClr>
              <a:buSzPct val="100000"/>
              <a:buFont typeface="Times New Roman" pitchFamily="18" charset="0"/>
              <a:buNone/>
              <a:tabLst>
                <a:tab pos="449263" algn="l"/>
                <a:tab pos="896938" algn="l"/>
                <a:tab pos="1346200" algn="l"/>
                <a:tab pos="1795463" algn="l"/>
                <a:tab pos="2244725" algn="l"/>
              </a:tabLst>
            </a:pPr>
            <a:r>
              <a:rPr lang="es-AR" sz="1600" b="1" smtClean="0">
                <a:solidFill>
                  <a:srgbClr val="000000"/>
                </a:solidFill>
              </a:rPr>
              <a:t>(HIV-1 RNA &lt; 50 copies/mL</a:t>
            </a:r>
            <a:br>
              <a:rPr lang="es-AR" sz="1600" b="1" smtClean="0">
                <a:solidFill>
                  <a:srgbClr val="000000"/>
                </a:solidFill>
              </a:rPr>
            </a:br>
            <a:r>
              <a:rPr lang="es-AR" sz="1600" b="1" smtClean="0">
                <a:solidFill>
                  <a:srgbClr val="000000"/>
                </a:solidFill>
              </a:rPr>
              <a:t>at Wk 100)</a:t>
            </a:r>
          </a:p>
        </p:txBody>
      </p:sp>
    </p:spTree>
    <p:extLst>
      <p:ext uri="{BB962C8B-B14F-4D97-AF65-F5344CB8AC3E}">
        <p14:creationId xmlns:p14="http://schemas.microsoft.com/office/powerpoint/2010/main" val="23245090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ángulo 3"/>
          <p:cNvSpPr/>
          <p:nvPr/>
        </p:nvSpPr>
        <p:spPr>
          <a:xfrm>
            <a:off x="34" y="6050087"/>
            <a:ext cx="3084585" cy="7169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AR" sz="2800" dirty="0">
              <a:solidFill>
                <a:srgbClr val="FFFFFF"/>
              </a:solidFill>
            </a:endParaRPr>
          </a:p>
        </p:txBody>
      </p:sp>
      <p:sp>
        <p:nvSpPr>
          <p:cNvPr id="2" name="Rectángulo 1"/>
          <p:cNvSpPr/>
          <p:nvPr/>
        </p:nvSpPr>
        <p:spPr>
          <a:xfrm>
            <a:off x="911425" y="2558836"/>
            <a:ext cx="10753195" cy="707886"/>
          </a:xfrm>
          <a:prstGeom prst="rect">
            <a:avLst/>
          </a:prstGeom>
        </p:spPr>
        <p:txBody>
          <a:bodyPr wrap="square">
            <a:spAutoFit/>
          </a:bodyPr>
          <a:lstStyle/>
          <a:p>
            <a:pPr algn="ctr" defTabSz="914400" fontAlgn="base">
              <a:spcBef>
                <a:spcPct val="0"/>
              </a:spcBef>
              <a:spcAft>
                <a:spcPct val="0"/>
              </a:spcAft>
            </a:pPr>
            <a:r>
              <a:rPr lang="es-ES" altLang="es-CO" sz="4000" dirty="0" smtClean="0">
                <a:solidFill>
                  <a:srgbClr val="000000"/>
                </a:solidFill>
              </a:rPr>
              <a:t>Futuro del TAR: nuevas drogas y estrategias</a:t>
            </a:r>
            <a:endParaRPr lang="es-ES" altLang="es-CO" sz="4000" dirty="0">
              <a:solidFill>
                <a:srgbClr val="000000"/>
              </a:solidFill>
            </a:endParaRPr>
          </a:p>
        </p:txBody>
      </p:sp>
    </p:spTree>
    <p:extLst>
      <p:ext uri="{BB962C8B-B14F-4D97-AF65-F5344CB8AC3E}">
        <p14:creationId xmlns:p14="http://schemas.microsoft.com/office/powerpoint/2010/main" val="25541870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52" y="2307276"/>
            <a:ext cx="10090297" cy="523216"/>
          </a:xfrm>
          <a:prstGeom prst="rect">
            <a:avLst/>
          </a:prstGeom>
        </p:spPr>
        <p:txBody>
          <a:bodyPr wrap="square" lIns="91434" tIns="45718" rIns="91434" bIns="45718">
            <a:spAutoFit/>
          </a:bodyPr>
          <a:lstStyle/>
          <a:p>
            <a:pPr defTabSz="914332"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normAutofit/>
          </a:bodyPr>
          <a:lstStyle/>
          <a:p>
            <a:r>
              <a:rPr lang="es-AR" sz="2000" dirty="0" smtClean="0"/>
              <a:t>Eficiencia de la transmisión en las diferentes etapas de la infección</a:t>
            </a:r>
            <a:endParaRPr lang="es-AR" sz="2000" dirty="0"/>
          </a:p>
        </p:txBody>
      </p:sp>
      <p:pic>
        <p:nvPicPr>
          <p:cNvPr id="5" name="Picture 6" descr="Disease stage"/>
          <p:cNvPicPr>
            <a:picLocks noChangeAspect="1" noChangeArrowheads="1"/>
          </p:cNvPicPr>
          <p:nvPr/>
        </p:nvPicPr>
        <p:blipFill rotWithShape="1">
          <a:blip r:embed="rId2">
            <a:extLst>
              <a:ext uri="{28A0092B-C50C-407E-A947-70E740481C1C}">
                <a14:useLocalDpi xmlns:a14="http://schemas.microsoft.com/office/drawing/2010/main" val="0"/>
              </a:ext>
            </a:extLst>
          </a:blip>
          <a:srcRect l="935" t="2260" r="1412"/>
          <a:stretch/>
        </p:blipFill>
        <p:spPr bwMode="auto">
          <a:xfrm>
            <a:off x="510363" y="2200949"/>
            <a:ext cx="11079125" cy="4271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Rectángulo"/>
          <p:cNvSpPr/>
          <p:nvPr/>
        </p:nvSpPr>
        <p:spPr>
          <a:xfrm>
            <a:off x="8429060" y="6472533"/>
            <a:ext cx="2777683" cy="338554"/>
          </a:xfrm>
          <a:prstGeom prst="rect">
            <a:avLst/>
          </a:prstGeom>
        </p:spPr>
        <p:txBody>
          <a:bodyPr wrap="none">
            <a:spAutoFit/>
          </a:bodyPr>
          <a:lstStyle/>
          <a:p>
            <a:pPr lvl="0" algn="r" fontAlgn="base">
              <a:spcBef>
                <a:spcPct val="50000"/>
              </a:spcBef>
              <a:spcAft>
                <a:spcPct val="0"/>
              </a:spcAft>
            </a:pPr>
            <a:r>
              <a:rPr kumimoji="1" lang="en-US" altLang="es-AR" sz="1600" dirty="0">
                <a:solidFill>
                  <a:srgbClr val="000000"/>
                </a:solidFill>
                <a:latin typeface="Tahoma" pitchFamily="34" charset="0"/>
                <a:ea typeface="ヒラギノ角ゴ Pro W3"/>
                <a:cs typeface="Tahoma" pitchFamily="34" charset="0"/>
              </a:rPr>
              <a:t>Source:  Galvin/Cohen, 2004</a:t>
            </a:r>
          </a:p>
        </p:txBody>
      </p:sp>
    </p:spTree>
    <p:extLst>
      <p:ext uri="{BB962C8B-B14F-4D97-AF65-F5344CB8AC3E}">
        <p14:creationId xmlns:p14="http://schemas.microsoft.com/office/powerpoint/2010/main" val="2867386046"/>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ángulo 3"/>
          <p:cNvSpPr/>
          <p:nvPr/>
        </p:nvSpPr>
        <p:spPr>
          <a:xfrm>
            <a:off x="0" y="6050315"/>
            <a:ext cx="3083984" cy="71755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776" tIns="60888" rIns="121776" bIns="60888" anchor="ctr"/>
          <a:lstStyle/>
          <a:p>
            <a:pPr algn="ctr" defTabSz="1219050">
              <a:defRPr/>
            </a:pPr>
            <a:endParaRPr lang="es-AR" sz="3700" dirty="0">
              <a:solidFill>
                <a:srgbClr val="FFFFFF"/>
              </a:solidFill>
              <a:sym typeface="Arial"/>
            </a:endParaRPr>
          </a:p>
        </p:txBody>
      </p:sp>
      <p:graphicFrame>
        <p:nvGraphicFramePr>
          <p:cNvPr id="3" name="2 Tabla"/>
          <p:cNvGraphicFramePr>
            <a:graphicFrameLocks noGrp="1"/>
          </p:cNvGraphicFramePr>
          <p:nvPr>
            <p:extLst>
              <p:ext uri="{D42A27DB-BD31-4B8C-83A1-F6EECF244321}">
                <p14:modId xmlns:p14="http://schemas.microsoft.com/office/powerpoint/2010/main" val="2673215999"/>
              </p:ext>
            </p:extLst>
          </p:nvPr>
        </p:nvGraphicFramePr>
        <p:xfrm>
          <a:off x="937848" y="207857"/>
          <a:ext cx="10672934" cy="5517082"/>
        </p:xfrm>
        <a:graphic>
          <a:graphicData uri="http://schemas.openxmlformats.org/drawingml/2006/table">
            <a:tbl>
              <a:tblPr firstRow="1" bandRow="1"/>
              <a:tblGrid>
                <a:gridCol w="1291031"/>
                <a:gridCol w="1540208"/>
                <a:gridCol w="1415619"/>
                <a:gridCol w="825599"/>
                <a:gridCol w="1695451"/>
                <a:gridCol w="1140563"/>
                <a:gridCol w="1275904"/>
                <a:gridCol w="1488559"/>
              </a:tblGrid>
              <a:tr h="1004809">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r>
                        <a:rPr kumimoji="0" lang="es-AR" sz="1600" b="0" i="0" u="none" strike="noStrike" kern="1200" cap="none" spc="0" normalizeH="0" baseline="0" noProof="0" dirty="0" smtClean="0">
                          <a:ln>
                            <a:noFill/>
                          </a:ln>
                          <a:solidFill>
                            <a:schemeClr val="bg1"/>
                          </a:solidFill>
                          <a:effectLst/>
                          <a:uLnTx/>
                          <a:uFillTx/>
                          <a:latin typeface="Tahoma" pitchFamily="34" charset="0"/>
                          <a:ea typeface="Tahoma" pitchFamily="34" charset="0"/>
                          <a:cs typeface="Tahoma" pitchFamily="34" charset="0"/>
                        </a:rPr>
                        <a:t>   INTR</a:t>
                      </a:r>
                      <a:endParaRPr lang="es-CO" sz="1600" dirty="0">
                        <a:solidFill>
                          <a:schemeClr val="bg1"/>
                        </a:solidFill>
                        <a:latin typeface="Tahoma" pitchFamily="34" charset="0"/>
                        <a:ea typeface="Tahoma" pitchFamily="34" charset="0"/>
                        <a:cs typeface="Tahoma" pitchFamily="34" charset="0"/>
                      </a:endParaRPr>
                    </a:p>
                  </a:txBody>
                  <a:tcPr marL="121907" marR="121907" marT="45716" marB="45716">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tx2">
                        <a:lumMod val="90000"/>
                      </a:schemeClr>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ES" sz="1600" b="0" i="0" u="none" strike="noStrike" kern="1200" cap="none" spc="0" normalizeH="0" baseline="0" noProof="0" dirty="0" smtClean="0">
                          <a:ln>
                            <a:noFill/>
                          </a:ln>
                          <a:solidFill>
                            <a:schemeClr val="bg1"/>
                          </a:solidFill>
                          <a:effectLst/>
                          <a:uLnTx/>
                          <a:uFillTx/>
                          <a:latin typeface="Tahoma" pitchFamily="34" charset="0"/>
                          <a:ea typeface="Tahoma" pitchFamily="34" charset="0"/>
                          <a:cs typeface="Tahoma" pitchFamily="34" charset="0"/>
                        </a:rPr>
                        <a:t>INNTR</a:t>
                      </a:r>
                    </a:p>
                  </a:txBody>
                  <a:tcPr marL="121907" marR="121907" marT="45716" marB="45716">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tx2">
                        <a:lumMod val="90000"/>
                      </a:schemeClr>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ES" sz="1600" b="0" i="0" u="none" strike="noStrike" kern="1200" cap="none" spc="0" normalizeH="0" baseline="0" noProof="0" dirty="0" smtClean="0">
                          <a:ln>
                            <a:noFill/>
                          </a:ln>
                          <a:solidFill>
                            <a:schemeClr val="bg1"/>
                          </a:solidFill>
                          <a:effectLst/>
                          <a:uLnTx/>
                          <a:uFillTx/>
                          <a:latin typeface="Tahoma" pitchFamily="34" charset="0"/>
                          <a:ea typeface="Tahoma" pitchFamily="34" charset="0"/>
                          <a:cs typeface="Tahoma" pitchFamily="34" charset="0"/>
                        </a:rPr>
                        <a:t>IP</a:t>
                      </a:r>
                    </a:p>
                  </a:txBody>
                  <a:tcPr marL="121907" marR="121907" marT="45716" marB="45716">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tx2">
                        <a:lumMod val="90000"/>
                      </a:schemeClr>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ES" sz="1600" b="0" i="0" u="none" strike="noStrike" kern="1200" cap="none" spc="0" normalizeH="0" baseline="0" noProof="0" dirty="0" smtClean="0">
                          <a:ln>
                            <a:noFill/>
                          </a:ln>
                          <a:solidFill>
                            <a:schemeClr val="bg1"/>
                          </a:solidFill>
                          <a:effectLst/>
                          <a:uLnTx/>
                          <a:uFillTx/>
                          <a:latin typeface="Tahoma" pitchFamily="34" charset="0"/>
                          <a:ea typeface="Tahoma" pitchFamily="34" charset="0"/>
                          <a:cs typeface="Tahoma" pitchFamily="34" charset="0"/>
                        </a:rPr>
                        <a:t>IF</a:t>
                      </a:r>
                    </a:p>
                    <a:p>
                      <a:endParaRPr lang="es-CO" sz="1600" dirty="0">
                        <a:solidFill>
                          <a:schemeClr val="bg1"/>
                        </a:solidFill>
                        <a:latin typeface="Tahoma" pitchFamily="34" charset="0"/>
                        <a:ea typeface="Tahoma" pitchFamily="34" charset="0"/>
                        <a:cs typeface="Tahoma" pitchFamily="34" charset="0"/>
                      </a:endParaRPr>
                    </a:p>
                  </a:txBody>
                  <a:tcPr marL="121907" marR="121907" marT="45716" marB="45716">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tx2">
                        <a:lumMod val="90000"/>
                      </a:schemeClr>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ES" sz="1600" b="0" i="0" u="none" strike="noStrike" kern="1200" cap="none" spc="0" normalizeH="0" baseline="0" noProof="0" dirty="0" smtClean="0">
                          <a:ln>
                            <a:noFill/>
                          </a:ln>
                          <a:solidFill>
                            <a:schemeClr val="bg1"/>
                          </a:solidFill>
                          <a:effectLst/>
                          <a:uLnTx/>
                          <a:uFillTx/>
                          <a:latin typeface="Tahoma" pitchFamily="34" charset="0"/>
                          <a:ea typeface="Tahoma" pitchFamily="34" charset="0"/>
                          <a:cs typeface="Tahoma" pitchFamily="34" charset="0"/>
                        </a:rPr>
                        <a:t>II</a:t>
                      </a:r>
                    </a:p>
                    <a:p>
                      <a:endParaRPr lang="es-CO" sz="1600" dirty="0">
                        <a:solidFill>
                          <a:schemeClr val="bg1"/>
                        </a:solidFill>
                        <a:latin typeface="Tahoma" pitchFamily="34" charset="0"/>
                        <a:ea typeface="Tahoma" pitchFamily="34" charset="0"/>
                        <a:cs typeface="Tahoma" pitchFamily="34" charset="0"/>
                      </a:endParaRPr>
                    </a:p>
                  </a:txBody>
                  <a:tcPr marL="121907" marR="121907" marT="45716" marB="45716">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tx2">
                        <a:lumMod val="90000"/>
                      </a:schemeClr>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ES" sz="1600" b="0" i="0" u="none" strike="noStrike" kern="1200" cap="none" spc="0" normalizeH="0" baseline="0" noProof="0" dirty="0" smtClean="0">
                          <a:ln>
                            <a:noFill/>
                          </a:ln>
                          <a:solidFill>
                            <a:schemeClr val="bg1"/>
                          </a:solidFill>
                          <a:effectLst/>
                          <a:uLnTx/>
                          <a:uFillTx/>
                          <a:latin typeface="Tahoma" pitchFamily="34" charset="0"/>
                          <a:ea typeface="Tahoma" pitchFamily="34" charset="0"/>
                          <a:cs typeface="Tahoma" pitchFamily="34" charset="0"/>
                        </a:rPr>
                        <a:t>IR5</a:t>
                      </a:r>
                    </a:p>
                  </a:txBody>
                  <a:tcPr marL="121907" marR="121907" marT="45716" marB="45716">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tx2">
                        <a:lumMod val="9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ES" sz="1600" b="0" i="0" u="none" strike="noStrike" kern="1200" cap="none" spc="0" normalizeH="0" baseline="0" noProof="0" dirty="0" smtClean="0">
                          <a:ln>
                            <a:noFill/>
                          </a:ln>
                          <a:solidFill>
                            <a:srgbClr val="000000"/>
                          </a:solidFill>
                          <a:effectLst/>
                          <a:uLnTx/>
                          <a:uFillTx/>
                          <a:latin typeface="Tahoma" pitchFamily="34" charset="0"/>
                          <a:ea typeface="Tahoma" pitchFamily="34" charset="0"/>
                          <a:cs typeface="Tahoma" pitchFamily="34" charset="0"/>
                        </a:rPr>
                        <a:t>I de                     </a:t>
                      </a:r>
                      <a:r>
                        <a:rPr kumimoji="0" lang="es-ES" sz="1600" b="0" i="0" u="none" strike="noStrike" kern="1200" cap="none" spc="0" normalizeH="0" baseline="0" noProof="0" dirty="0" err="1" smtClean="0">
                          <a:ln>
                            <a:noFill/>
                          </a:ln>
                          <a:solidFill>
                            <a:srgbClr val="000000"/>
                          </a:solidFill>
                          <a:effectLst/>
                          <a:uLnTx/>
                          <a:uFillTx/>
                          <a:latin typeface="Tahoma" pitchFamily="34" charset="0"/>
                          <a:ea typeface="Tahoma" pitchFamily="34" charset="0"/>
                          <a:cs typeface="Tahoma" pitchFamily="34" charset="0"/>
                        </a:rPr>
                        <a:t>Atachment</a:t>
                      </a:r>
                      <a:endParaRPr kumimoji="0" lang="es-ES" sz="1600" b="0" i="0" u="none" strike="noStrike" kern="1200" cap="none" spc="0" normalizeH="0" baseline="0" noProof="0" dirty="0" smtClean="0">
                        <a:ln>
                          <a:noFill/>
                        </a:ln>
                        <a:solidFill>
                          <a:schemeClr val="bg1"/>
                        </a:solidFill>
                        <a:effectLst/>
                        <a:uLnTx/>
                        <a:uFillTx/>
                        <a:latin typeface="Tahoma" pitchFamily="34" charset="0"/>
                        <a:ea typeface="Tahoma" pitchFamily="34" charset="0"/>
                        <a:cs typeface="Tahoma" pitchFamily="34" charset="0"/>
                      </a:endParaRPr>
                    </a:p>
                  </a:txBody>
                  <a:tcPr marL="121907" marR="121907" marT="45716" marB="45716">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2">
                        <a:lumMod val="9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ES" sz="1600" b="0" i="0" u="none" strike="noStrike" kern="1200" cap="none" spc="0" normalizeH="0" baseline="0" noProof="0" dirty="0" smtClean="0">
                          <a:ln>
                            <a:noFill/>
                          </a:ln>
                          <a:solidFill>
                            <a:schemeClr val="bg1"/>
                          </a:solidFill>
                          <a:effectLst/>
                          <a:uLnTx/>
                          <a:uFillTx/>
                          <a:latin typeface="Tahoma" pitchFamily="34" charset="0"/>
                          <a:ea typeface="Tahoma" pitchFamily="34" charset="0"/>
                          <a:cs typeface="Tahoma" pitchFamily="34" charset="0"/>
                        </a:rPr>
                        <a:t>Ac</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ES" sz="1600" b="0" i="0" u="none" strike="noStrike" kern="1200" cap="none" spc="0" normalizeH="0" baseline="0" noProof="0" dirty="0" smtClean="0">
                          <a:ln>
                            <a:noFill/>
                          </a:ln>
                          <a:solidFill>
                            <a:schemeClr val="bg1"/>
                          </a:solidFill>
                          <a:effectLst/>
                          <a:uLnTx/>
                          <a:uFillTx/>
                          <a:latin typeface="Tahoma" pitchFamily="34" charset="0"/>
                          <a:ea typeface="Tahoma" pitchFamily="34" charset="0"/>
                          <a:cs typeface="Tahoma" pitchFamily="34" charset="0"/>
                        </a:rPr>
                        <a:t>monoclonales</a:t>
                      </a:r>
                    </a:p>
                  </a:txBody>
                  <a:tcPr marL="121907" marR="121907" marT="45716" marB="45716">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2">
                        <a:lumMod val="90000"/>
                      </a:schemeClr>
                    </a:solidFill>
                  </a:tcPr>
                </a:tc>
              </a:tr>
              <a:tr h="4512273">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chemeClr val="bg1">
                              <a:lumMod val="50000"/>
                              <a:lumOff val="50000"/>
                            </a:schemeClr>
                          </a:solidFill>
                          <a:effectLst/>
                          <a:uLnTx/>
                          <a:uFillTx/>
                          <a:latin typeface="+mn-lt"/>
                          <a:ea typeface="+mn-ea"/>
                          <a:cs typeface="+mn-cs"/>
                        </a:rPr>
                        <a:t>AZT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err="1" smtClean="0">
                          <a:ln>
                            <a:noFill/>
                          </a:ln>
                          <a:solidFill>
                            <a:schemeClr val="bg2">
                              <a:lumMod val="65000"/>
                              <a:lumOff val="35000"/>
                            </a:schemeClr>
                          </a:solidFill>
                          <a:effectLst/>
                          <a:uLnTx/>
                          <a:uFillTx/>
                          <a:latin typeface="+mn-lt"/>
                          <a:ea typeface="+mn-ea"/>
                          <a:cs typeface="+mn-cs"/>
                        </a:rPr>
                        <a:t>ddI</a:t>
                      </a:r>
                      <a:endParaRPr kumimoji="0" lang="es-AR" sz="1600" b="0" i="0" u="none" strike="noStrike" kern="1200" cap="none" spc="0" normalizeH="0" baseline="0" noProof="0" dirty="0" smtClean="0">
                        <a:ln>
                          <a:noFill/>
                        </a:ln>
                        <a:solidFill>
                          <a:schemeClr val="bg2">
                            <a:lumMod val="65000"/>
                            <a:lumOff val="35000"/>
                          </a:schemeClr>
                        </a:solidFill>
                        <a:effectLst/>
                        <a:uLnTx/>
                        <a:uFillTx/>
                        <a:latin typeface="+mn-lt"/>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err="1" smtClean="0">
                          <a:ln>
                            <a:noFill/>
                          </a:ln>
                          <a:solidFill>
                            <a:schemeClr val="bg2">
                              <a:lumMod val="65000"/>
                              <a:lumOff val="35000"/>
                            </a:schemeClr>
                          </a:solidFill>
                          <a:effectLst/>
                          <a:uLnTx/>
                          <a:uFillTx/>
                          <a:latin typeface="+mn-lt"/>
                          <a:ea typeface="+mn-ea"/>
                          <a:cs typeface="+mn-cs"/>
                        </a:rPr>
                        <a:t>ddC</a:t>
                      </a:r>
                      <a:endParaRPr kumimoji="0" lang="es-AR" sz="1600" b="0" i="0" u="none" strike="noStrike" kern="1200" cap="none" spc="0" normalizeH="0" baseline="0" noProof="0" dirty="0" smtClean="0">
                        <a:ln>
                          <a:noFill/>
                        </a:ln>
                        <a:solidFill>
                          <a:schemeClr val="bg2">
                            <a:lumMod val="65000"/>
                            <a:lumOff val="35000"/>
                          </a:schemeClr>
                        </a:solidFill>
                        <a:effectLst/>
                        <a:uLnTx/>
                        <a:uFillTx/>
                        <a:latin typeface="+mn-lt"/>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rgbClr val="FFFFFF"/>
                          </a:solidFill>
                          <a:effectLst/>
                          <a:uLnTx/>
                          <a:uFillTx/>
                          <a:latin typeface="+mn-lt"/>
                          <a:ea typeface="+mn-ea"/>
                          <a:cs typeface="+mn-cs"/>
                        </a:rPr>
                        <a:t>3TC</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chemeClr val="bg2">
                              <a:lumMod val="65000"/>
                              <a:lumOff val="35000"/>
                            </a:schemeClr>
                          </a:solidFill>
                          <a:effectLst/>
                          <a:uLnTx/>
                          <a:uFillTx/>
                          <a:latin typeface="+mn-lt"/>
                          <a:ea typeface="+mn-ea"/>
                          <a:cs typeface="+mn-cs"/>
                        </a:rPr>
                        <a:t>d4T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rgbClr val="FFFFFF"/>
                          </a:solidFill>
                          <a:effectLst/>
                          <a:uLnTx/>
                          <a:uFillTx/>
                          <a:latin typeface="+mn-lt"/>
                          <a:ea typeface="+mn-ea"/>
                          <a:cs typeface="+mn-cs"/>
                        </a:rPr>
                        <a:t>ABV</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rgbClr val="FFFFFF"/>
                          </a:solidFill>
                          <a:effectLst/>
                          <a:uLnTx/>
                          <a:uFillTx/>
                          <a:latin typeface="+mn-lt"/>
                          <a:ea typeface="+mn-ea"/>
                          <a:cs typeface="+mn-cs"/>
                        </a:rPr>
                        <a:t>FTC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s-AR" sz="1600" b="0" i="0" u="none" strike="noStrike" kern="1200" cap="none" spc="0" normalizeH="0" baseline="0" noProof="0" dirty="0" smtClean="0">
                        <a:ln>
                          <a:noFill/>
                        </a:ln>
                        <a:solidFill>
                          <a:srgbClr val="FFFFFF"/>
                        </a:solidFill>
                        <a:effectLst/>
                        <a:uLnTx/>
                        <a:uFillTx/>
                        <a:latin typeface="+mn-lt"/>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err="1" smtClean="0">
                          <a:ln>
                            <a:noFill/>
                          </a:ln>
                          <a:solidFill>
                            <a:srgbClr val="FFFFFF"/>
                          </a:solidFill>
                          <a:effectLst/>
                          <a:uLnTx/>
                          <a:uFillTx/>
                          <a:latin typeface="+mn-lt"/>
                          <a:ea typeface="+mn-ea"/>
                          <a:cs typeface="+mn-cs"/>
                        </a:rPr>
                        <a:t>INsTR</a:t>
                      </a:r>
                      <a:endParaRPr kumimoji="0" lang="es-AR" sz="1600" b="0" i="0" u="none" strike="noStrike" kern="1200" cap="none" spc="0" normalizeH="0" baseline="0" noProof="0" dirty="0" smtClean="0">
                        <a:ln>
                          <a:noFill/>
                        </a:ln>
                        <a:solidFill>
                          <a:srgbClr val="FFFFFF"/>
                        </a:solidFill>
                        <a:effectLst/>
                        <a:uLnTx/>
                        <a:uFillTx/>
                        <a:latin typeface="+mn-lt"/>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rgbClr val="FFFFFF"/>
                          </a:solidFill>
                          <a:effectLst/>
                          <a:uLnTx/>
                          <a:uFillTx/>
                          <a:latin typeface="+mn-lt"/>
                          <a:ea typeface="+mn-ea"/>
                          <a:cs typeface="+mn-cs"/>
                        </a:rPr>
                        <a:t>TFV</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rgbClr val="FFFFFF"/>
                          </a:solidFill>
                          <a:effectLst/>
                          <a:uLnTx/>
                          <a:uFillTx/>
                          <a:latin typeface="+mn-lt"/>
                          <a:ea typeface="+mn-ea"/>
                          <a:cs typeface="+mn-cs"/>
                        </a:rPr>
                        <a:t>TAF</a:t>
                      </a:r>
                      <a:endParaRPr kumimoji="0" lang="es-ES" sz="1600" b="0" i="0" u="none" strike="noStrike" kern="1200" cap="none" spc="0" normalizeH="0" baseline="0" noProof="0" dirty="0" smtClean="0">
                        <a:ln>
                          <a:noFill/>
                        </a:ln>
                        <a:solidFill>
                          <a:srgbClr val="FFFFFF"/>
                        </a:solidFill>
                        <a:effectLst/>
                        <a:uLnTx/>
                        <a:uFillTx/>
                        <a:latin typeface="+mn-lt"/>
                        <a:ea typeface="+mn-ea"/>
                        <a:cs typeface="+mn-cs"/>
                      </a:endParaRPr>
                    </a:p>
                  </a:txBody>
                  <a:tcPr marL="121907" marR="121907" marT="45716" marB="45716">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chemeClr val="bg1">
                              <a:lumMod val="50000"/>
                              <a:lumOff val="50000"/>
                            </a:schemeClr>
                          </a:solidFill>
                          <a:effectLst/>
                          <a:uLnTx/>
                          <a:uFillTx/>
                          <a:latin typeface="+mn-lt"/>
                          <a:ea typeface="+mn-ea"/>
                          <a:cs typeface="+mn-cs"/>
                        </a:rPr>
                        <a:t>NEVIRAPINA</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chemeClr val="bg2">
                              <a:lumMod val="65000"/>
                              <a:lumOff val="35000"/>
                            </a:schemeClr>
                          </a:solidFill>
                          <a:effectLst/>
                          <a:uLnTx/>
                          <a:uFillTx/>
                          <a:latin typeface="+mn-lt"/>
                          <a:ea typeface="+mn-ea"/>
                          <a:cs typeface="+mn-cs"/>
                        </a:rPr>
                        <a:t>DELAVIRDINA</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rgbClr val="FFFFFF"/>
                          </a:solidFill>
                          <a:effectLst/>
                          <a:uLnTx/>
                          <a:uFillTx/>
                          <a:latin typeface="+mn-lt"/>
                          <a:ea typeface="+mn-ea"/>
                          <a:cs typeface="+mn-cs"/>
                        </a:rPr>
                        <a:t>EFAVIRENZ</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rgbClr val="FFFFFF"/>
                          </a:solidFill>
                          <a:effectLst/>
                          <a:uLnTx/>
                          <a:uFillTx/>
                          <a:latin typeface="+mn-lt"/>
                          <a:ea typeface="+mn-ea"/>
                          <a:cs typeface="+mn-cs"/>
                        </a:rPr>
                        <a:t>ETRAVIRINA</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rgbClr val="FFFFFF"/>
                          </a:solidFill>
                          <a:effectLst/>
                          <a:uLnTx/>
                          <a:uFillTx/>
                          <a:latin typeface="+mn-lt"/>
                          <a:ea typeface="+mn-ea"/>
                          <a:cs typeface="+mn-cs"/>
                        </a:rPr>
                        <a:t>RILPIVIRINA</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rgbClr val="FFFF00"/>
                          </a:solidFill>
                          <a:effectLst/>
                          <a:uLnTx/>
                          <a:uFillTx/>
                          <a:latin typeface="+mn-lt"/>
                          <a:ea typeface="+mn-ea"/>
                          <a:cs typeface="+mn-cs"/>
                        </a:rPr>
                        <a:t>RILPIVIRINA LA</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rgbClr val="FFFF00"/>
                          </a:solidFill>
                          <a:effectLst/>
                          <a:uLnTx/>
                          <a:uFillTx/>
                          <a:latin typeface="+mn-lt"/>
                          <a:ea typeface="+mn-ea"/>
                          <a:cs typeface="+mn-cs"/>
                        </a:rPr>
                        <a:t>DORAVIRINA</a:t>
                      </a:r>
                      <a:endParaRPr kumimoji="0" lang="es-ES" sz="1600" b="0" i="0" u="none" strike="noStrike" kern="1200" cap="none" spc="0" normalizeH="0" baseline="0" noProof="0" dirty="0" smtClean="0">
                        <a:ln>
                          <a:noFill/>
                        </a:ln>
                        <a:solidFill>
                          <a:srgbClr val="FFFF00"/>
                        </a:solidFill>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s-AR" sz="1600" b="0" i="0" u="none" strike="noStrike" kern="1200" cap="none" spc="0" normalizeH="0" baseline="0" noProof="0" dirty="0" smtClean="0">
                        <a:ln>
                          <a:noFill/>
                        </a:ln>
                        <a:solidFill>
                          <a:srgbClr val="FFFFFF"/>
                        </a:solidFill>
                        <a:effectLst/>
                        <a:uLnTx/>
                        <a:uFillTx/>
                        <a:latin typeface="+mn-lt"/>
                        <a:ea typeface="+mn-ea"/>
                        <a:cs typeface="+mn-cs"/>
                      </a:endParaRPr>
                    </a:p>
                  </a:txBody>
                  <a:tcPr marL="121907" marR="121907" marT="45716" marB="45716">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500" b="0" i="0" u="none" strike="noStrike" kern="1200" cap="none" spc="0" normalizeH="0" baseline="0" noProof="0" dirty="0" smtClean="0">
                          <a:ln>
                            <a:noFill/>
                          </a:ln>
                          <a:solidFill>
                            <a:schemeClr val="bg2">
                              <a:lumMod val="65000"/>
                              <a:lumOff val="35000"/>
                            </a:schemeClr>
                          </a:solidFill>
                          <a:effectLst/>
                          <a:uLnTx/>
                          <a:uFillTx/>
                          <a:latin typeface="+mn-lt"/>
                          <a:ea typeface="+mn-ea"/>
                          <a:cs typeface="+mn-cs"/>
                        </a:rPr>
                        <a:t>SAQUINAVIR/r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500" b="0" i="0" u="none" strike="noStrike" kern="1200" cap="none" spc="0" normalizeH="0" baseline="0" noProof="0" dirty="0" smtClean="0">
                          <a:ln>
                            <a:noFill/>
                          </a:ln>
                          <a:solidFill>
                            <a:schemeClr val="bg2">
                              <a:lumMod val="65000"/>
                              <a:lumOff val="35000"/>
                            </a:schemeClr>
                          </a:solidFill>
                          <a:effectLst/>
                          <a:uLnTx/>
                          <a:uFillTx/>
                          <a:latin typeface="+mn-lt"/>
                          <a:ea typeface="+mn-ea"/>
                          <a:cs typeface="+mn-cs"/>
                        </a:rPr>
                        <a:t>RITONAVIR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500" b="0" i="0" u="none" strike="noStrike" kern="1200" cap="none" spc="0" normalizeH="0" baseline="0" noProof="0" dirty="0" smtClean="0">
                          <a:ln>
                            <a:noFill/>
                          </a:ln>
                          <a:solidFill>
                            <a:schemeClr val="bg2">
                              <a:lumMod val="65000"/>
                              <a:lumOff val="35000"/>
                            </a:schemeClr>
                          </a:solidFill>
                          <a:effectLst/>
                          <a:uLnTx/>
                          <a:uFillTx/>
                          <a:latin typeface="+mn-lt"/>
                          <a:ea typeface="+mn-ea"/>
                          <a:cs typeface="+mn-cs"/>
                        </a:rPr>
                        <a:t>INDINAVIR/r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500" b="0" i="0" u="none" strike="noStrike" kern="1200" cap="none" spc="0" normalizeH="0" baseline="0" noProof="0" dirty="0" smtClean="0">
                          <a:ln>
                            <a:noFill/>
                          </a:ln>
                          <a:solidFill>
                            <a:schemeClr val="bg2">
                              <a:lumMod val="65000"/>
                              <a:lumOff val="35000"/>
                            </a:schemeClr>
                          </a:solidFill>
                          <a:effectLst/>
                          <a:uLnTx/>
                          <a:uFillTx/>
                          <a:latin typeface="+mn-lt"/>
                          <a:ea typeface="+mn-ea"/>
                          <a:cs typeface="+mn-cs"/>
                        </a:rPr>
                        <a:t>NELFINAVIR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500" b="0" i="0" u="none" strike="noStrike" kern="1200" cap="none" spc="0" normalizeH="0" baseline="0" noProof="0" dirty="0" smtClean="0">
                          <a:ln>
                            <a:noFill/>
                          </a:ln>
                          <a:solidFill>
                            <a:schemeClr val="bg2">
                              <a:lumMod val="65000"/>
                              <a:lumOff val="35000"/>
                            </a:schemeClr>
                          </a:solidFill>
                          <a:effectLst/>
                          <a:uLnTx/>
                          <a:uFillTx/>
                          <a:latin typeface="+mn-lt"/>
                          <a:ea typeface="+mn-ea"/>
                          <a:cs typeface="+mn-cs"/>
                        </a:rPr>
                        <a:t>AMPRENAVIR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500" b="0" i="0" u="none" strike="noStrike" kern="1200" cap="none" spc="0" normalizeH="0" baseline="0" noProof="0" dirty="0" smtClean="0">
                          <a:ln>
                            <a:noFill/>
                          </a:ln>
                          <a:solidFill>
                            <a:schemeClr val="bg1">
                              <a:lumMod val="50000"/>
                              <a:lumOff val="50000"/>
                            </a:schemeClr>
                          </a:solidFill>
                          <a:effectLst/>
                          <a:uLnTx/>
                          <a:uFillTx/>
                          <a:latin typeface="+mn-lt"/>
                          <a:ea typeface="+mn-ea"/>
                          <a:cs typeface="+mn-cs"/>
                        </a:rPr>
                        <a:t>LOPINAVIR/r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500" b="0" i="0" u="none" strike="noStrike" kern="1200" cap="none" spc="0" normalizeH="0" baseline="0" noProof="0" dirty="0" smtClean="0">
                          <a:ln>
                            <a:noFill/>
                          </a:ln>
                          <a:solidFill>
                            <a:srgbClr val="FFFFFF"/>
                          </a:solidFill>
                          <a:effectLst/>
                          <a:uLnTx/>
                          <a:uFillTx/>
                          <a:latin typeface="+mn-lt"/>
                          <a:ea typeface="+mn-ea"/>
                          <a:cs typeface="+mn-cs"/>
                        </a:rPr>
                        <a:t>ATAZANAVIR/r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500" b="0" i="0" u="none" strike="noStrike" kern="1200" cap="none" spc="0" normalizeH="0" baseline="0" noProof="0" dirty="0" smtClean="0">
                          <a:ln>
                            <a:noFill/>
                          </a:ln>
                          <a:solidFill>
                            <a:srgbClr val="FFFFFF"/>
                          </a:solidFill>
                          <a:effectLst/>
                          <a:uLnTx/>
                          <a:uFillTx/>
                          <a:latin typeface="+mn-lt"/>
                          <a:ea typeface="+mn-ea"/>
                          <a:cs typeface="+mn-cs"/>
                        </a:rPr>
                        <a:t>ATAZANAVIR/C</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500" b="0" i="0" u="none" strike="noStrike" kern="1200" cap="none" spc="0" normalizeH="0" baseline="0" noProof="0" dirty="0" smtClean="0">
                          <a:ln>
                            <a:noFill/>
                          </a:ln>
                          <a:solidFill>
                            <a:schemeClr val="bg1">
                              <a:lumMod val="50000"/>
                              <a:lumOff val="50000"/>
                            </a:schemeClr>
                          </a:solidFill>
                          <a:effectLst/>
                          <a:uLnTx/>
                          <a:uFillTx/>
                          <a:latin typeface="+mn-lt"/>
                          <a:ea typeface="+mn-ea"/>
                          <a:cs typeface="+mn-cs"/>
                        </a:rPr>
                        <a:t>FOSAMP/r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500" b="0" i="0" u="none" strike="noStrike" kern="1200" cap="none" spc="0" normalizeH="0" baseline="0" noProof="0" dirty="0" smtClean="0">
                          <a:ln>
                            <a:noFill/>
                          </a:ln>
                          <a:solidFill>
                            <a:schemeClr val="bg1">
                              <a:lumMod val="50000"/>
                              <a:lumOff val="50000"/>
                            </a:schemeClr>
                          </a:solidFill>
                          <a:effectLst/>
                          <a:uLnTx/>
                          <a:uFillTx/>
                          <a:latin typeface="+mn-lt"/>
                          <a:ea typeface="+mn-ea"/>
                          <a:cs typeface="+mn-cs"/>
                        </a:rPr>
                        <a:t>TIPRANAVIR/r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500" b="0" i="0" u="none" strike="noStrike" kern="1200" cap="none" spc="0" normalizeH="0" baseline="0" noProof="0" dirty="0" smtClean="0">
                          <a:ln>
                            <a:noFill/>
                          </a:ln>
                          <a:solidFill>
                            <a:srgbClr val="FFFFFF"/>
                          </a:solidFill>
                          <a:effectLst/>
                          <a:uLnTx/>
                          <a:uFillTx/>
                          <a:latin typeface="+mn-lt"/>
                          <a:ea typeface="+mn-ea"/>
                          <a:cs typeface="+mn-cs"/>
                        </a:rPr>
                        <a:t>DARUNAVIR/r</a:t>
                      </a:r>
                      <a:endParaRPr kumimoji="0" lang="es-ES" sz="1500" b="0" i="0" u="none" strike="noStrike" kern="1200" cap="none" spc="0" normalizeH="0" baseline="0" noProof="0" dirty="0" smtClean="0">
                        <a:ln>
                          <a:noFill/>
                        </a:ln>
                        <a:solidFill>
                          <a:srgbClr val="FFFFFF"/>
                        </a:solidFill>
                        <a:effectLst/>
                        <a:uLnTx/>
                        <a:uFillTx/>
                        <a:latin typeface="+mn-lt"/>
                        <a:ea typeface="+mn-ea"/>
                        <a:cs typeface="+mn-cs"/>
                      </a:endParaRPr>
                    </a:p>
                    <a:p>
                      <a:endParaRPr lang="es-CO" sz="1600" dirty="0"/>
                    </a:p>
                  </a:txBody>
                  <a:tcPr marL="121907" marR="121907" marT="45716" marB="45716">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chemeClr val="bg1">
                              <a:lumMod val="50000"/>
                              <a:lumOff val="50000"/>
                            </a:schemeClr>
                          </a:solidFill>
                          <a:effectLst/>
                          <a:uLnTx/>
                          <a:uFillTx/>
                          <a:latin typeface="+mn-lt"/>
                          <a:ea typeface="+mn-ea"/>
                          <a:cs typeface="+mn-cs"/>
                        </a:rPr>
                        <a:t>T20</a:t>
                      </a:r>
                      <a:endParaRPr kumimoji="0" lang="es-ES" sz="1600" b="0" i="0" u="none" strike="noStrike" kern="1200" cap="none" spc="0" normalizeH="0" baseline="0" noProof="0" dirty="0" smtClean="0">
                        <a:ln>
                          <a:noFill/>
                        </a:ln>
                        <a:solidFill>
                          <a:schemeClr val="bg1">
                            <a:lumMod val="50000"/>
                            <a:lumOff val="50000"/>
                          </a:schemeClr>
                        </a:solidFill>
                        <a:effectLst/>
                        <a:uLnTx/>
                        <a:uFillTx/>
                        <a:latin typeface="+mn-lt"/>
                        <a:ea typeface="+mn-ea"/>
                        <a:cs typeface="+mn-cs"/>
                      </a:endParaRPr>
                    </a:p>
                    <a:p>
                      <a:endParaRPr lang="es-CO" sz="1600" dirty="0"/>
                    </a:p>
                  </a:txBody>
                  <a:tcPr marL="121907" marR="121907" marT="45716" marB="45716">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ES" sz="1500" b="0" i="0" u="none" strike="noStrike" kern="1200" cap="none" spc="0" normalizeH="0" baseline="0" noProof="0" dirty="0" smtClean="0">
                          <a:ln>
                            <a:noFill/>
                          </a:ln>
                          <a:solidFill>
                            <a:srgbClr val="FFFFFF"/>
                          </a:solidFill>
                          <a:effectLst/>
                          <a:uLnTx/>
                          <a:uFillTx/>
                          <a:latin typeface="+mn-lt"/>
                          <a:ea typeface="+mn-ea"/>
                          <a:cs typeface="+mn-cs"/>
                        </a:rPr>
                        <a:t>RALTEGRAVIR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ES" sz="1500" b="0" i="0" u="none" strike="noStrike" kern="1200" cap="none" spc="0" normalizeH="0" baseline="0" noProof="0" dirty="0" smtClean="0">
                          <a:ln>
                            <a:noFill/>
                          </a:ln>
                          <a:solidFill>
                            <a:srgbClr val="FFFFFF"/>
                          </a:solidFill>
                          <a:effectLst/>
                          <a:uLnTx/>
                          <a:uFillTx/>
                          <a:latin typeface="+mn-lt"/>
                          <a:ea typeface="+mn-ea"/>
                          <a:cs typeface="+mn-cs"/>
                        </a:rPr>
                        <a:t>ELVITEGRAVIR/C</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ES" sz="1500" b="0" i="0" u="none" strike="noStrike" kern="1200" cap="none" spc="0" normalizeH="0" baseline="0" noProof="0" dirty="0" smtClean="0">
                          <a:ln>
                            <a:noFill/>
                          </a:ln>
                          <a:solidFill>
                            <a:srgbClr val="FFFFFF"/>
                          </a:solidFill>
                          <a:effectLst/>
                          <a:uLnTx/>
                          <a:uFillTx/>
                          <a:latin typeface="+mn-lt"/>
                          <a:ea typeface="+mn-ea"/>
                          <a:cs typeface="+mn-cs"/>
                        </a:rPr>
                        <a:t>DOLUTEGRAVIR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ES" sz="1500" b="0" i="0" u="none" strike="noStrike" kern="1200" cap="none" spc="0" normalizeH="0" baseline="0" noProof="0" dirty="0" smtClean="0">
                          <a:ln>
                            <a:noFill/>
                          </a:ln>
                          <a:solidFill>
                            <a:srgbClr val="FFFF00"/>
                          </a:solidFill>
                          <a:effectLst/>
                          <a:uLnTx/>
                          <a:uFillTx/>
                          <a:latin typeface="+mn-lt"/>
                          <a:ea typeface="+mn-ea"/>
                          <a:cs typeface="+mn-cs"/>
                        </a:rPr>
                        <a:t>CABOTEGRAVIR LA</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ES" sz="1500" b="0" i="0" u="none" strike="noStrike" kern="1200" cap="none" spc="0" normalizeH="0" baseline="0" noProof="0" dirty="0" smtClean="0">
                          <a:ln>
                            <a:noFill/>
                          </a:ln>
                          <a:solidFill>
                            <a:srgbClr val="FFFF00"/>
                          </a:solidFill>
                          <a:effectLst/>
                          <a:uLnTx/>
                          <a:uFillTx/>
                          <a:latin typeface="+mn-lt"/>
                          <a:ea typeface="+mn-ea"/>
                          <a:cs typeface="+mn-cs"/>
                        </a:rPr>
                        <a:t>BICTEGRAVIR</a:t>
                      </a:r>
                    </a:p>
                    <a:p>
                      <a:endParaRPr lang="es-CO" sz="1600" dirty="0"/>
                    </a:p>
                  </a:txBody>
                  <a:tcPr marL="121907" marR="121907" marT="45716" marB="45716">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err="1" smtClean="0">
                          <a:ln>
                            <a:noFill/>
                          </a:ln>
                          <a:solidFill>
                            <a:srgbClr val="FFFFFF"/>
                          </a:solidFill>
                          <a:effectLst/>
                          <a:uLnTx/>
                          <a:uFillTx/>
                          <a:latin typeface="Tahoma" pitchFamily="34" charset="0"/>
                          <a:ea typeface="+mn-ea"/>
                          <a:cs typeface="+mn-cs"/>
                        </a:rPr>
                        <a:t>Maraviroc</a:t>
                      </a:r>
                      <a:endParaRPr kumimoji="0" lang="es-ES" sz="1600" b="0" i="0" u="none" strike="noStrike" kern="1200" cap="none" spc="0" normalizeH="0" baseline="0" noProof="0" dirty="0" smtClean="0">
                        <a:ln>
                          <a:noFill/>
                        </a:ln>
                        <a:solidFill>
                          <a:srgbClr val="FFFFFF"/>
                        </a:solidFill>
                        <a:effectLst/>
                        <a:uLnTx/>
                        <a:uFillTx/>
                        <a:latin typeface="Tahoma" pitchFamily="34" charset="0"/>
                        <a:ea typeface="+mn-ea"/>
                        <a:cs typeface="+mn-cs"/>
                      </a:endParaRPr>
                    </a:p>
                    <a:p>
                      <a:endParaRPr lang="es-CO" sz="1600" dirty="0"/>
                    </a:p>
                  </a:txBody>
                  <a:tcPr marL="121907" marR="121907" marT="45716" marB="45716">
                    <a:lnL w="12700" cmpd="sng">
                      <a:solidFill>
                        <a:srgbClr val="FFFFFF"/>
                      </a:solidFill>
                    </a:lnL>
                    <a:lnR w="12700" cap="flat" cmpd="sng" algn="ctr">
                      <a:solidFill>
                        <a:srgbClr val="FFFFFF"/>
                      </a:solidFill>
                      <a:prstDash val="solid"/>
                      <a:round/>
                      <a:headEnd type="none" w="med" len="med"/>
                      <a:tailEnd type="none" w="med" len="med"/>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2060"/>
                    </a:solidFill>
                  </a:tcPr>
                </a:tc>
                <a:tc>
                  <a:txBody>
                    <a:bodyPr/>
                    <a:lstStyle/>
                    <a:p>
                      <a:r>
                        <a:rPr lang="es-CO" sz="1300" b="0" dirty="0" smtClean="0">
                          <a:solidFill>
                            <a:srgbClr val="FFFF00"/>
                          </a:solidFill>
                        </a:rPr>
                        <a:t>FOSTENSAVIR</a:t>
                      </a:r>
                      <a:endParaRPr lang="es-CO" sz="1300" b="0" dirty="0">
                        <a:solidFill>
                          <a:srgbClr val="FFFF00"/>
                        </a:solidFill>
                      </a:endParaRPr>
                    </a:p>
                  </a:txBody>
                  <a:tcPr marL="121907" marR="121907" marT="45716" marB="45716">
                    <a:lnL w="12700" cmpd="sng">
                      <a:solidFill>
                        <a:srgbClr val="FFFFFF"/>
                      </a:solidFill>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002060"/>
                    </a:solidFill>
                  </a:tcPr>
                </a:tc>
                <a:tc>
                  <a:txBody>
                    <a:bodyPr/>
                    <a:lstStyle/>
                    <a:p>
                      <a:r>
                        <a:rPr lang="es-CO" sz="1300" dirty="0" smtClean="0">
                          <a:solidFill>
                            <a:srgbClr val="FFFF00"/>
                          </a:solidFill>
                        </a:rPr>
                        <a:t>IBALIZUMAB</a:t>
                      </a:r>
                      <a:endParaRPr lang="es-CO" sz="1300" dirty="0">
                        <a:solidFill>
                          <a:srgbClr val="FFFF00"/>
                        </a:solidFill>
                      </a:endParaRPr>
                    </a:p>
                  </a:txBody>
                  <a:tcPr marL="121907" marR="121907" marT="45716" marB="45716">
                    <a:lnL w="12700" cmpd="sng">
                      <a:solidFill>
                        <a:srgbClr val="FFFFFF"/>
                      </a:solidFill>
                    </a:lnL>
                    <a:lnR w="12700" cmpd="sng">
                      <a:solidFill>
                        <a:srgbClr val="FFFFFF"/>
                      </a:solidFill>
                    </a:lnR>
                    <a:lnT w="381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002060"/>
                    </a:solidFill>
                  </a:tcPr>
                </a:tc>
              </a:tr>
            </a:tbl>
          </a:graphicData>
        </a:graphic>
      </p:graphicFrame>
      <p:sp>
        <p:nvSpPr>
          <p:cNvPr id="225306" name="4 CuadroTexto"/>
          <p:cNvSpPr txBox="1">
            <a:spLocks noChangeArrowheads="1"/>
          </p:cNvSpPr>
          <p:nvPr/>
        </p:nvSpPr>
        <p:spPr bwMode="auto">
          <a:xfrm>
            <a:off x="4856456" y="6074134"/>
            <a:ext cx="5422732" cy="615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776" tIns="60888" rIns="121776" bIns="60888">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defTabSz="1219050" eaLnBrk="1" fontAlgn="base" hangingPunct="1">
              <a:spcBef>
                <a:spcPct val="0"/>
              </a:spcBef>
              <a:spcAft>
                <a:spcPct val="0"/>
              </a:spcAft>
            </a:pPr>
            <a:r>
              <a:rPr lang="es-ES" sz="3200" dirty="0">
                <a:solidFill>
                  <a:srgbClr val="FFFFFF"/>
                </a:solidFill>
                <a:sym typeface="Arial"/>
              </a:rPr>
              <a:t>Drogas </a:t>
            </a:r>
            <a:r>
              <a:rPr lang="es-ES" sz="3200" dirty="0" smtClean="0">
                <a:solidFill>
                  <a:srgbClr val="FFFFFF"/>
                </a:solidFill>
                <a:sym typeface="Arial"/>
              </a:rPr>
              <a:t>antirretrovirales: futuro</a:t>
            </a:r>
            <a:endParaRPr lang="es-ES" sz="3200" dirty="0">
              <a:solidFill>
                <a:srgbClr val="FFFFFF"/>
              </a:solidFill>
              <a:sym typeface="Arial"/>
            </a:endParaRPr>
          </a:p>
        </p:txBody>
      </p:sp>
    </p:spTree>
    <p:extLst>
      <p:ext uri="{BB962C8B-B14F-4D97-AF65-F5344CB8AC3E}">
        <p14:creationId xmlns:p14="http://schemas.microsoft.com/office/powerpoint/2010/main" val="222358928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Content Placeholder 2"/>
          <p:cNvSpPr>
            <a:spLocks noGrp="1"/>
          </p:cNvSpPr>
          <p:nvPr>
            <p:ph idx="1"/>
          </p:nvPr>
        </p:nvSpPr>
        <p:spPr>
          <a:xfrm>
            <a:off x="711200" y="1351160"/>
            <a:ext cx="7112000" cy="1838325"/>
          </a:xfrm>
        </p:spPr>
        <p:txBody>
          <a:bodyPr/>
          <a:lstStyle/>
          <a:p>
            <a:pPr>
              <a:spcAft>
                <a:spcPct val="0"/>
              </a:spcAft>
              <a:buFont typeface="Arial" panose="020B0604020202020204" pitchFamily="34" charset="0"/>
              <a:buChar char="•"/>
              <a:defRPr/>
            </a:pPr>
            <a:r>
              <a:rPr lang="en-US" altLang="en-US" sz="2400" dirty="0"/>
              <a:t>CAB is an HIV-1 integrase inhibitor</a:t>
            </a:r>
          </a:p>
          <a:p>
            <a:pPr lvl="1">
              <a:spcAft>
                <a:spcPct val="0"/>
              </a:spcAft>
              <a:buFont typeface="Arial" panose="020B0604020202020204" pitchFamily="34" charset="0"/>
              <a:buChar char="–"/>
              <a:defRPr/>
            </a:pPr>
            <a:r>
              <a:rPr lang="en-US" altLang="en-US" sz="2100" dirty="0"/>
              <a:t>Oral 30 mg tablet (t</a:t>
            </a:r>
            <a:r>
              <a:rPr lang="en-US" altLang="en-US" sz="2100" baseline="-25000" dirty="0"/>
              <a:t>½</a:t>
            </a:r>
            <a:r>
              <a:rPr lang="en-US" altLang="en-US" sz="2100" dirty="0"/>
              <a:t>, ~40 hours) </a:t>
            </a:r>
          </a:p>
          <a:p>
            <a:pPr lvl="1">
              <a:buFont typeface="Arial" panose="020B0604020202020204" pitchFamily="34" charset="0"/>
              <a:buChar char="–"/>
              <a:defRPr/>
            </a:pPr>
            <a:r>
              <a:rPr lang="en-US" altLang="en-US" sz="2100" dirty="0"/>
              <a:t>LA </a:t>
            </a:r>
            <a:r>
              <a:rPr lang="en-US" altLang="en-US" sz="2100" dirty="0" err="1"/>
              <a:t>nanosuspension</a:t>
            </a:r>
            <a:r>
              <a:rPr lang="en-US" altLang="en-US" sz="2100" dirty="0"/>
              <a:t> 200 mg/mL (t</a:t>
            </a:r>
            <a:r>
              <a:rPr lang="en-US" altLang="en-US" sz="2100" baseline="-25000" dirty="0"/>
              <a:t>½</a:t>
            </a:r>
            <a:r>
              <a:rPr lang="en-US" altLang="en-US" sz="2100" dirty="0"/>
              <a:t>, ~20-40 days) </a:t>
            </a:r>
          </a:p>
          <a:p>
            <a:pPr>
              <a:spcBef>
                <a:spcPts val="1333"/>
              </a:spcBef>
              <a:spcAft>
                <a:spcPct val="0"/>
              </a:spcAft>
              <a:buFont typeface="Arial" panose="020B0604020202020204" pitchFamily="34" charset="0"/>
              <a:buChar char="•"/>
              <a:defRPr/>
            </a:pPr>
            <a:r>
              <a:rPr lang="en-US" altLang="en-US" sz="2400" dirty="0"/>
              <a:t>RPV is an HIV-1 NNRTI</a:t>
            </a:r>
          </a:p>
          <a:p>
            <a:pPr lvl="1">
              <a:spcAft>
                <a:spcPct val="0"/>
              </a:spcAft>
              <a:buFont typeface="Arial" panose="020B0604020202020204" pitchFamily="34" charset="0"/>
              <a:buChar char="–"/>
              <a:defRPr/>
            </a:pPr>
            <a:r>
              <a:rPr lang="en-US" altLang="en-US" sz="2100" dirty="0"/>
              <a:t>Oral 25 mg tablet (t</a:t>
            </a:r>
            <a:r>
              <a:rPr lang="en-US" altLang="en-US" sz="2100" baseline="-25000" dirty="0"/>
              <a:t>½</a:t>
            </a:r>
            <a:r>
              <a:rPr lang="en-US" altLang="en-US" sz="2100" dirty="0"/>
              <a:t>, ~50 hours)</a:t>
            </a:r>
          </a:p>
          <a:p>
            <a:pPr lvl="1">
              <a:buFont typeface="Arial" panose="020B0604020202020204" pitchFamily="34" charset="0"/>
              <a:buChar char="–"/>
              <a:defRPr/>
            </a:pPr>
            <a:r>
              <a:rPr lang="en-US" altLang="en-US" sz="2100" dirty="0"/>
              <a:t>LA </a:t>
            </a:r>
            <a:r>
              <a:rPr lang="en-US" altLang="en-US" sz="2100" dirty="0" err="1"/>
              <a:t>nanosuspension</a:t>
            </a:r>
            <a:r>
              <a:rPr lang="en-US" altLang="en-US" sz="2100" dirty="0"/>
              <a:t> 300 mg/mL (t</a:t>
            </a:r>
            <a:r>
              <a:rPr lang="en-US" altLang="en-US" sz="2100" baseline="-25000" dirty="0"/>
              <a:t>½</a:t>
            </a:r>
            <a:r>
              <a:rPr lang="en-US" altLang="en-US" sz="2100" dirty="0"/>
              <a:t>, ~30-90 days)</a:t>
            </a:r>
          </a:p>
          <a:p>
            <a:pPr>
              <a:spcBef>
                <a:spcPts val="1333"/>
              </a:spcBef>
              <a:buFont typeface="Arial" panose="020B0604020202020204" pitchFamily="34" charset="0"/>
              <a:buChar char="•"/>
              <a:defRPr/>
            </a:pPr>
            <a:r>
              <a:rPr lang="en-US" altLang="en-US" sz="2400" dirty="0"/>
              <a:t>Oral 2-drug CAB + RPV proof of efficacy </a:t>
            </a:r>
            <a:br>
              <a:rPr lang="en-US" altLang="en-US" sz="2400" dirty="0"/>
            </a:br>
            <a:r>
              <a:rPr lang="en-US" altLang="en-US" sz="2400" b="1" dirty="0"/>
              <a:t>through Week 96 in LATTE-1</a:t>
            </a:r>
          </a:p>
          <a:p>
            <a:pPr marL="0" indent="0">
              <a:buNone/>
              <a:defRPr/>
            </a:pPr>
            <a:r>
              <a:rPr lang="en-US" altLang="en-US" sz="3700" dirty="0"/>
              <a:t> </a:t>
            </a:r>
          </a:p>
        </p:txBody>
      </p:sp>
      <p:sp>
        <p:nvSpPr>
          <p:cNvPr id="20483" name="Title 1"/>
          <p:cNvSpPr>
            <a:spLocks noGrp="1"/>
          </p:cNvSpPr>
          <p:nvPr>
            <p:ph type="title"/>
          </p:nvPr>
        </p:nvSpPr>
        <p:spPr>
          <a:xfrm>
            <a:off x="711201" y="152400"/>
            <a:ext cx="10058400" cy="838200"/>
          </a:xfrm>
        </p:spPr>
        <p:txBody>
          <a:bodyPr/>
          <a:lstStyle/>
          <a:p>
            <a:r>
              <a:rPr lang="en-US" altLang="en-US" sz="2700" b="0" dirty="0" err="1">
                <a:latin typeface="Arial" charset="0"/>
                <a:cs typeface="Arial" charset="0"/>
              </a:rPr>
              <a:t>Estudios</a:t>
            </a:r>
            <a:r>
              <a:rPr lang="en-US" altLang="en-US" sz="2700" b="0" dirty="0">
                <a:latin typeface="Arial" charset="0"/>
                <a:cs typeface="Arial" charset="0"/>
              </a:rPr>
              <a:t> en </a:t>
            </a:r>
            <a:r>
              <a:rPr lang="en-US" altLang="en-US" sz="2700" b="0" dirty="0" err="1">
                <a:latin typeface="Arial" charset="0"/>
                <a:cs typeface="Arial" charset="0"/>
              </a:rPr>
              <a:t>pacientes</a:t>
            </a:r>
            <a:r>
              <a:rPr lang="en-US" altLang="en-US" sz="2700" b="0" dirty="0">
                <a:latin typeface="Arial" charset="0"/>
                <a:cs typeface="Arial" charset="0"/>
              </a:rPr>
              <a:t> naïve y de </a:t>
            </a:r>
            <a:r>
              <a:rPr lang="en-US" altLang="en-US" sz="2700" b="0" dirty="0" err="1">
                <a:latin typeface="Arial" charset="0"/>
                <a:cs typeface="Arial" charset="0"/>
              </a:rPr>
              <a:t>simplificación</a:t>
            </a:r>
            <a:r>
              <a:rPr lang="en-US" altLang="en-US" sz="2700" b="0" dirty="0">
                <a:latin typeface="Arial" charset="0"/>
                <a:cs typeface="Arial" charset="0"/>
              </a:rPr>
              <a:t> de </a:t>
            </a:r>
            <a:r>
              <a:rPr lang="en-US" altLang="en-US" sz="2700" b="0" dirty="0" err="1">
                <a:latin typeface="Arial" charset="0"/>
                <a:cs typeface="Arial" charset="0"/>
              </a:rPr>
              <a:t>tratamiento</a:t>
            </a:r>
            <a:endParaRPr lang="en-US" altLang="en-US" sz="2700" b="0" dirty="0">
              <a:latin typeface="Arial" charset="0"/>
              <a:cs typeface="Arial" charset="0"/>
            </a:endParaRPr>
          </a:p>
        </p:txBody>
      </p:sp>
      <p:sp>
        <p:nvSpPr>
          <p:cNvPr id="20484" name="Text Placeholder 2"/>
          <p:cNvSpPr>
            <a:spLocks noGrp="1"/>
          </p:cNvSpPr>
          <p:nvPr>
            <p:ph type="body" sz="quarter" idx="11"/>
          </p:nvPr>
        </p:nvSpPr>
        <p:spPr>
          <a:xfrm>
            <a:off x="716497" y="6125005"/>
            <a:ext cx="11144251" cy="182563"/>
          </a:xfrm>
        </p:spPr>
        <p:txBody>
          <a:bodyPr/>
          <a:lstStyle/>
          <a:p>
            <a:r>
              <a:rPr lang="en-US" altLang="en-US" sz="1200" dirty="0">
                <a:latin typeface="Arial" charset="0"/>
                <a:cs typeface="Arial" charset="0"/>
              </a:rPr>
              <a:t>Margolis et al. AIDS 2016; Durban, South Africa. Abstract THAB0206LB.</a:t>
            </a:r>
          </a:p>
        </p:txBody>
      </p:sp>
      <p:grpSp>
        <p:nvGrpSpPr>
          <p:cNvPr id="20485" name="Group 2"/>
          <p:cNvGrpSpPr>
            <a:grpSpLocks/>
          </p:cNvGrpSpPr>
          <p:nvPr/>
        </p:nvGrpSpPr>
        <p:grpSpPr bwMode="auto">
          <a:xfrm>
            <a:off x="7649778" y="1350963"/>
            <a:ext cx="4339167" cy="2590800"/>
            <a:chOff x="5502442" y="1742173"/>
            <a:chExt cx="3254208" cy="2590800"/>
          </a:xfrm>
        </p:grpSpPr>
        <p:pic>
          <p:nvPicPr>
            <p:cNvPr id="20520" name="Picture 2" descr="C:\Users\rqb23532\Pictures\744\Prepared syringe (3mL) of Cabotegravir and prepared syringe (3mL) of TMC-278 LA.jpg"/>
            <p:cNvPicPr>
              <a:picLocks noChangeAspect="1" noChangeArrowheads="1"/>
            </p:cNvPicPr>
            <p:nvPr/>
          </p:nvPicPr>
          <p:blipFill>
            <a:blip r:embed="rId3">
              <a:extLst>
                <a:ext uri="{28A0092B-C50C-407E-A947-70E740481C1C}">
                  <a14:useLocalDpi xmlns:a14="http://schemas.microsoft.com/office/drawing/2010/main" val="0"/>
                </a:ext>
              </a:extLst>
            </a:blip>
            <a:srcRect l="7263" t="20218" r="7475" b="6895"/>
            <a:stretch>
              <a:fillRect/>
            </a:stretch>
          </p:blipFill>
          <p:spPr bwMode="auto">
            <a:xfrm>
              <a:off x="5755905" y="1742173"/>
              <a:ext cx="2598821" cy="16106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521" name="Picture 3" descr="C:\Users\rqb23532\Pictures\744\3mL vial of Cabotegravir LA and 1 3mL vial of TMC-278 L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3236010"/>
              <a:ext cx="1517650" cy="1096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522" name="Picture 4" descr="C:\Users\rqb23532\Pictures\744\30mg tablet of Cabotegravir and 25mg tablet of rilpivirine.jpg"/>
            <p:cNvPicPr>
              <a:picLocks noChangeAspect="1" noChangeArrowheads="1"/>
            </p:cNvPicPr>
            <p:nvPr/>
          </p:nvPicPr>
          <p:blipFill>
            <a:blip r:embed="rId5">
              <a:extLst>
                <a:ext uri="{28A0092B-C50C-407E-A947-70E740481C1C}">
                  <a14:useLocalDpi xmlns:a14="http://schemas.microsoft.com/office/drawing/2010/main" val="0"/>
                </a:ext>
              </a:extLst>
            </a:blip>
            <a:srcRect l="7756" t="19930" r="9142" b="11861"/>
            <a:stretch>
              <a:fillRect/>
            </a:stretch>
          </p:blipFill>
          <p:spPr bwMode="auto">
            <a:xfrm>
              <a:off x="5502442" y="3190775"/>
              <a:ext cx="1203158" cy="77964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0486" name="Group 5"/>
          <p:cNvGrpSpPr>
            <a:grpSpLocks noChangeAspect="1"/>
          </p:cNvGrpSpPr>
          <p:nvPr/>
        </p:nvGrpSpPr>
        <p:grpSpPr bwMode="auto">
          <a:xfrm>
            <a:off x="609605" y="3732409"/>
            <a:ext cx="6379635" cy="2135187"/>
            <a:chOff x="609600" y="2647956"/>
            <a:chExt cx="4436818" cy="1978382"/>
          </a:xfrm>
        </p:grpSpPr>
        <p:pic>
          <p:nvPicPr>
            <p:cNvPr id="20488" name="Chart 52"/>
            <p:cNvPicPr>
              <a:picLocks/>
            </p:cNvPicPr>
            <p:nvPr/>
          </p:nvPicPr>
          <p:blipFill>
            <a:blip r:embed="rId7"/>
            <a:stretch>
              <a:fillRect/>
            </a:stretch>
          </p:blipFill>
          <p:spPr>
            <a:xfrm>
              <a:off x="609600" y="2647956"/>
              <a:ext cx="4436818" cy="1978382"/>
            </a:xfrm>
            <a:prstGeom prst="rect">
              <a:avLst/>
            </a:prstGeom>
          </p:spPr>
        </p:pic>
        <p:cxnSp>
          <p:nvCxnSpPr>
            <p:cNvPr id="18" name="Straight Connector 17"/>
            <p:cNvCxnSpPr/>
            <p:nvPr/>
          </p:nvCxnSpPr>
          <p:spPr bwMode="auto">
            <a:xfrm flipV="1">
              <a:off x="1857915" y="2786222"/>
              <a:ext cx="0" cy="1367952"/>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bwMode="auto">
            <a:xfrm>
              <a:off x="1366244" y="4112990"/>
              <a:ext cx="279693" cy="213880"/>
            </a:xfrm>
            <a:prstGeom prst="rect">
              <a:avLst/>
            </a:prstGeom>
            <a:noFill/>
          </p:spPr>
          <p:txBody>
            <a:bodyPr lIns="0" rIns="0">
              <a:spAutoFit/>
            </a:bodyPr>
            <a:lstStyle/>
            <a:p>
              <a:pPr algn="ctr" defTabSz="1219170" fontAlgn="base">
                <a:spcBef>
                  <a:spcPct val="0"/>
                </a:spcBef>
                <a:spcAft>
                  <a:spcPct val="0"/>
                </a:spcAft>
                <a:defRPr/>
              </a:pPr>
              <a:r>
                <a:rPr lang="en-US" sz="900" b="1" dirty="0">
                  <a:solidFill>
                    <a:srgbClr val="000000"/>
                  </a:solidFill>
                  <a:cs typeface="Arial" panose="020B0604020202020204" pitchFamily="34" charset="0"/>
                  <a:sym typeface="Arial"/>
                </a:rPr>
                <a:t>12</a:t>
              </a:r>
            </a:p>
          </p:txBody>
        </p:sp>
        <p:sp>
          <p:nvSpPr>
            <p:cNvPr id="20" name="TextBox 19"/>
            <p:cNvSpPr txBox="1"/>
            <p:nvPr/>
          </p:nvSpPr>
          <p:spPr bwMode="auto">
            <a:xfrm>
              <a:off x="1506091" y="4112990"/>
              <a:ext cx="278221" cy="213880"/>
            </a:xfrm>
            <a:prstGeom prst="rect">
              <a:avLst/>
            </a:prstGeom>
            <a:noFill/>
          </p:spPr>
          <p:txBody>
            <a:bodyPr lIns="0" rIns="0">
              <a:spAutoFit/>
            </a:bodyPr>
            <a:lstStyle/>
            <a:p>
              <a:pPr algn="ctr" defTabSz="1219170" fontAlgn="base">
                <a:spcBef>
                  <a:spcPct val="0"/>
                </a:spcBef>
                <a:spcAft>
                  <a:spcPct val="0"/>
                </a:spcAft>
                <a:defRPr/>
              </a:pPr>
              <a:r>
                <a:rPr lang="en-US" sz="900" b="1" dirty="0">
                  <a:solidFill>
                    <a:srgbClr val="000000"/>
                  </a:solidFill>
                  <a:cs typeface="Arial" panose="020B0604020202020204" pitchFamily="34" charset="0"/>
                  <a:sym typeface="Arial"/>
                </a:rPr>
                <a:t>16</a:t>
              </a:r>
            </a:p>
          </p:txBody>
        </p:sp>
        <p:sp>
          <p:nvSpPr>
            <p:cNvPr id="21" name="TextBox 20"/>
            <p:cNvSpPr txBox="1"/>
            <p:nvPr/>
          </p:nvSpPr>
          <p:spPr bwMode="auto">
            <a:xfrm>
              <a:off x="1252895" y="4112990"/>
              <a:ext cx="154567" cy="213880"/>
            </a:xfrm>
            <a:prstGeom prst="rect">
              <a:avLst/>
            </a:prstGeom>
            <a:noFill/>
          </p:spPr>
          <p:txBody>
            <a:bodyPr>
              <a:spAutoFit/>
            </a:bodyPr>
            <a:lstStyle/>
            <a:p>
              <a:pPr defTabSz="1219170" fontAlgn="base">
                <a:spcBef>
                  <a:spcPct val="0"/>
                </a:spcBef>
                <a:spcAft>
                  <a:spcPct val="0"/>
                </a:spcAft>
                <a:defRPr/>
              </a:pPr>
              <a:r>
                <a:rPr lang="en-US" sz="900" b="1" dirty="0">
                  <a:solidFill>
                    <a:srgbClr val="000000"/>
                  </a:solidFill>
                  <a:cs typeface="Arial" panose="020B0604020202020204" pitchFamily="34" charset="0"/>
                  <a:sym typeface="Arial"/>
                </a:rPr>
                <a:t>8</a:t>
              </a:r>
            </a:p>
          </p:txBody>
        </p:sp>
        <p:sp>
          <p:nvSpPr>
            <p:cNvPr id="22" name="TextBox 21"/>
            <p:cNvSpPr txBox="1"/>
            <p:nvPr/>
          </p:nvSpPr>
          <p:spPr bwMode="auto">
            <a:xfrm>
              <a:off x="1126297" y="4108575"/>
              <a:ext cx="154567" cy="213880"/>
            </a:xfrm>
            <a:prstGeom prst="rect">
              <a:avLst/>
            </a:prstGeom>
            <a:noFill/>
          </p:spPr>
          <p:txBody>
            <a:bodyPr>
              <a:spAutoFit/>
            </a:bodyPr>
            <a:lstStyle/>
            <a:p>
              <a:pPr defTabSz="1219170" fontAlgn="base">
                <a:spcBef>
                  <a:spcPct val="0"/>
                </a:spcBef>
                <a:spcAft>
                  <a:spcPct val="0"/>
                </a:spcAft>
                <a:defRPr/>
              </a:pPr>
              <a:r>
                <a:rPr lang="en-US" sz="900" b="1" dirty="0">
                  <a:solidFill>
                    <a:srgbClr val="000000"/>
                  </a:solidFill>
                  <a:cs typeface="Arial" panose="020B0604020202020204" pitchFamily="34" charset="0"/>
                  <a:sym typeface="Arial"/>
                </a:rPr>
                <a:t>4</a:t>
              </a:r>
            </a:p>
          </p:txBody>
        </p:sp>
        <p:sp>
          <p:nvSpPr>
            <p:cNvPr id="23" name="TextBox 22"/>
            <p:cNvSpPr txBox="1"/>
            <p:nvPr/>
          </p:nvSpPr>
          <p:spPr bwMode="auto">
            <a:xfrm>
              <a:off x="1017364" y="4108575"/>
              <a:ext cx="292941" cy="213880"/>
            </a:xfrm>
            <a:prstGeom prst="rect">
              <a:avLst/>
            </a:prstGeom>
            <a:noFill/>
          </p:spPr>
          <p:txBody>
            <a:bodyPr lIns="0">
              <a:spAutoFit/>
            </a:bodyPr>
            <a:lstStyle/>
            <a:p>
              <a:pPr defTabSz="1219170" fontAlgn="base">
                <a:spcBef>
                  <a:spcPct val="0"/>
                </a:spcBef>
                <a:spcAft>
                  <a:spcPct val="0"/>
                </a:spcAft>
                <a:defRPr/>
              </a:pPr>
              <a:r>
                <a:rPr lang="en-US" sz="900" b="1" dirty="0">
                  <a:solidFill>
                    <a:srgbClr val="000000"/>
                  </a:solidFill>
                  <a:cs typeface="Arial" panose="020B0604020202020204" pitchFamily="34" charset="0"/>
                  <a:sym typeface="Arial"/>
                </a:rPr>
                <a:t>BL</a:t>
              </a:r>
            </a:p>
          </p:txBody>
        </p:sp>
        <p:sp>
          <p:nvSpPr>
            <p:cNvPr id="24" name="TextBox 23"/>
            <p:cNvSpPr txBox="1"/>
            <p:nvPr/>
          </p:nvSpPr>
          <p:spPr bwMode="auto">
            <a:xfrm>
              <a:off x="1057109" y="4108575"/>
              <a:ext cx="156039" cy="213880"/>
            </a:xfrm>
            <a:prstGeom prst="rect">
              <a:avLst/>
            </a:prstGeom>
            <a:noFill/>
          </p:spPr>
          <p:txBody>
            <a:bodyPr>
              <a:spAutoFit/>
            </a:bodyPr>
            <a:lstStyle/>
            <a:p>
              <a:pPr defTabSz="1219170" fontAlgn="base">
                <a:spcBef>
                  <a:spcPct val="0"/>
                </a:spcBef>
                <a:spcAft>
                  <a:spcPct val="0"/>
                </a:spcAft>
                <a:defRPr/>
              </a:pPr>
              <a:r>
                <a:rPr lang="en-US" sz="900" b="1" dirty="0">
                  <a:solidFill>
                    <a:srgbClr val="000000"/>
                  </a:solidFill>
                  <a:cs typeface="Arial" panose="020B0604020202020204" pitchFamily="34" charset="0"/>
                  <a:sym typeface="Arial"/>
                </a:rPr>
                <a:t>2</a:t>
              </a:r>
            </a:p>
          </p:txBody>
        </p:sp>
        <p:sp>
          <p:nvSpPr>
            <p:cNvPr id="25" name="Rectangle 24"/>
            <p:cNvSpPr/>
            <p:nvPr/>
          </p:nvSpPr>
          <p:spPr bwMode="auto">
            <a:xfrm>
              <a:off x="1039444" y="2786222"/>
              <a:ext cx="815527" cy="1367952"/>
            </a:xfrm>
            <a:prstGeom prst="rect">
              <a:avLst/>
            </a:prstGeom>
            <a:solidFill>
              <a:schemeClr val="bg1">
                <a:lumMod val="5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fontAlgn="base">
                <a:spcBef>
                  <a:spcPct val="0"/>
                </a:spcBef>
                <a:spcAft>
                  <a:spcPct val="0"/>
                </a:spcAft>
                <a:defRPr/>
              </a:pPr>
              <a:endParaRPr lang="en-US" sz="2400" dirty="0">
                <a:solidFill>
                  <a:srgbClr val="FFFFFF"/>
                </a:solidFill>
                <a:sym typeface="Arial"/>
              </a:endParaRPr>
            </a:p>
          </p:txBody>
        </p:sp>
        <p:sp>
          <p:nvSpPr>
            <p:cNvPr id="26" name="TextBox 25"/>
            <p:cNvSpPr txBox="1"/>
            <p:nvPr/>
          </p:nvSpPr>
          <p:spPr bwMode="auto">
            <a:xfrm>
              <a:off x="1681267" y="4112990"/>
              <a:ext cx="2877897" cy="213880"/>
            </a:xfrm>
            <a:prstGeom prst="rect">
              <a:avLst/>
            </a:prstGeom>
            <a:noFill/>
          </p:spPr>
          <p:txBody>
            <a:bodyPr>
              <a:spAutoFit/>
            </a:bodyPr>
            <a:lstStyle/>
            <a:p>
              <a:pPr defTabSz="1219170" fontAlgn="base">
                <a:spcBef>
                  <a:spcPct val="0"/>
                </a:spcBef>
                <a:spcAft>
                  <a:spcPct val="0"/>
                </a:spcAft>
                <a:defRPr/>
              </a:pPr>
              <a:r>
                <a:rPr lang="en-US" sz="900" b="1" spc="-27" dirty="0">
                  <a:solidFill>
                    <a:srgbClr val="000000"/>
                  </a:solidFill>
                  <a:cs typeface="Arial" panose="020B0604020202020204" pitchFamily="34" charset="0"/>
                  <a:sym typeface="Arial"/>
                </a:rPr>
                <a:t>  242628  32   36  40         48               60               72                84              96     </a:t>
              </a:r>
            </a:p>
          </p:txBody>
        </p:sp>
        <p:cxnSp>
          <p:nvCxnSpPr>
            <p:cNvPr id="27" name="Straight Connector 26"/>
            <p:cNvCxnSpPr/>
            <p:nvPr/>
          </p:nvCxnSpPr>
          <p:spPr bwMode="auto">
            <a:xfrm>
              <a:off x="1052693" y="4107105"/>
              <a:ext cx="0" cy="294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auto">
            <a:xfrm>
              <a:off x="1154266" y="4092396"/>
              <a:ext cx="0" cy="323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auto">
            <a:xfrm>
              <a:off x="1223454" y="4092396"/>
              <a:ext cx="0" cy="323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auto">
            <a:xfrm>
              <a:off x="1357411" y="4092396"/>
              <a:ext cx="0" cy="323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bwMode="auto">
            <a:xfrm>
              <a:off x="1506091" y="4092396"/>
              <a:ext cx="0" cy="323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bwMode="auto">
            <a:xfrm>
              <a:off x="1628272" y="4092396"/>
              <a:ext cx="0" cy="323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bwMode="auto">
            <a:xfrm>
              <a:off x="1857915" y="4105634"/>
              <a:ext cx="0" cy="323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bwMode="auto">
            <a:xfrm>
              <a:off x="1937407" y="4092396"/>
              <a:ext cx="0" cy="323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auto">
            <a:xfrm>
              <a:off x="2002178" y="4092396"/>
              <a:ext cx="0" cy="323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bwMode="auto">
            <a:xfrm>
              <a:off x="2165578" y="4092396"/>
              <a:ext cx="0" cy="323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bwMode="auto">
            <a:xfrm>
              <a:off x="2311313" y="4092396"/>
              <a:ext cx="0" cy="323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bwMode="auto">
            <a:xfrm>
              <a:off x="2434966" y="4092396"/>
              <a:ext cx="0" cy="323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bwMode="auto">
            <a:xfrm>
              <a:off x="2714660" y="4092396"/>
              <a:ext cx="0" cy="323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auto">
            <a:xfrm>
              <a:off x="3106230" y="4092396"/>
              <a:ext cx="0" cy="323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bwMode="auto">
            <a:xfrm>
              <a:off x="3525770" y="4092396"/>
              <a:ext cx="0" cy="323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bwMode="auto">
            <a:xfrm>
              <a:off x="3943838" y="4092396"/>
              <a:ext cx="0" cy="323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bwMode="auto">
            <a:xfrm>
              <a:off x="4329521" y="4092396"/>
              <a:ext cx="0" cy="323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bwMode="auto">
            <a:xfrm rot="16200000">
              <a:off x="50756" y="3364187"/>
              <a:ext cx="1384134" cy="160536"/>
            </a:xfrm>
            <a:prstGeom prst="rect">
              <a:avLst/>
            </a:prstGeom>
            <a:noFill/>
          </p:spPr>
          <p:txBody>
            <a:bodyPr>
              <a:spAutoFit/>
            </a:bodyPr>
            <a:lstStyle/>
            <a:p>
              <a:pPr algn="ctr" defTabSz="1219170" fontAlgn="base">
                <a:spcBef>
                  <a:spcPct val="0"/>
                </a:spcBef>
                <a:spcAft>
                  <a:spcPct val="0"/>
                </a:spcAft>
                <a:defRPr/>
              </a:pPr>
              <a:r>
                <a:rPr lang="en-US" sz="900" b="1" dirty="0">
                  <a:solidFill>
                    <a:srgbClr val="000000"/>
                  </a:solidFill>
                  <a:cs typeface="Arial" panose="020B0604020202020204" pitchFamily="34" charset="0"/>
                  <a:sym typeface="Arial"/>
                </a:rPr>
                <a:t>Proportion, % (95% CI)</a:t>
              </a:r>
            </a:p>
          </p:txBody>
        </p:sp>
        <p:sp>
          <p:nvSpPr>
            <p:cNvPr id="45" name="Oval 44"/>
            <p:cNvSpPr/>
            <p:nvPr/>
          </p:nvSpPr>
          <p:spPr bwMode="auto">
            <a:xfrm>
              <a:off x="1532588" y="4340980"/>
              <a:ext cx="80963" cy="76488"/>
            </a:xfrm>
            <a:prstGeom prst="ellipse">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fontAlgn="base">
                <a:spcBef>
                  <a:spcPct val="0"/>
                </a:spcBef>
                <a:spcAft>
                  <a:spcPct val="0"/>
                </a:spcAft>
                <a:defRPr/>
              </a:pPr>
              <a:endParaRPr lang="en-US" sz="2100" dirty="0">
                <a:solidFill>
                  <a:srgbClr val="FFFFFF"/>
                </a:solidFill>
                <a:sym typeface="Arial"/>
              </a:endParaRPr>
            </a:p>
          </p:txBody>
        </p:sp>
        <p:sp>
          <p:nvSpPr>
            <p:cNvPr id="46" name="Oval 45"/>
            <p:cNvSpPr/>
            <p:nvPr/>
          </p:nvSpPr>
          <p:spPr bwMode="auto">
            <a:xfrm>
              <a:off x="3413893" y="4433648"/>
              <a:ext cx="78019" cy="72074"/>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fontAlgn="base">
                <a:spcBef>
                  <a:spcPct val="0"/>
                </a:spcBef>
                <a:spcAft>
                  <a:spcPct val="0"/>
                </a:spcAft>
                <a:defRPr/>
              </a:pPr>
              <a:endParaRPr lang="en-US" sz="2400" dirty="0">
                <a:solidFill>
                  <a:srgbClr val="FFFFFF"/>
                </a:solidFill>
                <a:sym typeface="Arial"/>
              </a:endParaRPr>
            </a:p>
          </p:txBody>
        </p:sp>
        <p:sp>
          <p:nvSpPr>
            <p:cNvPr id="47" name="Rectangle 46"/>
            <p:cNvSpPr/>
            <p:nvPr/>
          </p:nvSpPr>
          <p:spPr bwMode="auto">
            <a:xfrm>
              <a:off x="1532588" y="4441003"/>
              <a:ext cx="72131" cy="720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fontAlgn="base">
                <a:spcBef>
                  <a:spcPct val="0"/>
                </a:spcBef>
                <a:spcAft>
                  <a:spcPct val="0"/>
                </a:spcAft>
                <a:defRPr/>
              </a:pPr>
              <a:endParaRPr lang="en-US" sz="2400" dirty="0">
                <a:solidFill>
                  <a:srgbClr val="FFFFFF"/>
                </a:solidFill>
                <a:sym typeface="Arial"/>
              </a:endParaRPr>
            </a:p>
          </p:txBody>
        </p:sp>
        <p:sp>
          <p:nvSpPr>
            <p:cNvPr id="48" name="Isosceles Triangle 47"/>
            <p:cNvSpPr/>
            <p:nvPr/>
          </p:nvSpPr>
          <p:spPr bwMode="auto">
            <a:xfrm>
              <a:off x="3403588" y="4335097"/>
              <a:ext cx="98629" cy="80901"/>
            </a:xfrm>
            <a:prstGeom prst="triangle">
              <a:avLst/>
            </a:prstGeom>
            <a:solidFill>
              <a:srgbClr val="C050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fontAlgn="base">
                <a:spcBef>
                  <a:spcPct val="0"/>
                </a:spcBef>
                <a:spcAft>
                  <a:spcPct val="0"/>
                </a:spcAft>
                <a:defRPr/>
              </a:pPr>
              <a:endParaRPr lang="en-US" sz="2100" dirty="0">
                <a:solidFill>
                  <a:srgbClr val="FFFFFF"/>
                </a:solidFill>
                <a:sym typeface="Arial"/>
              </a:endParaRPr>
            </a:p>
          </p:txBody>
        </p:sp>
      </p:grpSp>
    </p:spTree>
    <p:extLst>
      <p:ext uri="{BB962C8B-B14F-4D97-AF65-F5344CB8AC3E}">
        <p14:creationId xmlns:p14="http://schemas.microsoft.com/office/powerpoint/2010/main" val="330281460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bwMode="auto">
          <a:xfrm>
            <a:off x="1911353" y="1752699"/>
            <a:ext cx="3081867" cy="304482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sz="1400" dirty="0">
              <a:solidFill>
                <a:srgbClr val="FFFFFF"/>
              </a:solidFill>
            </a:endParaRPr>
          </a:p>
        </p:txBody>
      </p:sp>
      <p:pic>
        <p:nvPicPr>
          <p:cNvPr id="26627" name="Chart 1"/>
          <p:cNvPicPr>
            <a:picLocks/>
          </p:cNvPicPr>
          <p:nvPr/>
        </p:nvPicPr>
        <p:blipFill>
          <a:blip r:embed="rId4"/>
          <a:stretch>
            <a:fillRect/>
          </a:stretch>
        </p:blipFill>
        <p:spPr>
          <a:xfrm>
            <a:off x="1248836" y="1582837"/>
            <a:ext cx="11025717" cy="3400425"/>
          </a:xfrm>
          <a:prstGeom prst="rect">
            <a:avLst/>
          </a:prstGeom>
        </p:spPr>
      </p:pic>
      <p:sp>
        <p:nvSpPr>
          <p:cNvPr id="26628" name="Title 1"/>
          <p:cNvSpPr>
            <a:spLocks noGrp="1"/>
          </p:cNvSpPr>
          <p:nvPr>
            <p:ph type="title"/>
          </p:nvPr>
        </p:nvSpPr>
        <p:spPr>
          <a:xfrm>
            <a:off x="711200" y="152400"/>
            <a:ext cx="10058400" cy="838200"/>
          </a:xfrm>
        </p:spPr>
        <p:txBody>
          <a:bodyPr/>
          <a:lstStyle/>
          <a:p>
            <a:r>
              <a:rPr lang="en-US" altLang="en-US" smtClean="0">
                <a:latin typeface="Arial" charset="0"/>
                <a:cs typeface="Arial" charset="0"/>
              </a:rPr>
              <a:t>LATTE-2 Week 48 Results: HIV-1 RNA &lt;50 c/mL by Snapshot (ITT-ME)</a:t>
            </a:r>
          </a:p>
        </p:txBody>
      </p:sp>
      <p:sp>
        <p:nvSpPr>
          <p:cNvPr id="26629" name="Text Placeholder 2"/>
          <p:cNvSpPr>
            <a:spLocks noGrp="1"/>
          </p:cNvSpPr>
          <p:nvPr>
            <p:ph type="body" sz="quarter" idx="11"/>
          </p:nvPr>
        </p:nvSpPr>
        <p:spPr>
          <a:xfrm>
            <a:off x="711201" y="6294438"/>
            <a:ext cx="11144251" cy="182562"/>
          </a:xfrm>
        </p:spPr>
        <p:txBody>
          <a:bodyPr/>
          <a:lstStyle/>
          <a:p>
            <a:r>
              <a:rPr lang="en-US" altLang="en-US" smtClean="0">
                <a:latin typeface="Arial" charset="0"/>
                <a:cs typeface="Arial" charset="0"/>
              </a:rPr>
              <a:t>Margolis et al. AIDS 2016; Durban, South Africa. Abstract THAB0206LB.</a:t>
            </a:r>
          </a:p>
          <a:p>
            <a:endParaRPr lang="en-US" altLang="en-US" smtClean="0">
              <a:latin typeface="Arial" charset="0"/>
              <a:cs typeface="Arial" charset="0"/>
            </a:endParaRPr>
          </a:p>
        </p:txBody>
      </p:sp>
      <p:sp>
        <p:nvSpPr>
          <p:cNvPr id="26630" name="Content Placeholder 2"/>
          <p:cNvSpPr>
            <a:spLocks noGrp="1"/>
          </p:cNvSpPr>
          <p:nvPr>
            <p:ph type="body" sz="quarter" idx="13"/>
          </p:nvPr>
        </p:nvSpPr>
        <p:spPr>
          <a:xfrm>
            <a:off x="711201" y="5862737"/>
            <a:ext cx="11144251" cy="365125"/>
          </a:xfrm>
        </p:spPr>
        <p:txBody>
          <a:bodyPr/>
          <a:lstStyle/>
          <a:p>
            <a:r>
              <a:rPr lang="en-US" altLang="en-US" smtClean="0">
                <a:latin typeface="Arial" charset="0"/>
                <a:cs typeface="Arial" charset="0"/>
              </a:rPr>
              <a:t> </a:t>
            </a:r>
          </a:p>
        </p:txBody>
      </p:sp>
      <p:sp>
        <p:nvSpPr>
          <p:cNvPr id="32" name="Rectangle 31"/>
          <p:cNvSpPr/>
          <p:nvPr/>
        </p:nvSpPr>
        <p:spPr bwMode="auto">
          <a:xfrm>
            <a:off x="11499852" y="4791174"/>
            <a:ext cx="692149" cy="212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sz="1400" dirty="0">
              <a:solidFill>
                <a:srgbClr val="FFFFFF"/>
              </a:solidFill>
            </a:endParaRPr>
          </a:p>
        </p:txBody>
      </p:sp>
      <p:graphicFrame>
        <p:nvGraphicFramePr>
          <p:cNvPr id="34" name="Table 33"/>
          <p:cNvGraphicFramePr>
            <a:graphicFrameLocks noGrp="1"/>
          </p:cNvGraphicFramePr>
          <p:nvPr/>
        </p:nvGraphicFramePr>
        <p:xfrm>
          <a:off x="5386919" y="2667099"/>
          <a:ext cx="2944284" cy="1401765"/>
        </p:xfrm>
        <a:graphic>
          <a:graphicData uri="http://schemas.openxmlformats.org/drawingml/2006/table">
            <a:tbl>
              <a:tblPr firstRow="1" bandRow="1">
                <a:tableStyleId>{5C22544A-7EE6-4342-B048-85BDC9FD1C3A}</a:tableStyleId>
              </a:tblPr>
              <a:tblGrid>
                <a:gridCol w="731896"/>
                <a:gridCol w="1106195"/>
                <a:gridCol w="1106193"/>
              </a:tblGrid>
              <a:tr h="304745">
                <a:tc gridSpan="3">
                  <a:txBody>
                    <a:bodyPr/>
                    <a:lstStyle/>
                    <a:p>
                      <a:pPr algn="ctr"/>
                      <a:r>
                        <a:rPr lang="en-US" sz="1400" dirty="0" smtClean="0"/>
                        <a:t>Snapshot success</a:t>
                      </a:r>
                      <a:endParaRPr lang="en-US" sz="1400" dirty="0"/>
                    </a:p>
                  </a:txBody>
                  <a:tcPr marL="121876" marR="121876" marT="45657" marB="45657">
                    <a:solidFill>
                      <a:srgbClr val="008790"/>
                    </a:solidFill>
                  </a:tcPr>
                </a:tc>
                <a:tc hMerge="1">
                  <a:txBody>
                    <a:bodyPr/>
                    <a:lstStyle/>
                    <a:p>
                      <a:endParaRPr lang="en-US" dirty="0"/>
                    </a:p>
                  </a:txBody>
                  <a:tcPr/>
                </a:tc>
                <a:tc hMerge="1">
                  <a:txBody>
                    <a:bodyPr/>
                    <a:lstStyle/>
                    <a:p>
                      <a:pPr algn="ctr"/>
                      <a:endParaRPr lang="en-US" sz="1400" dirty="0"/>
                    </a:p>
                  </a:txBody>
                  <a:tcPr marL="91407" marR="91407" marT="45642" marB="45642">
                    <a:solidFill>
                      <a:srgbClr val="008790"/>
                    </a:solidFill>
                  </a:tcPr>
                </a:tc>
              </a:tr>
              <a:tr h="274255">
                <a:tc>
                  <a:txBody>
                    <a:bodyPr/>
                    <a:lstStyle/>
                    <a:p>
                      <a:endParaRPr lang="en-US" sz="1200" dirty="0"/>
                    </a:p>
                  </a:txBody>
                  <a:tcPr marL="121876" marR="121876" marT="45657" marB="45657">
                    <a:solidFill>
                      <a:srgbClr val="E6E6E6"/>
                    </a:solidFill>
                  </a:tcPr>
                </a:tc>
                <a:tc>
                  <a:txBody>
                    <a:bodyPr/>
                    <a:lstStyle/>
                    <a:p>
                      <a:pPr algn="ctr"/>
                      <a:r>
                        <a:rPr lang="en-US" sz="1200" dirty="0" smtClean="0"/>
                        <a:t>D1</a:t>
                      </a:r>
                      <a:endParaRPr lang="en-US" sz="1200" dirty="0"/>
                    </a:p>
                  </a:txBody>
                  <a:tcPr marL="121876" marR="121876" marT="45657" marB="45657">
                    <a:solidFill>
                      <a:srgbClr val="E6E6E6"/>
                    </a:solidFill>
                  </a:tcPr>
                </a:tc>
                <a:tc>
                  <a:txBody>
                    <a:bodyPr/>
                    <a:lstStyle/>
                    <a:p>
                      <a:pPr algn="ctr"/>
                      <a:r>
                        <a:rPr lang="en-US" sz="1200" dirty="0" smtClean="0"/>
                        <a:t>W32</a:t>
                      </a:r>
                      <a:endParaRPr lang="en-US" sz="1200" dirty="0"/>
                    </a:p>
                  </a:txBody>
                  <a:tcPr marL="121876" marR="121876" marT="45657" marB="45657">
                    <a:solidFill>
                      <a:srgbClr val="E6E6E6"/>
                    </a:solidFill>
                  </a:tcPr>
                </a:tc>
              </a:tr>
              <a:tr h="274255">
                <a:tc>
                  <a:txBody>
                    <a:bodyPr/>
                    <a:lstStyle/>
                    <a:p>
                      <a:r>
                        <a:rPr lang="en-US" sz="1200" dirty="0" smtClean="0"/>
                        <a:t>Q4W</a:t>
                      </a:r>
                      <a:endParaRPr lang="en-US" sz="1200" dirty="0"/>
                    </a:p>
                  </a:txBody>
                  <a:tcPr marL="121876" marR="121876" marT="45657" marB="45657">
                    <a:solidFill>
                      <a:schemeClr val="bg1">
                        <a:lumMod val="95000"/>
                      </a:schemeClr>
                    </a:solidFill>
                  </a:tcPr>
                </a:tc>
                <a:tc>
                  <a:txBody>
                    <a:bodyPr/>
                    <a:lstStyle/>
                    <a:p>
                      <a:pPr algn="ctr"/>
                      <a:r>
                        <a:rPr lang="en-US" sz="1200" dirty="0" smtClean="0"/>
                        <a:t>99%</a:t>
                      </a:r>
                      <a:endParaRPr lang="en-US" sz="1200" dirty="0"/>
                    </a:p>
                  </a:txBody>
                  <a:tcPr marL="121876" marR="121876" marT="45657" marB="45657">
                    <a:solidFill>
                      <a:schemeClr val="bg1">
                        <a:lumMod val="95000"/>
                      </a:schemeClr>
                    </a:solidFill>
                  </a:tcPr>
                </a:tc>
                <a:tc>
                  <a:txBody>
                    <a:bodyPr/>
                    <a:lstStyle/>
                    <a:p>
                      <a:pPr algn="ctr"/>
                      <a:r>
                        <a:rPr lang="en-US" sz="1200" dirty="0" smtClean="0"/>
                        <a:t>94%</a:t>
                      </a:r>
                      <a:endParaRPr lang="en-US" sz="1200" dirty="0"/>
                    </a:p>
                  </a:txBody>
                  <a:tcPr marL="121876" marR="121876" marT="45657" marB="45657">
                    <a:solidFill>
                      <a:schemeClr val="bg1">
                        <a:lumMod val="95000"/>
                      </a:schemeClr>
                    </a:solidFill>
                  </a:tcPr>
                </a:tc>
              </a:tr>
              <a:tr h="274255">
                <a:tc>
                  <a:txBody>
                    <a:bodyPr/>
                    <a:lstStyle/>
                    <a:p>
                      <a:r>
                        <a:rPr lang="en-US" sz="1200" dirty="0" smtClean="0"/>
                        <a:t>Q8W</a:t>
                      </a:r>
                      <a:endParaRPr lang="en-US" sz="1200" dirty="0"/>
                    </a:p>
                  </a:txBody>
                  <a:tcPr marL="121876" marR="121876" marT="45657" marB="45657">
                    <a:solidFill>
                      <a:schemeClr val="bg2">
                        <a:lumMod val="20000"/>
                        <a:lumOff val="80000"/>
                      </a:schemeClr>
                    </a:solidFill>
                  </a:tcPr>
                </a:tc>
                <a:tc>
                  <a:txBody>
                    <a:bodyPr/>
                    <a:lstStyle/>
                    <a:p>
                      <a:pPr algn="ctr"/>
                      <a:r>
                        <a:rPr lang="en-US" sz="1200" dirty="0" smtClean="0"/>
                        <a:t>95%</a:t>
                      </a:r>
                      <a:endParaRPr lang="en-US" sz="1200" dirty="0"/>
                    </a:p>
                  </a:txBody>
                  <a:tcPr marL="121876" marR="121876" marT="45657" marB="45657">
                    <a:solidFill>
                      <a:schemeClr val="bg2">
                        <a:lumMod val="20000"/>
                        <a:lumOff val="80000"/>
                      </a:schemeClr>
                    </a:solidFill>
                  </a:tcPr>
                </a:tc>
                <a:tc>
                  <a:txBody>
                    <a:bodyPr/>
                    <a:lstStyle/>
                    <a:p>
                      <a:pPr algn="ctr"/>
                      <a:r>
                        <a:rPr lang="en-US" sz="1200" dirty="0" smtClean="0"/>
                        <a:t>95%</a:t>
                      </a:r>
                      <a:endParaRPr lang="en-US" sz="1200" dirty="0"/>
                    </a:p>
                  </a:txBody>
                  <a:tcPr marL="121876" marR="121876" marT="45657" marB="45657">
                    <a:solidFill>
                      <a:schemeClr val="bg2">
                        <a:lumMod val="20000"/>
                        <a:lumOff val="80000"/>
                      </a:schemeClr>
                    </a:solidFill>
                  </a:tcPr>
                </a:tc>
              </a:tr>
              <a:tr h="274255">
                <a:tc>
                  <a:txBody>
                    <a:bodyPr/>
                    <a:lstStyle/>
                    <a:p>
                      <a:r>
                        <a:rPr lang="en-US" sz="1200" dirty="0" smtClean="0"/>
                        <a:t>Oral</a:t>
                      </a:r>
                      <a:endParaRPr lang="en-US" sz="1200" dirty="0"/>
                    </a:p>
                  </a:txBody>
                  <a:tcPr marL="121876" marR="121876" marT="45657" marB="45657">
                    <a:solidFill>
                      <a:schemeClr val="bg1">
                        <a:lumMod val="95000"/>
                      </a:schemeClr>
                    </a:solidFill>
                  </a:tcPr>
                </a:tc>
                <a:tc>
                  <a:txBody>
                    <a:bodyPr/>
                    <a:lstStyle/>
                    <a:p>
                      <a:pPr algn="ctr"/>
                      <a:r>
                        <a:rPr lang="en-US" sz="1200" dirty="0" smtClean="0"/>
                        <a:t>98%</a:t>
                      </a:r>
                      <a:endParaRPr lang="en-US" sz="1200" dirty="0"/>
                    </a:p>
                  </a:txBody>
                  <a:tcPr marL="121876" marR="121876" marT="45657" marB="45657">
                    <a:solidFill>
                      <a:schemeClr val="bg1">
                        <a:lumMod val="95000"/>
                      </a:schemeClr>
                    </a:solidFill>
                  </a:tcPr>
                </a:tc>
                <a:tc>
                  <a:txBody>
                    <a:bodyPr/>
                    <a:lstStyle/>
                    <a:p>
                      <a:pPr algn="ctr"/>
                      <a:r>
                        <a:rPr lang="en-US" sz="1200" dirty="0" smtClean="0"/>
                        <a:t>91%</a:t>
                      </a:r>
                      <a:endParaRPr lang="en-US" sz="1200" dirty="0"/>
                    </a:p>
                  </a:txBody>
                  <a:tcPr marL="121876" marR="121876" marT="45657" marB="45657">
                    <a:solidFill>
                      <a:schemeClr val="bg1">
                        <a:lumMod val="95000"/>
                      </a:schemeClr>
                    </a:solidFill>
                  </a:tcPr>
                </a:tc>
              </a:tr>
            </a:tbl>
          </a:graphicData>
        </a:graphic>
      </p:graphicFrame>
      <p:sp>
        <p:nvSpPr>
          <p:cNvPr id="26656" name="TextBox 28"/>
          <p:cNvSpPr txBox="1">
            <a:spLocks noChangeArrowheads="1"/>
          </p:cNvSpPr>
          <p:nvPr/>
        </p:nvSpPr>
        <p:spPr bwMode="auto">
          <a:xfrm rot="-5400000">
            <a:off x="-76638" y="2813298"/>
            <a:ext cx="21916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Arial" charset="0"/>
                <a:cs typeface="Arial" charset="0"/>
              </a:defRPr>
            </a:lvl1pPr>
            <a:lvl2pPr marL="742950" indent="-285750">
              <a:defRPr sz="2000">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400">
                <a:solidFill>
                  <a:schemeClr val="tx1"/>
                </a:solidFill>
                <a:latin typeface="Arial" charset="0"/>
                <a:cs typeface="Arial" charset="0"/>
              </a:defRPr>
            </a:lvl5pPr>
            <a:lvl6pPr marL="2514600" indent="-228600" defTabSz="923925" eaLnBrk="0" hangingPunct="0">
              <a:spcBef>
                <a:spcPct val="0"/>
              </a:spcBef>
              <a:spcAft>
                <a:spcPts val="300"/>
              </a:spcAft>
              <a:buClr>
                <a:srgbClr val="E31836"/>
              </a:buClr>
              <a:buChar char="•"/>
              <a:defRPr sz="1400">
                <a:solidFill>
                  <a:schemeClr val="tx1"/>
                </a:solidFill>
                <a:latin typeface="Arial" charset="0"/>
                <a:cs typeface="Arial" charset="0"/>
              </a:defRPr>
            </a:lvl6pPr>
            <a:lvl7pPr marL="2971800" indent="-228600" defTabSz="923925" eaLnBrk="0" hangingPunct="0">
              <a:spcBef>
                <a:spcPct val="0"/>
              </a:spcBef>
              <a:spcAft>
                <a:spcPts val="300"/>
              </a:spcAft>
              <a:buClr>
                <a:srgbClr val="E31836"/>
              </a:buClr>
              <a:defRPr sz="1400">
                <a:solidFill>
                  <a:schemeClr val="tx1"/>
                </a:solidFill>
                <a:latin typeface="Arial" charset="0"/>
                <a:cs typeface="Arial" charset="0"/>
              </a:defRPr>
            </a:lvl7pPr>
            <a:lvl8pPr marL="3429000" indent="-228600" defTabSz="923925" eaLnBrk="0" hangingPunct="0">
              <a:spcBef>
                <a:spcPct val="0"/>
              </a:spcBef>
              <a:spcAft>
                <a:spcPts val="300"/>
              </a:spcAft>
              <a:buClr>
                <a:srgbClr val="E31836"/>
              </a:buClr>
              <a:defRPr sz="1400">
                <a:solidFill>
                  <a:schemeClr val="tx1"/>
                </a:solidFill>
                <a:latin typeface="Arial" charset="0"/>
                <a:cs typeface="Arial" charset="0"/>
              </a:defRPr>
            </a:lvl8pPr>
            <a:lvl9pPr marL="3886200" indent="-228600" defTabSz="923925" eaLnBrk="0" hangingPunct="0">
              <a:spcBef>
                <a:spcPct val="0"/>
              </a:spcBef>
              <a:spcAft>
                <a:spcPts val="300"/>
              </a:spcAft>
              <a:buClr>
                <a:srgbClr val="E31836"/>
              </a:buClr>
              <a:defRPr sz="1400">
                <a:solidFill>
                  <a:schemeClr val="tx1"/>
                </a:solidFill>
                <a:latin typeface="Arial" charset="0"/>
                <a:cs typeface="Arial" charset="0"/>
              </a:defRPr>
            </a:lvl9pPr>
          </a:lstStyle>
          <a:p>
            <a:pPr algn="ctr" defTabSz="914400" fontAlgn="base">
              <a:spcBef>
                <a:spcPct val="0"/>
              </a:spcBef>
              <a:spcAft>
                <a:spcPct val="0"/>
              </a:spcAft>
            </a:pPr>
            <a:r>
              <a:rPr lang="en-US" altLang="en-US" sz="1200" b="1" smtClean="0">
                <a:solidFill>
                  <a:srgbClr val="000000"/>
                </a:solidFill>
              </a:rPr>
              <a:t>Proportion of patients with </a:t>
            </a:r>
          </a:p>
          <a:p>
            <a:pPr algn="ctr" defTabSz="914400" fontAlgn="base">
              <a:spcBef>
                <a:spcPct val="0"/>
              </a:spcBef>
              <a:spcAft>
                <a:spcPct val="0"/>
              </a:spcAft>
            </a:pPr>
            <a:r>
              <a:rPr lang="en-US" altLang="en-US" sz="1200" b="1" smtClean="0">
                <a:solidFill>
                  <a:srgbClr val="000000"/>
                </a:solidFill>
              </a:rPr>
              <a:t>virological suppression, %</a:t>
            </a:r>
          </a:p>
        </p:txBody>
      </p:sp>
      <p:sp>
        <p:nvSpPr>
          <p:cNvPr id="26657" name="TextBox 5"/>
          <p:cNvSpPr txBox="1">
            <a:spLocks noChangeArrowheads="1"/>
          </p:cNvSpPr>
          <p:nvPr/>
        </p:nvSpPr>
        <p:spPr bwMode="auto">
          <a:xfrm>
            <a:off x="2192867" y="4913412"/>
            <a:ext cx="3898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Arial" charset="0"/>
                <a:cs typeface="Arial" charset="0"/>
              </a:defRPr>
            </a:lvl1pPr>
            <a:lvl2pPr marL="742950" indent="-285750">
              <a:defRPr sz="2000">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400">
                <a:solidFill>
                  <a:schemeClr val="tx1"/>
                </a:solidFill>
                <a:latin typeface="Arial" charset="0"/>
                <a:cs typeface="Arial" charset="0"/>
              </a:defRPr>
            </a:lvl5pPr>
            <a:lvl6pPr marL="2514600" indent="-228600" defTabSz="923925" eaLnBrk="0" hangingPunct="0">
              <a:spcBef>
                <a:spcPct val="0"/>
              </a:spcBef>
              <a:spcAft>
                <a:spcPts val="300"/>
              </a:spcAft>
              <a:buClr>
                <a:srgbClr val="E31836"/>
              </a:buClr>
              <a:buChar char="•"/>
              <a:defRPr sz="1400">
                <a:solidFill>
                  <a:schemeClr val="tx1"/>
                </a:solidFill>
                <a:latin typeface="Arial" charset="0"/>
                <a:cs typeface="Arial" charset="0"/>
              </a:defRPr>
            </a:lvl6pPr>
            <a:lvl7pPr marL="2971800" indent="-228600" defTabSz="923925" eaLnBrk="0" hangingPunct="0">
              <a:spcBef>
                <a:spcPct val="0"/>
              </a:spcBef>
              <a:spcAft>
                <a:spcPts val="300"/>
              </a:spcAft>
              <a:buClr>
                <a:srgbClr val="E31836"/>
              </a:buClr>
              <a:defRPr sz="1400">
                <a:solidFill>
                  <a:schemeClr val="tx1"/>
                </a:solidFill>
                <a:latin typeface="Arial" charset="0"/>
                <a:cs typeface="Arial" charset="0"/>
              </a:defRPr>
            </a:lvl7pPr>
            <a:lvl8pPr marL="3429000" indent="-228600" defTabSz="923925" eaLnBrk="0" hangingPunct="0">
              <a:spcBef>
                <a:spcPct val="0"/>
              </a:spcBef>
              <a:spcAft>
                <a:spcPts val="300"/>
              </a:spcAft>
              <a:buClr>
                <a:srgbClr val="E31836"/>
              </a:buClr>
              <a:defRPr sz="1400">
                <a:solidFill>
                  <a:schemeClr val="tx1"/>
                </a:solidFill>
                <a:latin typeface="Arial" charset="0"/>
                <a:cs typeface="Arial" charset="0"/>
              </a:defRPr>
            </a:lvl8pPr>
            <a:lvl9pPr marL="3886200" indent="-228600" defTabSz="923925" eaLnBrk="0" hangingPunct="0">
              <a:spcBef>
                <a:spcPct val="0"/>
              </a:spcBef>
              <a:spcAft>
                <a:spcPts val="300"/>
              </a:spcAft>
              <a:buClr>
                <a:srgbClr val="E31836"/>
              </a:buClr>
              <a:defRPr sz="1400">
                <a:solidFill>
                  <a:schemeClr val="tx1"/>
                </a:solidFill>
                <a:latin typeface="Arial" charset="0"/>
                <a:cs typeface="Arial" charset="0"/>
              </a:defRPr>
            </a:lvl9pPr>
          </a:lstStyle>
          <a:p>
            <a:pPr defTabSz="914400" fontAlgn="base">
              <a:spcBef>
                <a:spcPct val="0"/>
              </a:spcBef>
              <a:spcAft>
                <a:spcPct val="0"/>
              </a:spcAft>
            </a:pPr>
            <a:r>
              <a:rPr lang="en-US" altLang="en-US" sz="1200" b="1" smtClean="0">
                <a:solidFill>
                  <a:srgbClr val="000000"/>
                </a:solidFill>
              </a:rPr>
              <a:t>BL</a:t>
            </a:r>
          </a:p>
        </p:txBody>
      </p:sp>
      <p:sp>
        <p:nvSpPr>
          <p:cNvPr id="26658" name="TextBox 6"/>
          <p:cNvSpPr txBox="1">
            <a:spLocks noChangeArrowheads="1"/>
          </p:cNvSpPr>
          <p:nvPr/>
        </p:nvSpPr>
        <p:spPr bwMode="auto">
          <a:xfrm>
            <a:off x="2540001" y="4913412"/>
            <a:ext cx="54867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Arial" charset="0"/>
                <a:cs typeface="Arial" charset="0"/>
              </a:defRPr>
            </a:lvl1pPr>
            <a:lvl2pPr marL="742950" indent="-285750">
              <a:defRPr sz="2000">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400">
                <a:solidFill>
                  <a:schemeClr val="tx1"/>
                </a:solidFill>
                <a:latin typeface="Arial" charset="0"/>
                <a:cs typeface="Arial" charset="0"/>
              </a:defRPr>
            </a:lvl5pPr>
            <a:lvl6pPr marL="2514600" indent="-228600" defTabSz="923925" eaLnBrk="0" hangingPunct="0">
              <a:spcBef>
                <a:spcPct val="0"/>
              </a:spcBef>
              <a:spcAft>
                <a:spcPts val="300"/>
              </a:spcAft>
              <a:buClr>
                <a:srgbClr val="E31836"/>
              </a:buClr>
              <a:buChar char="•"/>
              <a:defRPr sz="1400">
                <a:solidFill>
                  <a:schemeClr val="tx1"/>
                </a:solidFill>
                <a:latin typeface="Arial" charset="0"/>
                <a:cs typeface="Arial" charset="0"/>
              </a:defRPr>
            </a:lvl6pPr>
            <a:lvl7pPr marL="2971800" indent="-228600" defTabSz="923925" eaLnBrk="0" hangingPunct="0">
              <a:spcBef>
                <a:spcPct val="0"/>
              </a:spcBef>
              <a:spcAft>
                <a:spcPts val="300"/>
              </a:spcAft>
              <a:buClr>
                <a:srgbClr val="E31836"/>
              </a:buClr>
              <a:defRPr sz="1400">
                <a:solidFill>
                  <a:schemeClr val="tx1"/>
                </a:solidFill>
                <a:latin typeface="Arial" charset="0"/>
                <a:cs typeface="Arial" charset="0"/>
              </a:defRPr>
            </a:lvl7pPr>
            <a:lvl8pPr marL="3429000" indent="-228600" defTabSz="923925" eaLnBrk="0" hangingPunct="0">
              <a:spcBef>
                <a:spcPct val="0"/>
              </a:spcBef>
              <a:spcAft>
                <a:spcPts val="300"/>
              </a:spcAft>
              <a:buClr>
                <a:srgbClr val="E31836"/>
              </a:buClr>
              <a:defRPr sz="1400">
                <a:solidFill>
                  <a:schemeClr val="tx1"/>
                </a:solidFill>
                <a:latin typeface="Arial" charset="0"/>
                <a:cs typeface="Arial" charset="0"/>
              </a:defRPr>
            </a:lvl8pPr>
            <a:lvl9pPr marL="3886200" indent="-228600" defTabSz="923925" eaLnBrk="0" hangingPunct="0">
              <a:spcBef>
                <a:spcPct val="0"/>
              </a:spcBef>
              <a:spcAft>
                <a:spcPts val="300"/>
              </a:spcAft>
              <a:buClr>
                <a:srgbClr val="E31836"/>
              </a:buClr>
              <a:defRPr sz="1400">
                <a:solidFill>
                  <a:schemeClr val="tx1"/>
                </a:solidFill>
                <a:latin typeface="Arial" charset="0"/>
                <a:cs typeface="Arial" charset="0"/>
              </a:defRPr>
            </a:lvl9pPr>
          </a:lstStyle>
          <a:p>
            <a:pPr defTabSz="914400" fontAlgn="base">
              <a:spcBef>
                <a:spcPct val="0"/>
              </a:spcBef>
              <a:spcAft>
                <a:spcPct val="0"/>
              </a:spcAft>
            </a:pPr>
            <a:r>
              <a:rPr lang="en-US" altLang="en-US" sz="1200" b="1" smtClean="0">
                <a:solidFill>
                  <a:srgbClr val="000000"/>
                </a:solidFill>
              </a:rPr>
              <a:t>W-16</a:t>
            </a:r>
          </a:p>
        </p:txBody>
      </p:sp>
      <p:sp>
        <p:nvSpPr>
          <p:cNvPr id="26659" name="TextBox 7"/>
          <p:cNvSpPr txBox="1">
            <a:spLocks noChangeArrowheads="1"/>
          </p:cNvSpPr>
          <p:nvPr/>
        </p:nvSpPr>
        <p:spPr bwMode="auto">
          <a:xfrm>
            <a:off x="3100919" y="4913412"/>
            <a:ext cx="54867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Arial" charset="0"/>
                <a:cs typeface="Arial" charset="0"/>
              </a:defRPr>
            </a:lvl1pPr>
            <a:lvl2pPr marL="742950" indent="-285750">
              <a:defRPr sz="2000">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400">
                <a:solidFill>
                  <a:schemeClr val="tx1"/>
                </a:solidFill>
                <a:latin typeface="Arial" charset="0"/>
                <a:cs typeface="Arial" charset="0"/>
              </a:defRPr>
            </a:lvl5pPr>
            <a:lvl6pPr marL="2514600" indent="-228600" defTabSz="923925" eaLnBrk="0" hangingPunct="0">
              <a:spcBef>
                <a:spcPct val="0"/>
              </a:spcBef>
              <a:spcAft>
                <a:spcPts val="300"/>
              </a:spcAft>
              <a:buClr>
                <a:srgbClr val="E31836"/>
              </a:buClr>
              <a:buChar char="•"/>
              <a:defRPr sz="1400">
                <a:solidFill>
                  <a:schemeClr val="tx1"/>
                </a:solidFill>
                <a:latin typeface="Arial" charset="0"/>
                <a:cs typeface="Arial" charset="0"/>
              </a:defRPr>
            </a:lvl6pPr>
            <a:lvl7pPr marL="2971800" indent="-228600" defTabSz="923925" eaLnBrk="0" hangingPunct="0">
              <a:spcBef>
                <a:spcPct val="0"/>
              </a:spcBef>
              <a:spcAft>
                <a:spcPts val="300"/>
              </a:spcAft>
              <a:buClr>
                <a:srgbClr val="E31836"/>
              </a:buClr>
              <a:defRPr sz="1400">
                <a:solidFill>
                  <a:schemeClr val="tx1"/>
                </a:solidFill>
                <a:latin typeface="Arial" charset="0"/>
                <a:cs typeface="Arial" charset="0"/>
              </a:defRPr>
            </a:lvl7pPr>
            <a:lvl8pPr marL="3429000" indent="-228600" defTabSz="923925" eaLnBrk="0" hangingPunct="0">
              <a:spcBef>
                <a:spcPct val="0"/>
              </a:spcBef>
              <a:spcAft>
                <a:spcPts val="300"/>
              </a:spcAft>
              <a:buClr>
                <a:srgbClr val="E31836"/>
              </a:buClr>
              <a:defRPr sz="1400">
                <a:solidFill>
                  <a:schemeClr val="tx1"/>
                </a:solidFill>
                <a:latin typeface="Arial" charset="0"/>
                <a:cs typeface="Arial" charset="0"/>
              </a:defRPr>
            </a:lvl8pPr>
            <a:lvl9pPr marL="3886200" indent="-228600" defTabSz="923925" eaLnBrk="0" hangingPunct="0">
              <a:spcBef>
                <a:spcPct val="0"/>
              </a:spcBef>
              <a:spcAft>
                <a:spcPts val="300"/>
              </a:spcAft>
              <a:buClr>
                <a:srgbClr val="E31836"/>
              </a:buClr>
              <a:defRPr sz="1400">
                <a:solidFill>
                  <a:schemeClr val="tx1"/>
                </a:solidFill>
                <a:latin typeface="Arial" charset="0"/>
                <a:cs typeface="Arial" charset="0"/>
              </a:defRPr>
            </a:lvl9pPr>
          </a:lstStyle>
          <a:p>
            <a:pPr defTabSz="914400" fontAlgn="base">
              <a:spcBef>
                <a:spcPct val="0"/>
              </a:spcBef>
              <a:spcAft>
                <a:spcPct val="0"/>
              </a:spcAft>
            </a:pPr>
            <a:r>
              <a:rPr lang="en-US" altLang="en-US" sz="1200" b="1" smtClean="0">
                <a:solidFill>
                  <a:srgbClr val="000000"/>
                </a:solidFill>
              </a:rPr>
              <a:t>W-12</a:t>
            </a:r>
          </a:p>
        </p:txBody>
      </p:sp>
      <p:sp>
        <p:nvSpPr>
          <p:cNvPr id="26660" name="TextBox 8"/>
          <p:cNvSpPr txBox="1">
            <a:spLocks noChangeArrowheads="1"/>
          </p:cNvSpPr>
          <p:nvPr/>
        </p:nvSpPr>
        <p:spPr bwMode="auto">
          <a:xfrm>
            <a:off x="3657665" y="4913412"/>
            <a:ext cx="46371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Arial" charset="0"/>
                <a:cs typeface="Arial" charset="0"/>
              </a:defRPr>
            </a:lvl1pPr>
            <a:lvl2pPr marL="742950" indent="-285750">
              <a:defRPr sz="2000">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400">
                <a:solidFill>
                  <a:schemeClr val="tx1"/>
                </a:solidFill>
                <a:latin typeface="Arial" charset="0"/>
                <a:cs typeface="Arial" charset="0"/>
              </a:defRPr>
            </a:lvl5pPr>
            <a:lvl6pPr marL="2514600" indent="-228600" defTabSz="923925" eaLnBrk="0" hangingPunct="0">
              <a:spcBef>
                <a:spcPct val="0"/>
              </a:spcBef>
              <a:spcAft>
                <a:spcPts val="300"/>
              </a:spcAft>
              <a:buClr>
                <a:srgbClr val="E31836"/>
              </a:buClr>
              <a:buChar char="•"/>
              <a:defRPr sz="1400">
                <a:solidFill>
                  <a:schemeClr val="tx1"/>
                </a:solidFill>
                <a:latin typeface="Arial" charset="0"/>
                <a:cs typeface="Arial" charset="0"/>
              </a:defRPr>
            </a:lvl6pPr>
            <a:lvl7pPr marL="2971800" indent="-228600" defTabSz="923925" eaLnBrk="0" hangingPunct="0">
              <a:spcBef>
                <a:spcPct val="0"/>
              </a:spcBef>
              <a:spcAft>
                <a:spcPts val="300"/>
              </a:spcAft>
              <a:buClr>
                <a:srgbClr val="E31836"/>
              </a:buClr>
              <a:defRPr sz="1400">
                <a:solidFill>
                  <a:schemeClr val="tx1"/>
                </a:solidFill>
                <a:latin typeface="Arial" charset="0"/>
                <a:cs typeface="Arial" charset="0"/>
              </a:defRPr>
            </a:lvl7pPr>
            <a:lvl8pPr marL="3429000" indent="-228600" defTabSz="923925" eaLnBrk="0" hangingPunct="0">
              <a:spcBef>
                <a:spcPct val="0"/>
              </a:spcBef>
              <a:spcAft>
                <a:spcPts val="300"/>
              </a:spcAft>
              <a:buClr>
                <a:srgbClr val="E31836"/>
              </a:buClr>
              <a:defRPr sz="1400">
                <a:solidFill>
                  <a:schemeClr val="tx1"/>
                </a:solidFill>
                <a:latin typeface="Arial" charset="0"/>
                <a:cs typeface="Arial" charset="0"/>
              </a:defRPr>
            </a:lvl8pPr>
            <a:lvl9pPr marL="3886200" indent="-228600" defTabSz="923925" eaLnBrk="0" hangingPunct="0">
              <a:spcBef>
                <a:spcPct val="0"/>
              </a:spcBef>
              <a:spcAft>
                <a:spcPts val="300"/>
              </a:spcAft>
              <a:buClr>
                <a:srgbClr val="E31836"/>
              </a:buClr>
              <a:defRPr sz="1400">
                <a:solidFill>
                  <a:schemeClr val="tx1"/>
                </a:solidFill>
                <a:latin typeface="Arial" charset="0"/>
                <a:cs typeface="Arial" charset="0"/>
              </a:defRPr>
            </a:lvl9pPr>
          </a:lstStyle>
          <a:p>
            <a:pPr defTabSz="914400" fontAlgn="base">
              <a:spcBef>
                <a:spcPct val="0"/>
              </a:spcBef>
              <a:spcAft>
                <a:spcPct val="0"/>
              </a:spcAft>
            </a:pPr>
            <a:r>
              <a:rPr lang="en-US" altLang="en-US" sz="1200" b="1" smtClean="0">
                <a:solidFill>
                  <a:srgbClr val="000000"/>
                </a:solidFill>
              </a:rPr>
              <a:t>W-8</a:t>
            </a:r>
          </a:p>
        </p:txBody>
      </p:sp>
      <p:sp>
        <p:nvSpPr>
          <p:cNvPr id="26661" name="TextBox 10"/>
          <p:cNvSpPr txBox="1">
            <a:spLocks noChangeArrowheads="1"/>
          </p:cNvSpPr>
          <p:nvPr/>
        </p:nvSpPr>
        <p:spPr bwMode="auto">
          <a:xfrm>
            <a:off x="4739217" y="4913412"/>
            <a:ext cx="3802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Arial" charset="0"/>
                <a:cs typeface="Arial" charset="0"/>
              </a:defRPr>
            </a:lvl1pPr>
            <a:lvl2pPr marL="742950" indent="-285750">
              <a:defRPr sz="2000">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400">
                <a:solidFill>
                  <a:schemeClr val="tx1"/>
                </a:solidFill>
                <a:latin typeface="Arial" charset="0"/>
                <a:cs typeface="Arial" charset="0"/>
              </a:defRPr>
            </a:lvl5pPr>
            <a:lvl6pPr marL="2514600" indent="-228600" defTabSz="923925" eaLnBrk="0" hangingPunct="0">
              <a:spcBef>
                <a:spcPct val="0"/>
              </a:spcBef>
              <a:spcAft>
                <a:spcPts val="300"/>
              </a:spcAft>
              <a:buClr>
                <a:srgbClr val="E31836"/>
              </a:buClr>
              <a:buChar char="•"/>
              <a:defRPr sz="1400">
                <a:solidFill>
                  <a:schemeClr val="tx1"/>
                </a:solidFill>
                <a:latin typeface="Arial" charset="0"/>
                <a:cs typeface="Arial" charset="0"/>
              </a:defRPr>
            </a:lvl6pPr>
            <a:lvl7pPr marL="2971800" indent="-228600" defTabSz="923925" eaLnBrk="0" hangingPunct="0">
              <a:spcBef>
                <a:spcPct val="0"/>
              </a:spcBef>
              <a:spcAft>
                <a:spcPts val="300"/>
              </a:spcAft>
              <a:buClr>
                <a:srgbClr val="E31836"/>
              </a:buClr>
              <a:defRPr sz="1400">
                <a:solidFill>
                  <a:schemeClr val="tx1"/>
                </a:solidFill>
                <a:latin typeface="Arial" charset="0"/>
                <a:cs typeface="Arial" charset="0"/>
              </a:defRPr>
            </a:lvl7pPr>
            <a:lvl8pPr marL="3429000" indent="-228600" defTabSz="923925" eaLnBrk="0" hangingPunct="0">
              <a:spcBef>
                <a:spcPct val="0"/>
              </a:spcBef>
              <a:spcAft>
                <a:spcPts val="300"/>
              </a:spcAft>
              <a:buClr>
                <a:srgbClr val="E31836"/>
              </a:buClr>
              <a:defRPr sz="1400">
                <a:solidFill>
                  <a:schemeClr val="tx1"/>
                </a:solidFill>
                <a:latin typeface="Arial" charset="0"/>
                <a:cs typeface="Arial" charset="0"/>
              </a:defRPr>
            </a:lvl8pPr>
            <a:lvl9pPr marL="3886200" indent="-228600" defTabSz="923925" eaLnBrk="0" hangingPunct="0">
              <a:spcBef>
                <a:spcPct val="0"/>
              </a:spcBef>
              <a:spcAft>
                <a:spcPts val="300"/>
              </a:spcAft>
              <a:buClr>
                <a:srgbClr val="E31836"/>
              </a:buClr>
              <a:defRPr sz="1400">
                <a:solidFill>
                  <a:schemeClr val="tx1"/>
                </a:solidFill>
                <a:latin typeface="Arial" charset="0"/>
                <a:cs typeface="Arial" charset="0"/>
              </a:defRPr>
            </a:lvl9pPr>
          </a:lstStyle>
          <a:p>
            <a:pPr defTabSz="914400" fontAlgn="base">
              <a:spcBef>
                <a:spcPct val="0"/>
              </a:spcBef>
              <a:spcAft>
                <a:spcPct val="0"/>
              </a:spcAft>
            </a:pPr>
            <a:r>
              <a:rPr lang="en-US" altLang="en-US" sz="1200" b="1" smtClean="0">
                <a:solidFill>
                  <a:srgbClr val="000000"/>
                </a:solidFill>
              </a:rPr>
              <a:t>D1</a:t>
            </a:r>
          </a:p>
        </p:txBody>
      </p:sp>
      <p:sp>
        <p:nvSpPr>
          <p:cNvPr id="26662" name="TextBox 11"/>
          <p:cNvSpPr txBox="1">
            <a:spLocks noChangeArrowheads="1"/>
          </p:cNvSpPr>
          <p:nvPr/>
        </p:nvSpPr>
        <p:spPr bwMode="auto">
          <a:xfrm>
            <a:off x="5209118" y="4913412"/>
            <a:ext cx="415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Arial" charset="0"/>
                <a:cs typeface="Arial" charset="0"/>
              </a:defRPr>
            </a:lvl1pPr>
            <a:lvl2pPr marL="742950" indent="-285750">
              <a:defRPr sz="2000">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400">
                <a:solidFill>
                  <a:schemeClr val="tx1"/>
                </a:solidFill>
                <a:latin typeface="Arial" charset="0"/>
                <a:cs typeface="Arial" charset="0"/>
              </a:defRPr>
            </a:lvl5pPr>
            <a:lvl6pPr marL="2514600" indent="-228600" defTabSz="923925" eaLnBrk="0" hangingPunct="0">
              <a:spcBef>
                <a:spcPct val="0"/>
              </a:spcBef>
              <a:spcAft>
                <a:spcPts val="300"/>
              </a:spcAft>
              <a:buClr>
                <a:srgbClr val="E31836"/>
              </a:buClr>
              <a:buChar char="•"/>
              <a:defRPr sz="1400">
                <a:solidFill>
                  <a:schemeClr val="tx1"/>
                </a:solidFill>
                <a:latin typeface="Arial" charset="0"/>
                <a:cs typeface="Arial" charset="0"/>
              </a:defRPr>
            </a:lvl6pPr>
            <a:lvl7pPr marL="2971800" indent="-228600" defTabSz="923925" eaLnBrk="0" hangingPunct="0">
              <a:spcBef>
                <a:spcPct val="0"/>
              </a:spcBef>
              <a:spcAft>
                <a:spcPts val="300"/>
              </a:spcAft>
              <a:buClr>
                <a:srgbClr val="E31836"/>
              </a:buClr>
              <a:defRPr sz="1400">
                <a:solidFill>
                  <a:schemeClr val="tx1"/>
                </a:solidFill>
                <a:latin typeface="Arial" charset="0"/>
                <a:cs typeface="Arial" charset="0"/>
              </a:defRPr>
            </a:lvl7pPr>
            <a:lvl8pPr marL="3429000" indent="-228600" defTabSz="923925" eaLnBrk="0" hangingPunct="0">
              <a:spcBef>
                <a:spcPct val="0"/>
              </a:spcBef>
              <a:spcAft>
                <a:spcPts val="300"/>
              </a:spcAft>
              <a:buClr>
                <a:srgbClr val="E31836"/>
              </a:buClr>
              <a:defRPr sz="1400">
                <a:solidFill>
                  <a:schemeClr val="tx1"/>
                </a:solidFill>
                <a:latin typeface="Arial" charset="0"/>
                <a:cs typeface="Arial" charset="0"/>
              </a:defRPr>
            </a:lvl8pPr>
            <a:lvl9pPr marL="3886200" indent="-228600" defTabSz="923925" eaLnBrk="0" hangingPunct="0">
              <a:spcBef>
                <a:spcPct val="0"/>
              </a:spcBef>
              <a:spcAft>
                <a:spcPts val="300"/>
              </a:spcAft>
              <a:buClr>
                <a:srgbClr val="E31836"/>
              </a:buClr>
              <a:defRPr sz="1400">
                <a:solidFill>
                  <a:schemeClr val="tx1"/>
                </a:solidFill>
                <a:latin typeface="Arial" charset="0"/>
                <a:cs typeface="Arial" charset="0"/>
              </a:defRPr>
            </a:lvl9pPr>
          </a:lstStyle>
          <a:p>
            <a:pPr defTabSz="914400" fontAlgn="base">
              <a:spcBef>
                <a:spcPct val="0"/>
              </a:spcBef>
              <a:spcAft>
                <a:spcPct val="0"/>
              </a:spcAft>
            </a:pPr>
            <a:r>
              <a:rPr lang="en-US" altLang="en-US" sz="1200" b="1" smtClean="0">
                <a:solidFill>
                  <a:srgbClr val="000000"/>
                </a:solidFill>
              </a:rPr>
              <a:t>W4</a:t>
            </a:r>
          </a:p>
        </p:txBody>
      </p:sp>
      <p:sp>
        <p:nvSpPr>
          <p:cNvPr id="26663" name="TextBox 12"/>
          <p:cNvSpPr txBox="1">
            <a:spLocks noChangeArrowheads="1"/>
          </p:cNvSpPr>
          <p:nvPr/>
        </p:nvSpPr>
        <p:spPr bwMode="auto">
          <a:xfrm>
            <a:off x="5727700" y="4913412"/>
            <a:ext cx="415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Arial" charset="0"/>
                <a:cs typeface="Arial" charset="0"/>
              </a:defRPr>
            </a:lvl1pPr>
            <a:lvl2pPr marL="742950" indent="-285750">
              <a:defRPr sz="2000">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400">
                <a:solidFill>
                  <a:schemeClr val="tx1"/>
                </a:solidFill>
                <a:latin typeface="Arial" charset="0"/>
                <a:cs typeface="Arial" charset="0"/>
              </a:defRPr>
            </a:lvl5pPr>
            <a:lvl6pPr marL="2514600" indent="-228600" defTabSz="923925" eaLnBrk="0" hangingPunct="0">
              <a:spcBef>
                <a:spcPct val="0"/>
              </a:spcBef>
              <a:spcAft>
                <a:spcPts val="300"/>
              </a:spcAft>
              <a:buClr>
                <a:srgbClr val="E31836"/>
              </a:buClr>
              <a:buChar char="•"/>
              <a:defRPr sz="1400">
                <a:solidFill>
                  <a:schemeClr val="tx1"/>
                </a:solidFill>
                <a:latin typeface="Arial" charset="0"/>
                <a:cs typeface="Arial" charset="0"/>
              </a:defRPr>
            </a:lvl6pPr>
            <a:lvl7pPr marL="2971800" indent="-228600" defTabSz="923925" eaLnBrk="0" hangingPunct="0">
              <a:spcBef>
                <a:spcPct val="0"/>
              </a:spcBef>
              <a:spcAft>
                <a:spcPts val="300"/>
              </a:spcAft>
              <a:buClr>
                <a:srgbClr val="E31836"/>
              </a:buClr>
              <a:defRPr sz="1400">
                <a:solidFill>
                  <a:schemeClr val="tx1"/>
                </a:solidFill>
                <a:latin typeface="Arial" charset="0"/>
                <a:cs typeface="Arial" charset="0"/>
              </a:defRPr>
            </a:lvl7pPr>
            <a:lvl8pPr marL="3429000" indent="-228600" defTabSz="923925" eaLnBrk="0" hangingPunct="0">
              <a:spcBef>
                <a:spcPct val="0"/>
              </a:spcBef>
              <a:spcAft>
                <a:spcPts val="300"/>
              </a:spcAft>
              <a:buClr>
                <a:srgbClr val="E31836"/>
              </a:buClr>
              <a:defRPr sz="1400">
                <a:solidFill>
                  <a:schemeClr val="tx1"/>
                </a:solidFill>
                <a:latin typeface="Arial" charset="0"/>
                <a:cs typeface="Arial" charset="0"/>
              </a:defRPr>
            </a:lvl8pPr>
            <a:lvl9pPr marL="3886200" indent="-228600" defTabSz="923925" eaLnBrk="0" hangingPunct="0">
              <a:spcBef>
                <a:spcPct val="0"/>
              </a:spcBef>
              <a:spcAft>
                <a:spcPts val="300"/>
              </a:spcAft>
              <a:buClr>
                <a:srgbClr val="E31836"/>
              </a:buClr>
              <a:defRPr sz="1400">
                <a:solidFill>
                  <a:schemeClr val="tx1"/>
                </a:solidFill>
                <a:latin typeface="Arial" charset="0"/>
                <a:cs typeface="Arial" charset="0"/>
              </a:defRPr>
            </a:lvl9pPr>
          </a:lstStyle>
          <a:p>
            <a:pPr defTabSz="914400" fontAlgn="base">
              <a:spcBef>
                <a:spcPct val="0"/>
              </a:spcBef>
              <a:spcAft>
                <a:spcPct val="0"/>
              </a:spcAft>
            </a:pPr>
            <a:r>
              <a:rPr lang="en-US" altLang="en-US" sz="1200" b="1" smtClean="0">
                <a:solidFill>
                  <a:srgbClr val="000000"/>
                </a:solidFill>
              </a:rPr>
              <a:t>W8</a:t>
            </a:r>
          </a:p>
        </p:txBody>
      </p:sp>
      <p:sp>
        <p:nvSpPr>
          <p:cNvPr id="26664" name="TextBox 13"/>
          <p:cNvSpPr txBox="1">
            <a:spLocks noChangeArrowheads="1"/>
          </p:cNvSpPr>
          <p:nvPr/>
        </p:nvSpPr>
        <p:spPr bwMode="auto">
          <a:xfrm>
            <a:off x="6184902" y="4913412"/>
            <a:ext cx="5004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Arial" charset="0"/>
                <a:cs typeface="Arial" charset="0"/>
              </a:defRPr>
            </a:lvl1pPr>
            <a:lvl2pPr marL="742950" indent="-285750">
              <a:defRPr sz="2000">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400">
                <a:solidFill>
                  <a:schemeClr val="tx1"/>
                </a:solidFill>
                <a:latin typeface="Arial" charset="0"/>
                <a:cs typeface="Arial" charset="0"/>
              </a:defRPr>
            </a:lvl5pPr>
            <a:lvl6pPr marL="2514600" indent="-228600" defTabSz="923925" eaLnBrk="0" hangingPunct="0">
              <a:spcBef>
                <a:spcPct val="0"/>
              </a:spcBef>
              <a:spcAft>
                <a:spcPts val="300"/>
              </a:spcAft>
              <a:buClr>
                <a:srgbClr val="E31836"/>
              </a:buClr>
              <a:buChar char="•"/>
              <a:defRPr sz="1400">
                <a:solidFill>
                  <a:schemeClr val="tx1"/>
                </a:solidFill>
                <a:latin typeface="Arial" charset="0"/>
                <a:cs typeface="Arial" charset="0"/>
              </a:defRPr>
            </a:lvl6pPr>
            <a:lvl7pPr marL="2971800" indent="-228600" defTabSz="923925" eaLnBrk="0" hangingPunct="0">
              <a:spcBef>
                <a:spcPct val="0"/>
              </a:spcBef>
              <a:spcAft>
                <a:spcPts val="300"/>
              </a:spcAft>
              <a:buClr>
                <a:srgbClr val="E31836"/>
              </a:buClr>
              <a:defRPr sz="1400">
                <a:solidFill>
                  <a:schemeClr val="tx1"/>
                </a:solidFill>
                <a:latin typeface="Arial" charset="0"/>
                <a:cs typeface="Arial" charset="0"/>
              </a:defRPr>
            </a:lvl7pPr>
            <a:lvl8pPr marL="3429000" indent="-228600" defTabSz="923925" eaLnBrk="0" hangingPunct="0">
              <a:spcBef>
                <a:spcPct val="0"/>
              </a:spcBef>
              <a:spcAft>
                <a:spcPts val="300"/>
              </a:spcAft>
              <a:buClr>
                <a:srgbClr val="E31836"/>
              </a:buClr>
              <a:defRPr sz="1400">
                <a:solidFill>
                  <a:schemeClr val="tx1"/>
                </a:solidFill>
                <a:latin typeface="Arial" charset="0"/>
                <a:cs typeface="Arial" charset="0"/>
              </a:defRPr>
            </a:lvl8pPr>
            <a:lvl9pPr marL="3886200" indent="-228600" defTabSz="923925" eaLnBrk="0" hangingPunct="0">
              <a:spcBef>
                <a:spcPct val="0"/>
              </a:spcBef>
              <a:spcAft>
                <a:spcPts val="300"/>
              </a:spcAft>
              <a:buClr>
                <a:srgbClr val="E31836"/>
              </a:buClr>
              <a:defRPr sz="1400">
                <a:solidFill>
                  <a:schemeClr val="tx1"/>
                </a:solidFill>
                <a:latin typeface="Arial" charset="0"/>
                <a:cs typeface="Arial" charset="0"/>
              </a:defRPr>
            </a:lvl9pPr>
          </a:lstStyle>
          <a:p>
            <a:pPr defTabSz="914400" fontAlgn="base">
              <a:spcBef>
                <a:spcPct val="0"/>
              </a:spcBef>
              <a:spcAft>
                <a:spcPct val="0"/>
              </a:spcAft>
            </a:pPr>
            <a:r>
              <a:rPr lang="en-US" altLang="en-US" sz="1200" b="1" smtClean="0">
                <a:solidFill>
                  <a:srgbClr val="000000"/>
                </a:solidFill>
              </a:rPr>
              <a:t>W12</a:t>
            </a:r>
          </a:p>
        </p:txBody>
      </p:sp>
      <p:sp>
        <p:nvSpPr>
          <p:cNvPr id="26665" name="TextBox 14"/>
          <p:cNvSpPr txBox="1">
            <a:spLocks noChangeArrowheads="1"/>
          </p:cNvSpPr>
          <p:nvPr/>
        </p:nvSpPr>
        <p:spPr bwMode="auto">
          <a:xfrm>
            <a:off x="6684434" y="4913412"/>
            <a:ext cx="5004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Arial" charset="0"/>
                <a:cs typeface="Arial" charset="0"/>
              </a:defRPr>
            </a:lvl1pPr>
            <a:lvl2pPr marL="742950" indent="-285750">
              <a:defRPr sz="2000">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400">
                <a:solidFill>
                  <a:schemeClr val="tx1"/>
                </a:solidFill>
                <a:latin typeface="Arial" charset="0"/>
                <a:cs typeface="Arial" charset="0"/>
              </a:defRPr>
            </a:lvl5pPr>
            <a:lvl6pPr marL="2514600" indent="-228600" defTabSz="923925" eaLnBrk="0" hangingPunct="0">
              <a:spcBef>
                <a:spcPct val="0"/>
              </a:spcBef>
              <a:spcAft>
                <a:spcPts val="300"/>
              </a:spcAft>
              <a:buClr>
                <a:srgbClr val="E31836"/>
              </a:buClr>
              <a:buChar char="•"/>
              <a:defRPr sz="1400">
                <a:solidFill>
                  <a:schemeClr val="tx1"/>
                </a:solidFill>
                <a:latin typeface="Arial" charset="0"/>
                <a:cs typeface="Arial" charset="0"/>
              </a:defRPr>
            </a:lvl6pPr>
            <a:lvl7pPr marL="2971800" indent="-228600" defTabSz="923925" eaLnBrk="0" hangingPunct="0">
              <a:spcBef>
                <a:spcPct val="0"/>
              </a:spcBef>
              <a:spcAft>
                <a:spcPts val="300"/>
              </a:spcAft>
              <a:buClr>
                <a:srgbClr val="E31836"/>
              </a:buClr>
              <a:defRPr sz="1400">
                <a:solidFill>
                  <a:schemeClr val="tx1"/>
                </a:solidFill>
                <a:latin typeface="Arial" charset="0"/>
                <a:cs typeface="Arial" charset="0"/>
              </a:defRPr>
            </a:lvl7pPr>
            <a:lvl8pPr marL="3429000" indent="-228600" defTabSz="923925" eaLnBrk="0" hangingPunct="0">
              <a:spcBef>
                <a:spcPct val="0"/>
              </a:spcBef>
              <a:spcAft>
                <a:spcPts val="300"/>
              </a:spcAft>
              <a:buClr>
                <a:srgbClr val="E31836"/>
              </a:buClr>
              <a:defRPr sz="1400">
                <a:solidFill>
                  <a:schemeClr val="tx1"/>
                </a:solidFill>
                <a:latin typeface="Arial" charset="0"/>
                <a:cs typeface="Arial" charset="0"/>
              </a:defRPr>
            </a:lvl8pPr>
            <a:lvl9pPr marL="3886200" indent="-228600" defTabSz="923925" eaLnBrk="0" hangingPunct="0">
              <a:spcBef>
                <a:spcPct val="0"/>
              </a:spcBef>
              <a:spcAft>
                <a:spcPts val="300"/>
              </a:spcAft>
              <a:buClr>
                <a:srgbClr val="E31836"/>
              </a:buClr>
              <a:defRPr sz="1400">
                <a:solidFill>
                  <a:schemeClr val="tx1"/>
                </a:solidFill>
                <a:latin typeface="Arial" charset="0"/>
                <a:cs typeface="Arial" charset="0"/>
              </a:defRPr>
            </a:lvl9pPr>
          </a:lstStyle>
          <a:p>
            <a:pPr defTabSz="914400" fontAlgn="base">
              <a:spcBef>
                <a:spcPct val="0"/>
              </a:spcBef>
              <a:spcAft>
                <a:spcPct val="0"/>
              </a:spcAft>
            </a:pPr>
            <a:r>
              <a:rPr lang="en-US" altLang="en-US" sz="1200" b="1" smtClean="0">
                <a:solidFill>
                  <a:srgbClr val="000000"/>
                </a:solidFill>
              </a:rPr>
              <a:t>W16</a:t>
            </a:r>
          </a:p>
        </p:txBody>
      </p:sp>
      <p:sp>
        <p:nvSpPr>
          <p:cNvPr id="26666" name="TextBox 15"/>
          <p:cNvSpPr txBox="1">
            <a:spLocks noChangeArrowheads="1"/>
          </p:cNvSpPr>
          <p:nvPr/>
        </p:nvSpPr>
        <p:spPr bwMode="auto">
          <a:xfrm>
            <a:off x="7198784" y="4913412"/>
            <a:ext cx="5004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Arial" charset="0"/>
                <a:cs typeface="Arial" charset="0"/>
              </a:defRPr>
            </a:lvl1pPr>
            <a:lvl2pPr marL="742950" indent="-285750">
              <a:defRPr sz="2000">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400">
                <a:solidFill>
                  <a:schemeClr val="tx1"/>
                </a:solidFill>
                <a:latin typeface="Arial" charset="0"/>
                <a:cs typeface="Arial" charset="0"/>
              </a:defRPr>
            </a:lvl5pPr>
            <a:lvl6pPr marL="2514600" indent="-228600" defTabSz="923925" eaLnBrk="0" hangingPunct="0">
              <a:spcBef>
                <a:spcPct val="0"/>
              </a:spcBef>
              <a:spcAft>
                <a:spcPts val="300"/>
              </a:spcAft>
              <a:buClr>
                <a:srgbClr val="E31836"/>
              </a:buClr>
              <a:buChar char="•"/>
              <a:defRPr sz="1400">
                <a:solidFill>
                  <a:schemeClr val="tx1"/>
                </a:solidFill>
                <a:latin typeface="Arial" charset="0"/>
                <a:cs typeface="Arial" charset="0"/>
              </a:defRPr>
            </a:lvl6pPr>
            <a:lvl7pPr marL="2971800" indent="-228600" defTabSz="923925" eaLnBrk="0" hangingPunct="0">
              <a:spcBef>
                <a:spcPct val="0"/>
              </a:spcBef>
              <a:spcAft>
                <a:spcPts val="300"/>
              </a:spcAft>
              <a:buClr>
                <a:srgbClr val="E31836"/>
              </a:buClr>
              <a:defRPr sz="1400">
                <a:solidFill>
                  <a:schemeClr val="tx1"/>
                </a:solidFill>
                <a:latin typeface="Arial" charset="0"/>
                <a:cs typeface="Arial" charset="0"/>
              </a:defRPr>
            </a:lvl7pPr>
            <a:lvl8pPr marL="3429000" indent="-228600" defTabSz="923925" eaLnBrk="0" hangingPunct="0">
              <a:spcBef>
                <a:spcPct val="0"/>
              </a:spcBef>
              <a:spcAft>
                <a:spcPts val="300"/>
              </a:spcAft>
              <a:buClr>
                <a:srgbClr val="E31836"/>
              </a:buClr>
              <a:defRPr sz="1400">
                <a:solidFill>
                  <a:schemeClr val="tx1"/>
                </a:solidFill>
                <a:latin typeface="Arial" charset="0"/>
                <a:cs typeface="Arial" charset="0"/>
              </a:defRPr>
            </a:lvl8pPr>
            <a:lvl9pPr marL="3886200" indent="-228600" defTabSz="923925" eaLnBrk="0" hangingPunct="0">
              <a:spcBef>
                <a:spcPct val="0"/>
              </a:spcBef>
              <a:spcAft>
                <a:spcPts val="300"/>
              </a:spcAft>
              <a:buClr>
                <a:srgbClr val="E31836"/>
              </a:buClr>
              <a:defRPr sz="1400">
                <a:solidFill>
                  <a:schemeClr val="tx1"/>
                </a:solidFill>
                <a:latin typeface="Arial" charset="0"/>
                <a:cs typeface="Arial" charset="0"/>
              </a:defRPr>
            </a:lvl9pPr>
          </a:lstStyle>
          <a:p>
            <a:pPr defTabSz="914400" fontAlgn="base">
              <a:spcBef>
                <a:spcPct val="0"/>
              </a:spcBef>
              <a:spcAft>
                <a:spcPct val="0"/>
              </a:spcAft>
            </a:pPr>
            <a:r>
              <a:rPr lang="en-US" altLang="en-US" sz="1200" b="1" smtClean="0">
                <a:solidFill>
                  <a:srgbClr val="000000"/>
                </a:solidFill>
              </a:rPr>
              <a:t>W20</a:t>
            </a:r>
          </a:p>
        </p:txBody>
      </p:sp>
      <p:sp>
        <p:nvSpPr>
          <p:cNvPr id="26667" name="TextBox 16"/>
          <p:cNvSpPr txBox="1">
            <a:spLocks noChangeArrowheads="1"/>
          </p:cNvSpPr>
          <p:nvPr/>
        </p:nvSpPr>
        <p:spPr bwMode="auto">
          <a:xfrm>
            <a:off x="7706784" y="4913412"/>
            <a:ext cx="5004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Arial" charset="0"/>
                <a:cs typeface="Arial" charset="0"/>
              </a:defRPr>
            </a:lvl1pPr>
            <a:lvl2pPr marL="742950" indent="-285750">
              <a:defRPr sz="2000">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400">
                <a:solidFill>
                  <a:schemeClr val="tx1"/>
                </a:solidFill>
                <a:latin typeface="Arial" charset="0"/>
                <a:cs typeface="Arial" charset="0"/>
              </a:defRPr>
            </a:lvl5pPr>
            <a:lvl6pPr marL="2514600" indent="-228600" defTabSz="923925" eaLnBrk="0" hangingPunct="0">
              <a:spcBef>
                <a:spcPct val="0"/>
              </a:spcBef>
              <a:spcAft>
                <a:spcPts val="300"/>
              </a:spcAft>
              <a:buClr>
                <a:srgbClr val="E31836"/>
              </a:buClr>
              <a:buChar char="•"/>
              <a:defRPr sz="1400">
                <a:solidFill>
                  <a:schemeClr val="tx1"/>
                </a:solidFill>
                <a:latin typeface="Arial" charset="0"/>
                <a:cs typeface="Arial" charset="0"/>
              </a:defRPr>
            </a:lvl6pPr>
            <a:lvl7pPr marL="2971800" indent="-228600" defTabSz="923925" eaLnBrk="0" hangingPunct="0">
              <a:spcBef>
                <a:spcPct val="0"/>
              </a:spcBef>
              <a:spcAft>
                <a:spcPts val="300"/>
              </a:spcAft>
              <a:buClr>
                <a:srgbClr val="E31836"/>
              </a:buClr>
              <a:defRPr sz="1400">
                <a:solidFill>
                  <a:schemeClr val="tx1"/>
                </a:solidFill>
                <a:latin typeface="Arial" charset="0"/>
                <a:cs typeface="Arial" charset="0"/>
              </a:defRPr>
            </a:lvl7pPr>
            <a:lvl8pPr marL="3429000" indent="-228600" defTabSz="923925" eaLnBrk="0" hangingPunct="0">
              <a:spcBef>
                <a:spcPct val="0"/>
              </a:spcBef>
              <a:spcAft>
                <a:spcPts val="300"/>
              </a:spcAft>
              <a:buClr>
                <a:srgbClr val="E31836"/>
              </a:buClr>
              <a:defRPr sz="1400">
                <a:solidFill>
                  <a:schemeClr val="tx1"/>
                </a:solidFill>
                <a:latin typeface="Arial" charset="0"/>
                <a:cs typeface="Arial" charset="0"/>
              </a:defRPr>
            </a:lvl8pPr>
            <a:lvl9pPr marL="3886200" indent="-228600" defTabSz="923925" eaLnBrk="0" hangingPunct="0">
              <a:spcBef>
                <a:spcPct val="0"/>
              </a:spcBef>
              <a:spcAft>
                <a:spcPts val="300"/>
              </a:spcAft>
              <a:buClr>
                <a:srgbClr val="E31836"/>
              </a:buClr>
              <a:defRPr sz="1400">
                <a:solidFill>
                  <a:schemeClr val="tx1"/>
                </a:solidFill>
                <a:latin typeface="Arial" charset="0"/>
                <a:cs typeface="Arial" charset="0"/>
              </a:defRPr>
            </a:lvl9pPr>
          </a:lstStyle>
          <a:p>
            <a:pPr defTabSz="914400" fontAlgn="base">
              <a:spcBef>
                <a:spcPct val="0"/>
              </a:spcBef>
              <a:spcAft>
                <a:spcPct val="0"/>
              </a:spcAft>
            </a:pPr>
            <a:r>
              <a:rPr lang="en-US" altLang="en-US" sz="1200" b="1" smtClean="0">
                <a:solidFill>
                  <a:srgbClr val="000000"/>
                </a:solidFill>
              </a:rPr>
              <a:t>W24</a:t>
            </a:r>
          </a:p>
        </p:txBody>
      </p:sp>
      <p:sp>
        <p:nvSpPr>
          <p:cNvPr id="26668" name="TextBox 17"/>
          <p:cNvSpPr txBox="1">
            <a:spLocks noChangeArrowheads="1"/>
          </p:cNvSpPr>
          <p:nvPr/>
        </p:nvSpPr>
        <p:spPr bwMode="auto">
          <a:xfrm>
            <a:off x="8214784" y="4913412"/>
            <a:ext cx="5004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Arial" charset="0"/>
                <a:cs typeface="Arial" charset="0"/>
              </a:defRPr>
            </a:lvl1pPr>
            <a:lvl2pPr marL="742950" indent="-285750">
              <a:defRPr sz="2000">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400">
                <a:solidFill>
                  <a:schemeClr val="tx1"/>
                </a:solidFill>
                <a:latin typeface="Arial" charset="0"/>
                <a:cs typeface="Arial" charset="0"/>
              </a:defRPr>
            </a:lvl5pPr>
            <a:lvl6pPr marL="2514600" indent="-228600" defTabSz="923925" eaLnBrk="0" hangingPunct="0">
              <a:spcBef>
                <a:spcPct val="0"/>
              </a:spcBef>
              <a:spcAft>
                <a:spcPts val="300"/>
              </a:spcAft>
              <a:buClr>
                <a:srgbClr val="E31836"/>
              </a:buClr>
              <a:buChar char="•"/>
              <a:defRPr sz="1400">
                <a:solidFill>
                  <a:schemeClr val="tx1"/>
                </a:solidFill>
                <a:latin typeface="Arial" charset="0"/>
                <a:cs typeface="Arial" charset="0"/>
              </a:defRPr>
            </a:lvl6pPr>
            <a:lvl7pPr marL="2971800" indent="-228600" defTabSz="923925" eaLnBrk="0" hangingPunct="0">
              <a:spcBef>
                <a:spcPct val="0"/>
              </a:spcBef>
              <a:spcAft>
                <a:spcPts val="300"/>
              </a:spcAft>
              <a:buClr>
                <a:srgbClr val="E31836"/>
              </a:buClr>
              <a:defRPr sz="1400">
                <a:solidFill>
                  <a:schemeClr val="tx1"/>
                </a:solidFill>
                <a:latin typeface="Arial" charset="0"/>
                <a:cs typeface="Arial" charset="0"/>
              </a:defRPr>
            </a:lvl7pPr>
            <a:lvl8pPr marL="3429000" indent="-228600" defTabSz="923925" eaLnBrk="0" hangingPunct="0">
              <a:spcBef>
                <a:spcPct val="0"/>
              </a:spcBef>
              <a:spcAft>
                <a:spcPts val="300"/>
              </a:spcAft>
              <a:buClr>
                <a:srgbClr val="E31836"/>
              </a:buClr>
              <a:defRPr sz="1400">
                <a:solidFill>
                  <a:schemeClr val="tx1"/>
                </a:solidFill>
                <a:latin typeface="Arial" charset="0"/>
                <a:cs typeface="Arial" charset="0"/>
              </a:defRPr>
            </a:lvl8pPr>
            <a:lvl9pPr marL="3886200" indent="-228600" defTabSz="923925" eaLnBrk="0" hangingPunct="0">
              <a:spcBef>
                <a:spcPct val="0"/>
              </a:spcBef>
              <a:spcAft>
                <a:spcPts val="300"/>
              </a:spcAft>
              <a:buClr>
                <a:srgbClr val="E31836"/>
              </a:buClr>
              <a:defRPr sz="1400">
                <a:solidFill>
                  <a:schemeClr val="tx1"/>
                </a:solidFill>
                <a:latin typeface="Arial" charset="0"/>
                <a:cs typeface="Arial" charset="0"/>
              </a:defRPr>
            </a:lvl9pPr>
          </a:lstStyle>
          <a:p>
            <a:pPr defTabSz="914400" fontAlgn="base">
              <a:spcBef>
                <a:spcPct val="0"/>
              </a:spcBef>
              <a:spcAft>
                <a:spcPct val="0"/>
              </a:spcAft>
            </a:pPr>
            <a:r>
              <a:rPr lang="en-US" altLang="en-US" sz="1200" b="1" smtClean="0">
                <a:solidFill>
                  <a:srgbClr val="000000"/>
                </a:solidFill>
              </a:rPr>
              <a:t>W28</a:t>
            </a:r>
          </a:p>
        </p:txBody>
      </p:sp>
      <p:sp>
        <p:nvSpPr>
          <p:cNvPr id="26669" name="TextBox 18"/>
          <p:cNvSpPr txBox="1">
            <a:spLocks noChangeArrowheads="1"/>
          </p:cNvSpPr>
          <p:nvPr/>
        </p:nvSpPr>
        <p:spPr bwMode="auto">
          <a:xfrm>
            <a:off x="8722784" y="4913412"/>
            <a:ext cx="5004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Arial" charset="0"/>
                <a:cs typeface="Arial" charset="0"/>
              </a:defRPr>
            </a:lvl1pPr>
            <a:lvl2pPr marL="742950" indent="-285750">
              <a:defRPr sz="2000">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400">
                <a:solidFill>
                  <a:schemeClr val="tx1"/>
                </a:solidFill>
                <a:latin typeface="Arial" charset="0"/>
                <a:cs typeface="Arial" charset="0"/>
              </a:defRPr>
            </a:lvl5pPr>
            <a:lvl6pPr marL="2514600" indent="-228600" defTabSz="923925" eaLnBrk="0" hangingPunct="0">
              <a:spcBef>
                <a:spcPct val="0"/>
              </a:spcBef>
              <a:spcAft>
                <a:spcPts val="300"/>
              </a:spcAft>
              <a:buClr>
                <a:srgbClr val="E31836"/>
              </a:buClr>
              <a:buChar char="•"/>
              <a:defRPr sz="1400">
                <a:solidFill>
                  <a:schemeClr val="tx1"/>
                </a:solidFill>
                <a:latin typeface="Arial" charset="0"/>
                <a:cs typeface="Arial" charset="0"/>
              </a:defRPr>
            </a:lvl6pPr>
            <a:lvl7pPr marL="2971800" indent="-228600" defTabSz="923925" eaLnBrk="0" hangingPunct="0">
              <a:spcBef>
                <a:spcPct val="0"/>
              </a:spcBef>
              <a:spcAft>
                <a:spcPts val="300"/>
              </a:spcAft>
              <a:buClr>
                <a:srgbClr val="E31836"/>
              </a:buClr>
              <a:defRPr sz="1400">
                <a:solidFill>
                  <a:schemeClr val="tx1"/>
                </a:solidFill>
                <a:latin typeface="Arial" charset="0"/>
                <a:cs typeface="Arial" charset="0"/>
              </a:defRPr>
            </a:lvl7pPr>
            <a:lvl8pPr marL="3429000" indent="-228600" defTabSz="923925" eaLnBrk="0" hangingPunct="0">
              <a:spcBef>
                <a:spcPct val="0"/>
              </a:spcBef>
              <a:spcAft>
                <a:spcPts val="300"/>
              </a:spcAft>
              <a:buClr>
                <a:srgbClr val="E31836"/>
              </a:buClr>
              <a:defRPr sz="1400">
                <a:solidFill>
                  <a:schemeClr val="tx1"/>
                </a:solidFill>
                <a:latin typeface="Arial" charset="0"/>
                <a:cs typeface="Arial" charset="0"/>
              </a:defRPr>
            </a:lvl8pPr>
            <a:lvl9pPr marL="3886200" indent="-228600" defTabSz="923925" eaLnBrk="0" hangingPunct="0">
              <a:spcBef>
                <a:spcPct val="0"/>
              </a:spcBef>
              <a:spcAft>
                <a:spcPts val="300"/>
              </a:spcAft>
              <a:buClr>
                <a:srgbClr val="E31836"/>
              </a:buClr>
              <a:defRPr sz="1400">
                <a:solidFill>
                  <a:schemeClr val="tx1"/>
                </a:solidFill>
                <a:latin typeface="Arial" charset="0"/>
                <a:cs typeface="Arial" charset="0"/>
              </a:defRPr>
            </a:lvl9pPr>
          </a:lstStyle>
          <a:p>
            <a:pPr defTabSz="914400" fontAlgn="base">
              <a:spcBef>
                <a:spcPct val="0"/>
              </a:spcBef>
              <a:spcAft>
                <a:spcPct val="0"/>
              </a:spcAft>
            </a:pPr>
            <a:r>
              <a:rPr lang="en-US" altLang="en-US" sz="1200" b="1" smtClean="0">
                <a:solidFill>
                  <a:srgbClr val="000000"/>
                </a:solidFill>
              </a:rPr>
              <a:t>W32</a:t>
            </a:r>
          </a:p>
        </p:txBody>
      </p:sp>
      <p:sp>
        <p:nvSpPr>
          <p:cNvPr id="26670" name="TextBox 27"/>
          <p:cNvSpPr txBox="1">
            <a:spLocks noChangeArrowheads="1"/>
          </p:cNvSpPr>
          <p:nvPr/>
        </p:nvSpPr>
        <p:spPr bwMode="auto">
          <a:xfrm>
            <a:off x="5564719" y="5257899"/>
            <a:ext cx="10887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Arial" charset="0"/>
                <a:cs typeface="Arial" charset="0"/>
              </a:defRPr>
            </a:lvl1pPr>
            <a:lvl2pPr marL="742950" indent="-285750">
              <a:defRPr sz="2000">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400">
                <a:solidFill>
                  <a:schemeClr val="tx1"/>
                </a:solidFill>
                <a:latin typeface="Arial" charset="0"/>
                <a:cs typeface="Arial" charset="0"/>
              </a:defRPr>
            </a:lvl5pPr>
            <a:lvl6pPr marL="2514600" indent="-228600" defTabSz="923925" eaLnBrk="0" hangingPunct="0">
              <a:spcBef>
                <a:spcPct val="0"/>
              </a:spcBef>
              <a:spcAft>
                <a:spcPts val="300"/>
              </a:spcAft>
              <a:buClr>
                <a:srgbClr val="E31836"/>
              </a:buClr>
              <a:buChar char="•"/>
              <a:defRPr sz="1400">
                <a:solidFill>
                  <a:schemeClr val="tx1"/>
                </a:solidFill>
                <a:latin typeface="Arial" charset="0"/>
                <a:cs typeface="Arial" charset="0"/>
              </a:defRPr>
            </a:lvl6pPr>
            <a:lvl7pPr marL="2971800" indent="-228600" defTabSz="923925" eaLnBrk="0" hangingPunct="0">
              <a:spcBef>
                <a:spcPct val="0"/>
              </a:spcBef>
              <a:spcAft>
                <a:spcPts val="300"/>
              </a:spcAft>
              <a:buClr>
                <a:srgbClr val="E31836"/>
              </a:buClr>
              <a:defRPr sz="1400">
                <a:solidFill>
                  <a:schemeClr val="tx1"/>
                </a:solidFill>
                <a:latin typeface="Arial" charset="0"/>
                <a:cs typeface="Arial" charset="0"/>
              </a:defRPr>
            </a:lvl7pPr>
            <a:lvl8pPr marL="3429000" indent="-228600" defTabSz="923925" eaLnBrk="0" hangingPunct="0">
              <a:spcBef>
                <a:spcPct val="0"/>
              </a:spcBef>
              <a:spcAft>
                <a:spcPts val="300"/>
              </a:spcAft>
              <a:buClr>
                <a:srgbClr val="E31836"/>
              </a:buClr>
              <a:defRPr sz="1400">
                <a:solidFill>
                  <a:schemeClr val="tx1"/>
                </a:solidFill>
                <a:latin typeface="Arial" charset="0"/>
                <a:cs typeface="Arial" charset="0"/>
              </a:defRPr>
            </a:lvl8pPr>
            <a:lvl9pPr marL="3886200" indent="-228600" defTabSz="923925" eaLnBrk="0" hangingPunct="0">
              <a:spcBef>
                <a:spcPct val="0"/>
              </a:spcBef>
              <a:spcAft>
                <a:spcPts val="300"/>
              </a:spcAft>
              <a:buClr>
                <a:srgbClr val="E31836"/>
              </a:buClr>
              <a:defRPr sz="1400">
                <a:solidFill>
                  <a:schemeClr val="tx1"/>
                </a:solidFill>
                <a:latin typeface="Arial" charset="0"/>
                <a:cs typeface="Arial" charset="0"/>
              </a:defRPr>
            </a:lvl9pPr>
          </a:lstStyle>
          <a:p>
            <a:pPr defTabSz="914400" fontAlgn="base">
              <a:spcBef>
                <a:spcPct val="0"/>
              </a:spcBef>
              <a:spcAft>
                <a:spcPct val="0"/>
              </a:spcAft>
            </a:pPr>
            <a:r>
              <a:rPr lang="en-US" altLang="en-US" sz="1400" b="1" smtClean="0">
                <a:solidFill>
                  <a:srgbClr val="000000"/>
                </a:solidFill>
              </a:rPr>
              <a:t>Study visit</a:t>
            </a:r>
          </a:p>
        </p:txBody>
      </p:sp>
      <p:sp>
        <p:nvSpPr>
          <p:cNvPr id="26671" name="TextBox 27"/>
          <p:cNvSpPr txBox="1">
            <a:spLocks noChangeArrowheads="1"/>
          </p:cNvSpPr>
          <p:nvPr/>
        </p:nvSpPr>
        <p:spPr bwMode="auto">
          <a:xfrm>
            <a:off x="2374903" y="1268512"/>
            <a:ext cx="2400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Arial" charset="0"/>
                <a:cs typeface="Arial" charset="0"/>
              </a:defRPr>
            </a:lvl1pPr>
            <a:lvl2pPr marL="742950" indent="-285750">
              <a:defRPr sz="2000">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400">
                <a:solidFill>
                  <a:schemeClr val="tx1"/>
                </a:solidFill>
                <a:latin typeface="Arial" charset="0"/>
                <a:cs typeface="Arial" charset="0"/>
              </a:defRPr>
            </a:lvl5pPr>
            <a:lvl6pPr marL="2514600" indent="-228600" defTabSz="923925" eaLnBrk="0" hangingPunct="0">
              <a:spcBef>
                <a:spcPct val="0"/>
              </a:spcBef>
              <a:spcAft>
                <a:spcPts val="300"/>
              </a:spcAft>
              <a:buClr>
                <a:srgbClr val="E31836"/>
              </a:buClr>
              <a:buChar char="•"/>
              <a:defRPr sz="1400">
                <a:solidFill>
                  <a:schemeClr val="tx1"/>
                </a:solidFill>
                <a:latin typeface="Arial" charset="0"/>
                <a:cs typeface="Arial" charset="0"/>
              </a:defRPr>
            </a:lvl6pPr>
            <a:lvl7pPr marL="2971800" indent="-228600" defTabSz="923925" eaLnBrk="0" hangingPunct="0">
              <a:spcBef>
                <a:spcPct val="0"/>
              </a:spcBef>
              <a:spcAft>
                <a:spcPts val="300"/>
              </a:spcAft>
              <a:buClr>
                <a:srgbClr val="E31836"/>
              </a:buClr>
              <a:defRPr sz="1400">
                <a:solidFill>
                  <a:schemeClr val="tx1"/>
                </a:solidFill>
                <a:latin typeface="Arial" charset="0"/>
                <a:cs typeface="Arial" charset="0"/>
              </a:defRPr>
            </a:lvl7pPr>
            <a:lvl8pPr marL="3429000" indent="-228600" defTabSz="923925" eaLnBrk="0" hangingPunct="0">
              <a:spcBef>
                <a:spcPct val="0"/>
              </a:spcBef>
              <a:spcAft>
                <a:spcPts val="300"/>
              </a:spcAft>
              <a:buClr>
                <a:srgbClr val="E31836"/>
              </a:buClr>
              <a:defRPr sz="1400">
                <a:solidFill>
                  <a:schemeClr val="tx1"/>
                </a:solidFill>
                <a:latin typeface="Arial" charset="0"/>
                <a:cs typeface="Arial" charset="0"/>
              </a:defRPr>
            </a:lvl8pPr>
            <a:lvl9pPr marL="3886200" indent="-228600" defTabSz="923925" eaLnBrk="0" hangingPunct="0">
              <a:spcBef>
                <a:spcPct val="0"/>
              </a:spcBef>
              <a:spcAft>
                <a:spcPts val="300"/>
              </a:spcAft>
              <a:buClr>
                <a:srgbClr val="E31836"/>
              </a:buClr>
              <a:defRPr sz="1400">
                <a:solidFill>
                  <a:schemeClr val="tx1"/>
                </a:solidFill>
                <a:latin typeface="Arial" charset="0"/>
                <a:cs typeface="Arial" charset="0"/>
              </a:defRPr>
            </a:lvl9pPr>
          </a:lstStyle>
          <a:p>
            <a:pPr defTabSz="914400" fontAlgn="base">
              <a:spcBef>
                <a:spcPct val="0"/>
              </a:spcBef>
              <a:spcAft>
                <a:spcPct val="0"/>
              </a:spcAft>
            </a:pPr>
            <a:r>
              <a:rPr lang="en-US" altLang="en-US" sz="1400" b="1" smtClean="0">
                <a:solidFill>
                  <a:srgbClr val="000000"/>
                </a:solidFill>
              </a:rPr>
              <a:t>Induction period</a:t>
            </a:r>
          </a:p>
        </p:txBody>
      </p:sp>
      <p:sp>
        <p:nvSpPr>
          <p:cNvPr id="26672" name="TextBox 27"/>
          <p:cNvSpPr txBox="1">
            <a:spLocks noChangeArrowheads="1"/>
          </p:cNvSpPr>
          <p:nvPr/>
        </p:nvSpPr>
        <p:spPr bwMode="auto">
          <a:xfrm>
            <a:off x="6724652" y="1262162"/>
            <a:ext cx="3130549"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Arial" charset="0"/>
                <a:cs typeface="Arial" charset="0"/>
              </a:defRPr>
            </a:lvl1pPr>
            <a:lvl2pPr marL="742950" indent="-285750">
              <a:defRPr sz="2000">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400">
                <a:solidFill>
                  <a:schemeClr val="tx1"/>
                </a:solidFill>
                <a:latin typeface="Arial" charset="0"/>
                <a:cs typeface="Arial" charset="0"/>
              </a:defRPr>
            </a:lvl5pPr>
            <a:lvl6pPr marL="2514600" indent="-228600" defTabSz="923925" eaLnBrk="0" hangingPunct="0">
              <a:spcBef>
                <a:spcPct val="0"/>
              </a:spcBef>
              <a:spcAft>
                <a:spcPts val="300"/>
              </a:spcAft>
              <a:buClr>
                <a:srgbClr val="E31836"/>
              </a:buClr>
              <a:buChar char="•"/>
              <a:defRPr sz="1400">
                <a:solidFill>
                  <a:schemeClr val="tx1"/>
                </a:solidFill>
                <a:latin typeface="Arial" charset="0"/>
                <a:cs typeface="Arial" charset="0"/>
              </a:defRPr>
            </a:lvl6pPr>
            <a:lvl7pPr marL="2971800" indent="-228600" defTabSz="923925" eaLnBrk="0" hangingPunct="0">
              <a:spcBef>
                <a:spcPct val="0"/>
              </a:spcBef>
              <a:spcAft>
                <a:spcPts val="300"/>
              </a:spcAft>
              <a:buClr>
                <a:srgbClr val="E31836"/>
              </a:buClr>
              <a:defRPr sz="1400">
                <a:solidFill>
                  <a:schemeClr val="tx1"/>
                </a:solidFill>
                <a:latin typeface="Arial" charset="0"/>
                <a:cs typeface="Arial" charset="0"/>
              </a:defRPr>
            </a:lvl7pPr>
            <a:lvl8pPr marL="3429000" indent="-228600" defTabSz="923925" eaLnBrk="0" hangingPunct="0">
              <a:spcBef>
                <a:spcPct val="0"/>
              </a:spcBef>
              <a:spcAft>
                <a:spcPts val="300"/>
              </a:spcAft>
              <a:buClr>
                <a:srgbClr val="E31836"/>
              </a:buClr>
              <a:defRPr sz="1400">
                <a:solidFill>
                  <a:schemeClr val="tx1"/>
                </a:solidFill>
                <a:latin typeface="Arial" charset="0"/>
                <a:cs typeface="Arial" charset="0"/>
              </a:defRPr>
            </a:lvl8pPr>
            <a:lvl9pPr marL="3886200" indent="-228600" defTabSz="923925" eaLnBrk="0" hangingPunct="0">
              <a:spcBef>
                <a:spcPct val="0"/>
              </a:spcBef>
              <a:spcAft>
                <a:spcPts val="300"/>
              </a:spcAft>
              <a:buClr>
                <a:srgbClr val="E31836"/>
              </a:buClr>
              <a:defRPr sz="1400">
                <a:solidFill>
                  <a:schemeClr val="tx1"/>
                </a:solidFill>
                <a:latin typeface="Arial" charset="0"/>
                <a:cs typeface="Arial" charset="0"/>
              </a:defRPr>
            </a:lvl9pPr>
          </a:lstStyle>
          <a:p>
            <a:pPr defTabSz="914400" fontAlgn="base">
              <a:spcBef>
                <a:spcPct val="0"/>
              </a:spcBef>
              <a:spcAft>
                <a:spcPct val="0"/>
              </a:spcAft>
            </a:pPr>
            <a:r>
              <a:rPr lang="en-US" altLang="en-US" sz="1400" b="1" smtClean="0">
                <a:solidFill>
                  <a:srgbClr val="000000"/>
                </a:solidFill>
              </a:rPr>
              <a:t>Maintenance period</a:t>
            </a:r>
          </a:p>
        </p:txBody>
      </p:sp>
      <p:sp>
        <p:nvSpPr>
          <p:cNvPr id="26673" name="TextBox 8"/>
          <p:cNvSpPr txBox="1">
            <a:spLocks noChangeArrowheads="1"/>
          </p:cNvSpPr>
          <p:nvPr/>
        </p:nvSpPr>
        <p:spPr bwMode="auto">
          <a:xfrm>
            <a:off x="4163549" y="4911824"/>
            <a:ext cx="46371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Arial" charset="0"/>
                <a:cs typeface="Arial" charset="0"/>
              </a:defRPr>
            </a:lvl1pPr>
            <a:lvl2pPr marL="742950" indent="-285750">
              <a:defRPr sz="2000">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400">
                <a:solidFill>
                  <a:schemeClr val="tx1"/>
                </a:solidFill>
                <a:latin typeface="Arial" charset="0"/>
                <a:cs typeface="Arial" charset="0"/>
              </a:defRPr>
            </a:lvl5pPr>
            <a:lvl6pPr marL="2514600" indent="-228600" defTabSz="923925" eaLnBrk="0" hangingPunct="0">
              <a:spcBef>
                <a:spcPct val="0"/>
              </a:spcBef>
              <a:spcAft>
                <a:spcPts val="300"/>
              </a:spcAft>
              <a:buClr>
                <a:srgbClr val="E31836"/>
              </a:buClr>
              <a:buChar char="•"/>
              <a:defRPr sz="1400">
                <a:solidFill>
                  <a:schemeClr val="tx1"/>
                </a:solidFill>
                <a:latin typeface="Arial" charset="0"/>
                <a:cs typeface="Arial" charset="0"/>
              </a:defRPr>
            </a:lvl6pPr>
            <a:lvl7pPr marL="2971800" indent="-228600" defTabSz="923925" eaLnBrk="0" hangingPunct="0">
              <a:spcBef>
                <a:spcPct val="0"/>
              </a:spcBef>
              <a:spcAft>
                <a:spcPts val="300"/>
              </a:spcAft>
              <a:buClr>
                <a:srgbClr val="E31836"/>
              </a:buClr>
              <a:defRPr sz="1400">
                <a:solidFill>
                  <a:schemeClr val="tx1"/>
                </a:solidFill>
                <a:latin typeface="Arial" charset="0"/>
                <a:cs typeface="Arial" charset="0"/>
              </a:defRPr>
            </a:lvl7pPr>
            <a:lvl8pPr marL="3429000" indent="-228600" defTabSz="923925" eaLnBrk="0" hangingPunct="0">
              <a:spcBef>
                <a:spcPct val="0"/>
              </a:spcBef>
              <a:spcAft>
                <a:spcPts val="300"/>
              </a:spcAft>
              <a:buClr>
                <a:srgbClr val="E31836"/>
              </a:buClr>
              <a:defRPr sz="1400">
                <a:solidFill>
                  <a:schemeClr val="tx1"/>
                </a:solidFill>
                <a:latin typeface="Arial" charset="0"/>
                <a:cs typeface="Arial" charset="0"/>
              </a:defRPr>
            </a:lvl8pPr>
            <a:lvl9pPr marL="3886200" indent="-228600" defTabSz="923925" eaLnBrk="0" hangingPunct="0">
              <a:spcBef>
                <a:spcPct val="0"/>
              </a:spcBef>
              <a:spcAft>
                <a:spcPts val="300"/>
              </a:spcAft>
              <a:buClr>
                <a:srgbClr val="E31836"/>
              </a:buClr>
              <a:defRPr sz="1400">
                <a:solidFill>
                  <a:schemeClr val="tx1"/>
                </a:solidFill>
                <a:latin typeface="Arial" charset="0"/>
                <a:cs typeface="Arial" charset="0"/>
              </a:defRPr>
            </a:lvl9pPr>
          </a:lstStyle>
          <a:p>
            <a:pPr defTabSz="914400" fontAlgn="base">
              <a:spcBef>
                <a:spcPct val="0"/>
              </a:spcBef>
              <a:spcAft>
                <a:spcPct val="0"/>
              </a:spcAft>
            </a:pPr>
            <a:r>
              <a:rPr lang="en-US" altLang="en-US" sz="1200" b="1" smtClean="0">
                <a:solidFill>
                  <a:srgbClr val="000000"/>
                </a:solidFill>
              </a:rPr>
              <a:t>W-4</a:t>
            </a:r>
          </a:p>
        </p:txBody>
      </p:sp>
      <p:sp>
        <p:nvSpPr>
          <p:cNvPr id="26674" name="TextBox 18"/>
          <p:cNvSpPr txBox="1">
            <a:spLocks noChangeArrowheads="1"/>
          </p:cNvSpPr>
          <p:nvPr/>
        </p:nvSpPr>
        <p:spPr bwMode="auto">
          <a:xfrm>
            <a:off x="9237134" y="4911824"/>
            <a:ext cx="5004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Arial" charset="0"/>
                <a:cs typeface="Arial" charset="0"/>
              </a:defRPr>
            </a:lvl1pPr>
            <a:lvl2pPr marL="742950" indent="-285750">
              <a:defRPr sz="2000">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400">
                <a:solidFill>
                  <a:schemeClr val="tx1"/>
                </a:solidFill>
                <a:latin typeface="Arial" charset="0"/>
                <a:cs typeface="Arial" charset="0"/>
              </a:defRPr>
            </a:lvl5pPr>
            <a:lvl6pPr marL="2514600" indent="-228600" defTabSz="923925" eaLnBrk="0" hangingPunct="0">
              <a:spcBef>
                <a:spcPct val="0"/>
              </a:spcBef>
              <a:spcAft>
                <a:spcPts val="300"/>
              </a:spcAft>
              <a:buClr>
                <a:srgbClr val="E31836"/>
              </a:buClr>
              <a:buChar char="•"/>
              <a:defRPr sz="1400">
                <a:solidFill>
                  <a:schemeClr val="tx1"/>
                </a:solidFill>
                <a:latin typeface="Arial" charset="0"/>
                <a:cs typeface="Arial" charset="0"/>
              </a:defRPr>
            </a:lvl6pPr>
            <a:lvl7pPr marL="2971800" indent="-228600" defTabSz="923925" eaLnBrk="0" hangingPunct="0">
              <a:spcBef>
                <a:spcPct val="0"/>
              </a:spcBef>
              <a:spcAft>
                <a:spcPts val="300"/>
              </a:spcAft>
              <a:buClr>
                <a:srgbClr val="E31836"/>
              </a:buClr>
              <a:defRPr sz="1400">
                <a:solidFill>
                  <a:schemeClr val="tx1"/>
                </a:solidFill>
                <a:latin typeface="Arial" charset="0"/>
                <a:cs typeface="Arial" charset="0"/>
              </a:defRPr>
            </a:lvl7pPr>
            <a:lvl8pPr marL="3429000" indent="-228600" defTabSz="923925" eaLnBrk="0" hangingPunct="0">
              <a:spcBef>
                <a:spcPct val="0"/>
              </a:spcBef>
              <a:spcAft>
                <a:spcPts val="300"/>
              </a:spcAft>
              <a:buClr>
                <a:srgbClr val="E31836"/>
              </a:buClr>
              <a:defRPr sz="1400">
                <a:solidFill>
                  <a:schemeClr val="tx1"/>
                </a:solidFill>
                <a:latin typeface="Arial" charset="0"/>
                <a:cs typeface="Arial" charset="0"/>
              </a:defRPr>
            </a:lvl8pPr>
            <a:lvl9pPr marL="3886200" indent="-228600" defTabSz="923925" eaLnBrk="0" hangingPunct="0">
              <a:spcBef>
                <a:spcPct val="0"/>
              </a:spcBef>
              <a:spcAft>
                <a:spcPts val="300"/>
              </a:spcAft>
              <a:buClr>
                <a:srgbClr val="E31836"/>
              </a:buClr>
              <a:defRPr sz="1400">
                <a:solidFill>
                  <a:schemeClr val="tx1"/>
                </a:solidFill>
                <a:latin typeface="Arial" charset="0"/>
                <a:cs typeface="Arial" charset="0"/>
              </a:defRPr>
            </a:lvl9pPr>
          </a:lstStyle>
          <a:p>
            <a:pPr defTabSz="914400" fontAlgn="base">
              <a:spcBef>
                <a:spcPct val="0"/>
              </a:spcBef>
              <a:spcAft>
                <a:spcPct val="0"/>
              </a:spcAft>
            </a:pPr>
            <a:r>
              <a:rPr lang="en-US" altLang="en-US" sz="1200" b="1" smtClean="0">
                <a:solidFill>
                  <a:srgbClr val="000000"/>
                </a:solidFill>
              </a:rPr>
              <a:t>W36</a:t>
            </a:r>
          </a:p>
        </p:txBody>
      </p:sp>
      <p:sp>
        <p:nvSpPr>
          <p:cNvPr id="26675" name="TextBox 18"/>
          <p:cNvSpPr txBox="1">
            <a:spLocks noChangeArrowheads="1"/>
          </p:cNvSpPr>
          <p:nvPr/>
        </p:nvSpPr>
        <p:spPr bwMode="auto">
          <a:xfrm>
            <a:off x="9732434" y="4913412"/>
            <a:ext cx="5004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Arial" charset="0"/>
                <a:cs typeface="Arial" charset="0"/>
              </a:defRPr>
            </a:lvl1pPr>
            <a:lvl2pPr marL="742950" indent="-285750">
              <a:defRPr sz="2000">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400">
                <a:solidFill>
                  <a:schemeClr val="tx1"/>
                </a:solidFill>
                <a:latin typeface="Arial" charset="0"/>
                <a:cs typeface="Arial" charset="0"/>
              </a:defRPr>
            </a:lvl5pPr>
            <a:lvl6pPr marL="2514600" indent="-228600" defTabSz="923925" eaLnBrk="0" hangingPunct="0">
              <a:spcBef>
                <a:spcPct val="0"/>
              </a:spcBef>
              <a:spcAft>
                <a:spcPts val="300"/>
              </a:spcAft>
              <a:buClr>
                <a:srgbClr val="E31836"/>
              </a:buClr>
              <a:buChar char="•"/>
              <a:defRPr sz="1400">
                <a:solidFill>
                  <a:schemeClr val="tx1"/>
                </a:solidFill>
                <a:latin typeface="Arial" charset="0"/>
                <a:cs typeface="Arial" charset="0"/>
              </a:defRPr>
            </a:lvl6pPr>
            <a:lvl7pPr marL="2971800" indent="-228600" defTabSz="923925" eaLnBrk="0" hangingPunct="0">
              <a:spcBef>
                <a:spcPct val="0"/>
              </a:spcBef>
              <a:spcAft>
                <a:spcPts val="300"/>
              </a:spcAft>
              <a:buClr>
                <a:srgbClr val="E31836"/>
              </a:buClr>
              <a:defRPr sz="1400">
                <a:solidFill>
                  <a:schemeClr val="tx1"/>
                </a:solidFill>
                <a:latin typeface="Arial" charset="0"/>
                <a:cs typeface="Arial" charset="0"/>
              </a:defRPr>
            </a:lvl7pPr>
            <a:lvl8pPr marL="3429000" indent="-228600" defTabSz="923925" eaLnBrk="0" hangingPunct="0">
              <a:spcBef>
                <a:spcPct val="0"/>
              </a:spcBef>
              <a:spcAft>
                <a:spcPts val="300"/>
              </a:spcAft>
              <a:buClr>
                <a:srgbClr val="E31836"/>
              </a:buClr>
              <a:defRPr sz="1400">
                <a:solidFill>
                  <a:schemeClr val="tx1"/>
                </a:solidFill>
                <a:latin typeface="Arial" charset="0"/>
                <a:cs typeface="Arial" charset="0"/>
              </a:defRPr>
            </a:lvl8pPr>
            <a:lvl9pPr marL="3886200" indent="-228600" defTabSz="923925" eaLnBrk="0" hangingPunct="0">
              <a:spcBef>
                <a:spcPct val="0"/>
              </a:spcBef>
              <a:spcAft>
                <a:spcPts val="300"/>
              </a:spcAft>
              <a:buClr>
                <a:srgbClr val="E31836"/>
              </a:buClr>
              <a:defRPr sz="1400">
                <a:solidFill>
                  <a:schemeClr val="tx1"/>
                </a:solidFill>
                <a:latin typeface="Arial" charset="0"/>
                <a:cs typeface="Arial" charset="0"/>
              </a:defRPr>
            </a:lvl9pPr>
          </a:lstStyle>
          <a:p>
            <a:pPr defTabSz="914400" fontAlgn="base">
              <a:spcBef>
                <a:spcPct val="0"/>
              </a:spcBef>
              <a:spcAft>
                <a:spcPct val="0"/>
              </a:spcAft>
            </a:pPr>
            <a:r>
              <a:rPr lang="en-US" altLang="en-US" sz="1200" b="1" smtClean="0">
                <a:solidFill>
                  <a:srgbClr val="000000"/>
                </a:solidFill>
              </a:rPr>
              <a:t>W40</a:t>
            </a:r>
          </a:p>
        </p:txBody>
      </p:sp>
      <p:sp>
        <p:nvSpPr>
          <p:cNvPr id="26676" name="TextBox 18"/>
          <p:cNvSpPr txBox="1">
            <a:spLocks noChangeArrowheads="1"/>
          </p:cNvSpPr>
          <p:nvPr/>
        </p:nvSpPr>
        <p:spPr bwMode="auto">
          <a:xfrm>
            <a:off x="10253134" y="4911824"/>
            <a:ext cx="5004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Arial" charset="0"/>
                <a:cs typeface="Arial" charset="0"/>
              </a:defRPr>
            </a:lvl1pPr>
            <a:lvl2pPr marL="742950" indent="-285750">
              <a:defRPr sz="2000">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400">
                <a:solidFill>
                  <a:schemeClr val="tx1"/>
                </a:solidFill>
                <a:latin typeface="Arial" charset="0"/>
                <a:cs typeface="Arial" charset="0"/>
              </a:defRPr>
            </a:lvl5pPr>
            <a:lvl6pPr marL="2514600" indent="-228600" defTabSz="923925" eaLnBrk="0" hangingPunct="0">
              <a:spcBef>
                <a:spcPct val="0"/>
              </a:spcBef>
              <a:spcAft>
                <a:spcPts val="300"/>
              </a:spcAft>
              <a:buClr>
                <a:srgbClr val="E31836"/>
              </a:buClr>
              <a:buChar char="•"/>
              <a:defRPr sz="1400">
                <a:solidFill>
                  <a:schemeClr val="tx1"/>
                </a:solidFill>
                <a:latin typeface="Arial" charset="0"/>
                <a:cs typeface="Arial" charset="0"/>
              </a:defRPr>
            </a:lvl6pPr>
            <a:lvl7pPr marL="2971800" indent="-228600" defTabSz="923925" eaLnBrk="0" hangingPunct="0">
              <a:spcBef>
                <a:spcPct val="0"/>
              </a:spcBef>
              <a:spcAft>
                <a:spcPts val="300"/>
              </a:spcAft>
              <a:buClr>
                <a:srgbClr val="E31836"/>
              </a:buClr>
              <a:defRPr sz="1400">
                <a:solidFill>
                  <a:schemeClr val="tx1"/>
                </a:solidFill>
                <a:latin typeface="Arial" charset="0"/>
                <a:cs typeface="Arial" charset="0"/>
              </a:defRPr>
            </a:lvl7pPr>
            <a:lvl8pPr marL="3429000" indent="-228600" defTabSz="923925" eaLnBrk="0" hangingPunct="0">
              <a:spcBef>
                <a:spcPct val="0"/>
              </a:spcBef>
              <a:spcAft>
                <a:spcPts val="300"/>
              </a:spcAft>
              <a:buClr>
                <a:srgbClr val="E31836"/>
              </a:buClr>
              <a:defRPr sz="1400">
                <a:solidFill>
                  <a:schemeClr val="tx1"/>
                </a:solidFill>
                <a:latin typeface="Arial" charset="0"/>
                <a:cs typeface="Arial" charset="0"/>
              </a:defRPr>
            </a:lvl8pPr>
            <a:lvl9pPr marL="3886200" indent="-228600" defTabSz="923925" eaLnBrk="0" hangingPunct="0">
              <a:spcBef>
                <a:spcPct val="0"/>
              </a:spcBef>
              <a:spcAft>
                <a:spcPts val="300"/>
              </a:spcAft>
              <a:buClr>
                <a:srgbClr val="E31836"/>
              </a:buClr>
              <a:defRPr sz="1400">
                <a:solidFill>
                  <a:schemeClr val="tx1"/>
                </a:solidFill>
                <a:latin typeface="Arial" charset="0"/>
                <a:cs typeface="Arial" charset="0"/>
              </a:defRPr>
            </a:lvl9pPr>
          </a:lstStyle>
          <a:p>
            <a:pPr defTabSz="914400" fontAlgn="base">
              <a:spcBef>
                <a:spcPct val="0"/>
              </a:spcBef>
              <a:spcAft>
                <a:spcPct val="0"/>
              </a:spcAft>
            </a:pPr>
            <a:r>
              <a:rPr lang="en-US" altLang="en-US" sz="1200" b="1" smtClean="0">
                <a:solidFill>
                  <a:srgbClr val="000000"/>
                </a:solidFill>
              </a:rPr>
              <a:t>W44</a:t>
            </a:r>
          </a:p>
        </p:txBody>
      </p:sp>
      <p:sp>
        <p:nvSpPr>
          <p:cNvPr id="26677" name="TextBox 18"/>
          <p:cNvSpPr txBox="1">
            <a:spLocks noChangeArrowheads="1"/>
          </p:cNvSpPr>
          <p:nvPr/>
        </p:nvSpPr>
        <p:spPr bwMode="auto">
          <a:xfrm>
            <a:off x="10759018" y="4911824"/>
            <a:ext cx="5004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Arial" charset="0"/>
                <a:cs typeface="Arial" charset="0"/>
              </a:defRPr>
            </a:lvl1pPr>
            <a:lvl2pPr marL="742950" indent="-285750">
              <a:defRPr sz="2000">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400">
                <a:solidFill>
                  <a:schemeClr val="tx1"/>
                </a:solidFill>
                <a:latin typeface="Arial" charset="0"/>
                <a:cs typeface="Arial" charset="0"/>
              </a:defRPr>
            </a:lvl5pPr>
            <a:lvl6pPr marL="2514600" indent="-228600" defTabSz="923925" eaLnBrk="0" hangingPunct="0">
              <a:spcBef>
                <a:spcPct val="0"/>
              </a:spcBef>
              <a:spcAft>
                <a:spcPts val="300"/>
              </a:spcAft>
              <a:buClr>
                <a:srgbClr val="E31836"/>
              </a:buClr>
              <a:buChar char="•"/>
              <a:defRPr sz="1400">
                <a:solidFill>
                  <a:schemeClr val="tx1"/>
                </a:solidFill>
                <a:latin typeface="Arial" charset="0"/>
                <a:cs typeface="Arial" charset="0"/>
              </a:defRPr>
            </a:lvl6pPr>
            <a:lvl7pPr marL="2971800" indent="-228600" defTabSz="923925" eaLnBrk="0" hangingPunct="0">
              <a:spcBef>
                <a:spcPct val="0"/>
              </a:spcBef>
              <a:spcAft>
                <a:spcPts val="300"/>
              </a:spcAft>
              <a:buClr>
                <a:srgbClr val="E31836"/>
              </a:buClr>
              <a:defRPr sz="1400">
                <a:solidFill>
                  <a:schemeClr val="tx1"/>
                </a:solidFill>
                <a:latin typeface="Arial" charset="0"/>
                <a:cs typeface="Arial" charset="0"/>
              </a:defRPr>
            </a:lvl7pPr>
            <a:lvl8pPr marL="3429000" indent="-228600" defTabSz="923925" eaLnBrk="0" hangingPunct="0">
              <a:spcBef>
                <a:spcPct val="0"/>
              </a:spcBef>
              <a:spcAft>
                <a:spcPts val="300"/>
              </a:spcAft>
              <a:buClr>
                <a:srgbClr val="E31836"/>
              </a:buClr>
              <a:defRPr sz="1400">
                <a:solidFill>
                  <a:schemeClr val="tx1"/>
                </a:solidFill>
                <a:latin typeface="Arial" charset="0"/>
                <a:cs typeface="Arial" charset="0"/>
              </a:defRPr>
            </a:lvl8pPr>
            <a:lvl9pPr marL="3886200" indent="-228600" defTabSz="923925" eaLnBrk="0" hangingPunct="0">
              <a:spcBef>
                <a:spcPct val="0"/>
              </a:spcBef>
              <a:spcAft>
                <a:spcPts val="300"/>
              </a:spcAft>
              <a:buClr>
                <a:srgbClr val="E31836"/>
              </a:buClr>
              <a:defRPr sz="1400">
                <a:solidFill>
                  <a:schemeClr val="tx1"/>
                </a:solidFill>
                <a:latin typeface="Arial" charset="0"/>
                <a:cs typeface="Arial" charset="0"/>
              </a:defRPr>
            </a:lvl9pPr>
          </a:lstStyle>
          <a:p>
            <a:pPr defTabSz="914400" fontAlgn="base">
              <a:spcBef>
                <a:spcPct val="0"/>
              </a:spcBef>
              <a:spcAft>
                <a:spcPct val="0"/>
              </a:spcAft>
            </a:pPr>
            <a:r>
              <a:rPr lang="en-US" altLang="en-US" sz="1200" b="1" smtClean="0">
                <a:solidFill>
                  <a:srgbClr val="000000"/>
                </a:solidFill>
              </a:rPr>
              <a:t>W48</a:t>
            </a:r>
          </a:p>
        </p:txBody>
      </p:sp>
      <p:sp>
        <p:nvSpPr>
          <p:cNvPr id="26678" name="TextBox 27"/>
          <p:cNvSpPr txBox="1">
            <a:spLocks noChangeArrowheads="1"/>
          </p:cNvSpPr>
          <p:nvPr/>
        </p:nvSpPr>
        <p:spPr bwMode="auto">
          <a:xfrm>
            <a:off x="1312335" y="5769074"/>
            <a:ext cx="3884084"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Arial" charset="0"/>
                <a:cs typeface="Arial" charset="0"/>
              </a:defRPr>
            </a:lvl1pPr>
            <a:lvl2pPr marL="742950" indent="-285750">
              <a:defRPr sz="2000">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400">
                <a:solidFill>
                  <a:schemeClr val="tx1"/>
                </a:solidFill>
                <a:latin typeface="Arial" charset="0"/>
                <a:cs typeface="Arial" charset="0"/>
              </a:defRPr>
            </a:lvl5pPr>
            <a:lvl6pPr marL="2514600" indent="-228600" defTabSz="923925" eaLnBrk="0" hangingPunct="0">
              <a:spcBef>
                <a:spcPct val="0"/>
              </a:spcBef>
              <a:spcAft>
                <a:spcPts val="300"/>
              </a:spcAft>
              <a:buClr>
                <a:srgbClr val="E31836"/>
              </a:buClr>
              <a:buChar char="•"/>
              <a:defRPr sz="1400">
                <a:solidFill>
                  <a:schemeClr val="tx1"/>
                </a:solidFill>
                <a:latin typeface="Arial" charset="0"/>
                <a:cs typeface="Arial" charset="0"/>
              </a:defRPr>
            </a:lvl6pPr>
            <a:lvl7pPr marL="2971800" indent="-228600" defTabSz="923925" eaLnBrk="0" hangingPunct="0">
              <a:spcBef>
                <a:spcPct val="0"/>
              </a:spcBef>
              <a:spcAft>
                <a:spcPts val="300"/>
              </a:spcAft>
              <a:buClr>
                <a:srgbClr val="E31836"/>
              </a:buClr>
              <a:defRPr sz="1400">
                <a:solidFill>
                  <a:schemeClr val="tx1"/>
                </a:solidFill>
                <a:latin typeface="Arial" charset="0"/>
                <a:cs typeface="Arial" charset="0"/>
              </a:defRPr>
            </a:lvl7pPr>
            <a:lvl8pPr marL="3429000" indent="-228600" defTabSz="923925" eaLnBrk="0" hangingPunct="0">
              <a:spcBef>
                <a:spcPct val="0"/>
              </a:spcBef>
              <a:spcAft>
                <a:spcPts val="300"/>
              </a:spcAft>
              <a:buClr>
                <a:srgbClr val="E31836"/>
              </a:buClr>
              <a:defRPr sz="1400">
                <a:solidFill>
                  <a:schemeClr val="tx1"/>
                </a:solidFill>
                <a:latin typeface="Arial" charset="0"/>
                <a:cs typeface="Arial" charset="0"/>
              </a:defRPr>
            </a:lvl8pPr>
            <a:lvl9pPr marL="3886200" indent="-228600" defTabSz="923925" eaLnBrk="0" hangingPunct="0">
              <a:spcBef>
                <a:spcPct val="0"/>
              </a:spcBef>
              <a:spcAft>
                <a:spcPts val="300"/>
              </a:spcAft>
              <a:buClr>
                <a:srgbClr val="E31836"/>
              </a:buClr>
              <a:defRPr sz="1400">
                <a:solidFill>
                  <a:schemeClr val="tx1"/>
                </a:solidFill>
                <a:latin typeface="Arial" charset="0"/>
                <a:cs typeface="Arial" charset="0"/>
              </a:defRPr>
            </a:lvl9pPr>
          </a:lstStyle>
          <a:p>
            <a:pPr defTabSz="914400" fontAlgn="base">
              <a:spcBef>
                <a:spcPct val="0"/>
              </a:spcBef>
              <a:spcAft>
                <a:spcPct val="0"/>
              </a:spcAft>
            </a:pPr>
            <a:r>
              <a:rPr lang="en-US" altLang="en-US" sz="1000" b="1" smtClean="0">
                <a:solidFill>
                  <a:srgbClr val="000000"/>
                </a:solidFill>
              </a:rPr>
              <a:t>Oral CAB induction (ME population)</a:t>
            </a:r>
          </a:p>
        </p:txBody>
      </p:sp>
      <p:sp>
        <p:nvSpPr>
          <p:cNvPr id="26679" name="TextBox 27"/>
          <p:cNvSpPr txBox="1">
            <a:spLocks noChangeArrowheads="1"/>
          </p:cNvSpPr>
          <p:nvPr/>
        </p:nvSpPr>
        <p:spPr bwMode="auto">
          <a:xfrm>
            <a:off x="4991103" y="5769074"/>
            <a:ext cx="3884084"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Arial" charset="0"/>
                <a:cs typeface="Arial" charset="0"/>
              </a:defRPr>
            </a:lvl1pPr>
            <a:lvl2pPr marL="742950" indent="-285750">
              <a:defRPr sz="2000">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400">
                <a:solidFill>
                  <a:schemeClr val="tx1"/>
                </a:solidFill>
                <a:latin typeface="Arial" charset="0"/>
                <a:cs typeface="Arial" charset="0"/>
              </a:defRPr>
            </a:lvl5pPr>
            <a:lvl6pPr marL="2514600" indent="-228600" defTabSz="923925" eaLnBrk="0" hangingPunct="0">
              <a:spcBef>
                <a:spcPct val="0"/>
              </a:spcBef>
              <a:spcAft>
                <a:spcPts val="300"/>
              </a:spcAft>
              <a:buClr>
                <a:srgbClr val="E31836"/>
              </a:buClr>
              <a:buChar char="•"/>
              <a:defRPr sz="1400">
                <a:solidFill>
                  <a:schemeClr val="tx1"/>
                </a:solidFill>
                <a:latin typeface="Arial" charset="0"/>
                <a:cs typeface="Arial" charset="0"/>
              </a:defRPr>
            </a:lvl6pPr>
            <a:lvl7pPr marL="2971800" indent="-228600" defTabSz="923925" eaLnBrk="0" hangingPunct="0">
              <a:spcBef>
                <a:spcPct val="0"/>
              </a:spcBef>
              <a:spcAft>
                <a:spcPts val="300"/>
              </a:spcAft>
              <a:buClr>
                <a:srgbClr val="E31836"/>
              </a:buClr>
              <a:defRPr sz="1400">
                <a:solidFill>
                  <a:schemeClr val="tx1"/>
                </a:solidFill>
                <a:latin typeface="Arial" charset="0"/>
                <a:cs typeface="Arial" charset="0"/>
              </a:defRPr>
            </a:lvl7pPr>
            <a:lvl8pPr marL="3429000" indent="-228600" defTabSz="923925" eaLnBrk="0" hangingPunct="0">
              <a:spcBef>
                <a:spcPct val="0"/>
              </a:spcBef>
              <a:spcAft>
                <a:spcPts val="300"/>
              </a:spcAft>
              <a:buClr>
                <a:srgbClr val="E31836"/>
              </a:buClr>
              <a:defRPr sz="1400">
                <a:solidFill>
                  <a:schemeClr val="tx1"/>
                </a:solidFill>
                <a:latin typeface="Arial" charset="0"/>
                <a:cs typeface="Arial" charset="0"/>
              </a:defRPr>
            </a:lvl8pPr>
            <a:lvl9pPr marL="3886200" indent="-228600" defTabSz="923925" eaLnBrk="0" hangingPunct="0">
              <a:spcBef>
                <a:spcPct val="0"/>
              </a:spcBef>
              <a:spcAft>
                <a:spcPts val="300"/>
              </a:spcAft>
              <a:buClr>
                <a:srgbClr val="E31836"/>
              </a:buClr>
              <a:defRPr sz="1400">
                <a:solidFill>
                  <a:schemeClr val="tx1"/>
                </a:solidFill>
                <a:latin typeface="Arial" charset="0"/>
                <a:cs typeface="Arial" charset="0"/>
              </a:defRPr>
            </a:lvl9pPr>
          </a:lstStyle>
          <a:p>
            <a:pPr defTabSz="914400" fontAlgn="base">
              <a:spcBef>
                <a:spcPct val="0"/>
              </a:spcBef>
              <a:spcAft>
                <a:spcPct val="0"/>
              </a:spcAft>
            </a:pPr>
            <a:r>
              <a:rPr lang="en-US" altLang="en-US" sz="1000" b="1" smtClean="0">
                <a:solidFill>
                  <a:srgbClr val="000000"/>
                </a:solidFill>
              </a:rPr>
              <a:t>Oral CAB (n=56)</a:t>
            </a:r>
          </a:p>
        </p:txBody>
      </p:sp>
      <p:sp>
        <p:nvSpPr>
          <p:cNvPr id="26680" name="TextBox 27"/>
          <p:cNvSpPr txBox="1">
            <a:spLocks noChangeArrowheads="1"/>
          </p:cNvSpPr>
          <p:nvPr/>
        </p:nvSpPr>
        <p:spPr bwMode="auto">
          <a:xfrm>
            <a:off x="7351250" y="5769074"/>
            <a:ext cx="388196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Arial" charset="0"/>
                <a:cs typeface="Arial" charset="0"/>
              </a:defRPr>
            </a:lvl1pPr>
            <a:lvl2pPr marL="742950" indent="-285750">
              <a:defRPr sz="2000">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400">
                <a:solidFill>
                  <a:schemeClr val="tx1"/>
                </a:solidFill>
                <a:latin typeface="Arial" charset="0"/>
                <a:cs typeface="Arial" charset="0"/>
              </a:defRPr>
            </a:lvl5pPr>
            <a:lvl6pPr marL="2514600" indent="-228600" defTabSz="923925" eaLnBrk="0" hangingPunct="0">
              <a:spcBef>
                <a:spcPct val="0"/>
              </a:spcBef>
              <a:spcAft>
                <a:spcPts val="300"/>
              </a:spcAft>
              <a:buClr>
                <a:srgbClr val="E31836"/>
              </a:buClr>
              <a:buChar char="•"/>
              <a:defRPr sz="1400">
                <a:solidFill>
                  <a:schemeClr val="tx1"/>
                </a:solidFill>
                <a:latin typeface="Arial" charset="0"/>
                <a:cs typeface="Arial" charset="0"/>
              </a:defRPr>
            </a:lvl6pPr>
            <a:lvl7pPr marL="2971800" indent="-228600" defTabSz="923925" eaLnBrk="0" hangingPunct="0">
              <a:spcBef>
                <a:spcPct val="0"/>
              </a:spcBef>
              <a:spcAft>
                <a:spcPts val="300"/>
              </a:spcAft>
              <a:buClr>
                <a:srgbClr val="E31836"/>
              </a:buClr>
              <a:defRPr sz="1400">
                <a:solidFill>
                  <a:schemeClr val="tx1"/>
                </a:solidFill>
                <a:latin typeface="Arial" charset="0"/>
                <a:cs typeface="Arial" charset="0"/>
              </a:defRPr>
            </a:lvl7pPr>
            <a:lvl8pPr marL="3429000" indent="-228600" defTabSz="923925" eaLnBrk="0" hangingPunct="0">
              <a:spcBef>
                <a:spcPct val="0"/>
              </a:spcBef>
              <a:spcAft>
                <a:spcPts val="300"/>
              </a:spcAft>
              <a:buClr>
                <a:srgbClr val="E31836"/>
              </a:buClr>
              <a:defRPr sz="1400">
                <a:solidFill>
                  <a:schemeClr val="tx1"/>
                </a:solidFill>
                <a:latin typeface="Arial" charset="0"/>
                <a:cs typeface="Arial" charset="0"/>
              </a:defRPr>
            </a:lvl8pPr>
            <a:lvl9pPr marL="3886200" indent="-228600" defTabSz="923925" eaLnBrk="0" hangingPunct="0">
              <a:spcBef>
                <a:spcPct val="0"/>
              </a:spcBef>
              <a:spcAft>
                <a:spcPts val="300"/>
              </a:spcAft>
              <a:buClr>
                <a:srgbClr val="E31836"/>
              </a:buClr>
              <a:defRPr sz="1400">
                <a:solidFill>
                  <a:schemeClr val="tx1"/>
                </a:solidFill>
                <a:latin typeface="Arial" charset="0"/>
                <a:cs typeface="Arial" charset="0"/>
              </a:defRPr>
            </a:lvl9pPr>
          </a:lstStyle>
          <a:p>
            <a:pPr defTabSz="914400" fontAlgn="base">
              <a:spcBef>
                <a:spcPct val="0"/>
              </a:spcBef>
              <a:spcAft>
                <a:spcPct val="0"/>
              </a:spcAft>
            </a:pPr>
            <a:r>
              <a:rPr lang="en-US" altLang="en-US" sz="1000" b="1" smtClean="0">
                <a:solidFill>
                  <a:srgbClr val="000000"/>
                </a:solidFill>
              </a:rPr>
              <a:t>Q4W IM (n=115)</a:t>
            </a:r>
          </a:p>
        </p:txBody>
      </p:sp>
      <p:sp>
        <p:nvSpPr>
          <p:cNvPr id="26681" name="TextBox 27"/>
          <p:cNvSpPr txBox="1">
            <a:spLocks noChangeArrowheads="1"/>
          </p:cNvSpPr>
          <p:nvPr/>
        </p:nvSpPr>
        <p:spPr bwMode="auto">
          <a:xfrm>
            <a:off x="9558933" y="5769074"/>
            <a:ext cx="388196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Arial" charset="0"/>
                <a:cs typeface="Arial" charset="0"/>
              </a:defRPr>
            </a:lvl1pPr>
            <a:lvl2pPr marL="742950" indent="-285750">
              <a:defRPr sz="2000">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400">
                <a:solidFill>
                  <a:schemeClr val="tx1"/>
                </a:solidFill>
                <a:latin typeface="Arial" charset="0"/>
                <a:cs typeface="Arial" charset="0"/>
              </a:defRPr>
            </a:lvl5pPr>
            <a:lvl6pPr marL="2514600" indent="-228600" defTabSz="923925" eaLnBrk="0" hangingPunct="0">
              <a:spcBef>
                <a:spcPct val="0"/>
              </a:spcBef>
              <a:spcAft>
                <a:spcPts val="300"/>
              </a:spcAft>
              <a:buClr>
                <a:srgbClr val="E31836"/>
              </a:buClr>
              <a:buChar char="•"/>
              <a:defRPr sz="1400">
                <a:solidFill>
                  <a:schemeClr val="tx1"/>
                </a:solidFill>
                <a:latin typeface="Arial" charset="0"/>
                <a:cs typeface="Arial" charset="0"/>
              </a:defRPr>
            </a:lvl6pPr>
            <a:lvl7pPr marL="2971800" indent="-228600" defTabSz="923925" eaLnBrk="0" hangingPunct="0">
              <a:spcBef>
                <a:spcPct val="0"/>
              </a:spcBef>
              <a:spcAft>
                <a:spcPts val="300"/>
              </a:spcAft>
              <a:buClr>
                <a:srgbClr val="E31836"/>
              </a:buClr>
              <a:defRPr sz="1400">
                <a:solidFill>
                  <a:schemeClr val="tx1"/>
                </a:solidFill>
                <a:latin typeface="Arial" charset="0"/>
                <a:cs typeface="Arial" charset="0"/>
              </a:defRPr>
            </a:lvl7pPr>
            <a:lvl8pPr marL="3429000" indent="-228600" defTabSz="923925" eaLnBrk="0" hangingPunct="0">
              <a:spcBef>
                <a:spcPct val="0"/>
              </a:spcBef>
              <a:spcAft>
                <a:spcPts val="300"/>
              </a:spcAft>
              <a:buClr>
                <a:srgbClr val="E31836"/>
              </a:buClr>
              <a:defRPr sz="1400">
                <a:solidFill>
                  <a:schemeClr val="tx1"/>
                </a:solidFill>
                <a:latin typeface="Arial" charset="0"/>
                <a:cs typeface="Arial" charset="0"/>
              </a:defRPr>
            </a:lvl8pPr>
            <a:lvl9pPr marL="3886200" indent="-228600" defTabSz="923925" eaLnBrk="0" hangingPunct="0">
              <a:spcBef>
                <a:spcPct val="0"/>
              </a:spcBef>
              <a:spcAft>
                <a:spcPts val="300"/>
              </a:spcAft>
              <a:buClr>
                <a:srgbClr val="E31836"/>
              </a:buClr>
              <a:defRPr sz="1400">
                <a:solidFill>
                  <a:schemeClr val="tx1"/>
                </a:solidFill>
                <a:latin typeface="Arial" charset="0"/>
                <a:cs typeface="Arial" charset="0"/>
              </a:defRPr>
            </a:lvl9pPr>
          </a:lstStyle>
          <a:p>
            <a:pPr defTabSz="914400" fontAlgn="base">
              <a:spcBef>
                <a:spcPct val="0"/>
              </a:spcBef>
              <a:spcAft>
                <a:spcPct val="0"/>
              </a:spcAft>
            </a:pPr>
            <a:r>
              <a:rPr lang="en-US" altLang="en-US" sz="1000" b="1" smtClean="0">
                <a:solidFill>
                  <a:srgbClr val="000000"/>
                </a:solidFill>
              </a:rPr>
              <a:t>Q8W IM (n=115)</a:t>
            </a:r>
          </a:p>
        </p:txBody>
      </p:sp>
      <p:sp>
        <p:nvSpPr>
          <p:cNvPr id="3" name="Rectangle 2"/>
          <p:cNvSpPr/>
          <p:nvPr/>
        </p:nvSpPr>
        <p:spPr>
          <a:xfrm>
            <a:off x="891117" y="4495899"/>
            <a:ext cx="914400" cy="6318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sz="1800">
              <a:solidFill>
                <a:srgbClr val="FFFFFF"/>
              </a:solidFill>
            </a:endParaRPr>
          </a:p>
        </p:txBody>
      </p:sp>
      <p:sp>
        <p:nvSpPr>
          <p:cNvPr id="4" name="Oval 3"/>
          <p:cNvSpPr/>
          <p:nvPr/>
        </p:nvSpPr>
        <p:spPr>
          <a:xfrm>
            <a:off x="1121833" y="5867400"/>
            <a:ext cx="59267" cy="444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sz="1800">
              <a:solidFill>
                <a:srgbClr val="FFFFFF"/>
              </a:solidFill>
            </a:endParaRPr>
          </a:p>
        </p:txBody>
      </p:sp>
      <p:cxnSp>
        <p:nvCxnSpPr>
          <p:cNvPr id="6" name="Straight Connector 5"/>
          <p:cNvCxnSpPr/>
          <p:nvPr/>
        </p:nvCxnSpPr>
        <p:spPr>
          <a:xfrm>
            <a:off x="1003366" y="5880100"/>
            <a:ext cx="309033" cy="0"/>
          </a:xfrm>
          <a:prstGeom prst="line">
            <a:avLst/>
          </a:prstGeom>
        </p:spPr>
        <p:style>
          <a:lnRef idx="1">
            <a:schemeClr val="dk1"/>
          </a:lnRef>
          <a:fillRef idx="0">
            <a:schemeClr val="dk1"/>
          </a:fillRef>
          <a:effectRef idx="0">
            <a:schemeClr val="dk1"/>
          </a:effectRef>
          <a:fontRef idx="minor">
            <a:schemeClr val="tx1"/>
          </a:fontRef>
        </p:style>
      </p:cxnSp>
      <p:cxnSp>
        <p:nvCxnSpPr>
          <p:cNvPr id="68" name="Straight Connector 67"/>
          <p:cNvCxnSpPr/>
          <p:nvPr/>
        </p:nvCxnSpPr>
        <p:spPr>
          <a:xfrm>
            <a:off x="4648266" y="5889625"/>
            <a:ext cx="309033" cy="0"/>
          </a:xfrm>
          <a:prstGeom prst="line">
            <a:avLst/>
          </a:prstGeom>
          <a:ln>
            <a:solidFill>
              <a:srgbClr val="7030A0"/>
            </a:solidFill>
            <a:prstDash val="sysDot"/>
          </a:ln>
        </p:spPr>
        <p:style>
          <a:lnRef idx="1">
            <a:schemeClr val="dk1"/>
          </a:lnRef>
          <a:fillRef idx="0">
            <a:schemeClr val="dk1"/>
          </a:fillRef>
          <a:effectRef idx="0">
            <a:schemeClr val="dk1"/>
          </a:effectRef>
          <a:fontRef idx="minor">
            <a:schemeClr val="tx1"/>
          </a:fontRef>
        </p:style>
      </p:cxnSp>
      <p:cxnSp>
        <p:nvCxnSpPr>
          <p:cNvPr id="69" name="Straight Connector 68"/>
          <p:cNvCxnSpPr/>
          <p:nvPr/>
        </p:nvCxnSpPr>
        <p:spPr>
          <a:xfrm>
            <a:off x="9313336" y="5889625"/>
            <a:ext cx="306917" cy="0"/>
          </a:xfrm>
          <a:prstGeom prst="line">
            <a:avLst/>
          </a:prstGeom>
          <a:ln>
            <a:solidFill>
              <a:srgbClr val="00A779"/>
            </a:solidFill>
            <a:prstDash val="sysDash"/>
          </a:ln>
        </p:spPr>
        <p:style>
          <a:lnRef idx="1">
            <a:schemeClr val="dk1"/>
          </a:lnRef>
          <a:fillRef idx="0">
            <a:schemeClr val="dk1"/>
          </a:fillRef>
          <a:effectRef idx="0">
            <a:schemeClr val="dk1"/>
          </a:effectRef>
          <a:fontRef idx="minor">
            <a:schemeClr val="tx1"/>
          </a:fontRef>
        </p:style>
      </p:cxnSp>
      <p:cxnSp>
        <p:nvCxnSpPr>
          <p:cNvPr id="70" name="Straight Connector 69"/>
          <p:cNvCxnSpPr/>
          <p:nvPr/>
        </p:nvCxnSpPr>
        <p:spPr>
          <a:xfrm>
            <a:off x="7084535" y="5891213"/>
            <a:ext cx="309033" cy="0"/>
          </a:xfrm>
          <a:prstGeom prst="line">
            <a:avLst/>
          </a:prstGeom>
          <a:ln>
            <a:solidFill>
              <a:srgbClr val="00A779"/>
            </a:solidFill>
            <a:prstDash val="dash"/>
          </a:ln>
        </p:spPr>
        <p:style>
          <a:lnRef idx="1">
            <a:schemeClr val="dk1"/>
          </a:lnRef>
          <a:fillRef idx="0">
            <a:schemeClr val="dk1"/>
          </a:fillRef>
          <a:effectRef idx="0">
            <a:schemeClr val="dk1"/>
          </a:effectRef>
          <a:fontRef idx="minor">
            <a:schemeClr val="tx1"/>
          </a:fontRef>
        </p:style>
      </p:cxnSp>
      <p:sp>
        <p:nvSpPr>
          <p:cNvPr id="8" name="Isosceles Triangle 7"/>
          <p:cNvSpPr/>
          <p:nvPr/>
        </p:nvSpPr>
        <p:spPr>
          <a:xfrm>
            <a:off x="9421350" y="5867400"/>
            <a:ext cx="61383" cy="46038"/>
          </a:xfrm>
          <a:prstGeom prst="triangle">
            <a:avLst/>
          </a:prstGeom>
          <a:noFill/>
          <a:ln w="15875">
            <a:solidFill>
              <a:srgbClr val="00A77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sz="1800">
              <a:solidFill>
                <a:srgbClr val="FFFFFF"/>
              </a:solidFill>
            </a:endParaRPr>
          </a:p>
        </p:txBody>
      </p:sp>
      <p:sp>
        <p:nvSpPr>
          <p:cNvPr id="9" name="Rectangle 8"/>
          <p:cNvSpPr/>
          <p:nvPr/>
        </p:nvSpPr>
        <p:spPr>
          <a:xfrm>
            <a:off x="7194576" y="5867400"/>
            <a:ext cx="61383" cy="46038"/>
          </a:xfrm>
          <a:prstGeom prst="rect">
            <a:avLst/>
          </a:prstGeom>
          <a:noFill/>
          <a:ln w="15875">
            <a:solidFill>
              <a:srgbClr val="00A77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sz="1800">
              <a:solidFill>
                <a:srgbClr val="FFFFFF"/>
              </a:solidFill>
            </a:endParaRPr>
          </a:p>
        </p:txBody>
      </p:sp>
      <p:sp>
        <p:nvSpPr>
          <p:cNvPr id="5" name="Oval 4"/>
          <p:cNvSpPr/>
          <p:nvPr/>
        </p:nvSpPr>
        <p:spPr>
          <a:xfrm>
            <a:off x="4777383" y="5867400"/>
            <a:ext cx="61383" cy="46038"/>
          </a:xfrm>
          <a:prstGeom prst="ellipse">
            <a:avLst/>
          </a:prstGeom>
          <a:noFill/>
          <a:ln w="95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sz="1800">
              <a:solidFill>
                <a:srgbClr val="FFFFFF"/>
              </a:solidFill>
            </a:endParaRPr>
          </a:p>
        </p:txBody>
      </p:sp>
    </p:spTree>
    <p:extLst>
      <p:ext uri="{BB962C8B-B14F-4D97-AF65-F5344CB8AC3E}">
        <p14:creationId xmlns:p14="http://schemas.microsoft.com/office/powerpoint/2010/main" val="35339539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919" y="178043"/>
            <a:ext cx="10594775" cy="536972"/>
          </a:xfrm>
        </p:spPr>
        <p:txBody>
          <a:bodyPr>
            <a:noAutofit/>
          </a:bodyPr>
          <a:lstStyle/>
          <a:p>
            <a:r>
              <a:rPr lang="en-GB" sz="3600" dirty="0" err="1">
                <a:cs typeface="Arial" panose="020B0604020202020204" pitchFamily="34" charset="0"/>
              </a:rPr>
              <a:t>Nanosoluciones</a:t>
            </a:r>
            <a:r>
              <a:rPr lang="en-GB" sz="3600" dirty="0">
                <a:cs typeface="Arial" panose="020B0604020202020204" pitchFamily="34" charset="0"/>
              </a:rPr>
              <a:t>: </a:t>
            </a:r>
            <a:r>
              <a:rPr lang="en-GB" sz="3600" dirty="0" err="1" smtClean="0">
                <a:cs typeface="Arial" panose="020B0604020202020204" pitchFamily="34" charset="0"/>
              </a:rPr>
              <a:t>menor</a:t>
            </a:r>
            <a:r>
              <a:rPr lang="en-GB" sz="3600" dirty="0" smtClean="0">
                <a:cs typeface="Arial" panose="020B0604020202020204" pitchFamily="34" charset="0"/>
              </a:rPr>
              <a:t> </a:t>
            </a:r>
            <a:r>
              <a:rPr lang="en-GB" sz="3600" dirty="0" err="1">
                <a:cs typeface="Arial" panose="020B0604020202020204" pitchFamily="34" charset="0"/>
              </a:rPr>
              <a:t>ingesta</a:t>
            </a:r>
            <a:r>
              <a:rPr lang="en-GB" sz="3600" dirty="0">
                <a:cs typeface="Arial" panose="020B0604020202020204" pitchFamily="34" charset="0"/>
              </a:rPr>
              <a:t> </a:t>
            </a:r>
            <a:r>
              <a:rPr lang="en-GB" sz="3600" dirty="0" err="1">
                <a:cs typeface="Arial" panose="020B0604020202020204" pitchFamily="34" charset="0"/>
              </a:rPr>
              <a:t>anual</a:t>
            </a:r>
            <a:r>
              <a:rPr lang="en-GB" sz="3600" dirty="0">
                <a:cs typeface="Arial" panose="020B0604020202020204" pitchFamily="34" charset="0"/>
              </a:rPr>
              <a:t> </a:t>
            </a:r>
            <a:r>
              <a:rPr lang="en-GB" sz="3600" dirty="0" err="1">
                <a:cs typeface="Arial" panose="020B0604020202020204" pitchFamily="34" charset="0"/>
              </a:rPr>
              <a:t>por</a:t>
            </a:r>
            <a:r>
              <a:rPr lang="en-GB" sz="3600" dirty="0">
                <a:cs typeface="Arial" panose="020B0604020202020204" pitchFamily="34" charset="0"/>
              </a:rPr>
              <a:t> </a:t>
            </a:r>
            <a:r>
              <a:rPr lang="en-GB" sz="3600" dirty="0" err="1">
                <a:cs typeface="Arial" panose="020B0604020202020204" pitchFamily="34" charset="0"/>
              </a:rPr>
              <a:t>régimen</a:t>
            </a:r>
            <a:r>
              <a:rPr lang="en-GB" sz="3600" dirty="0">
                <a:cs typeface="Arial" panose="020B0604020202020204" pitchFamily="34" charset="0"/>
              </a:rPr>
              <a:t>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009174588"/>
              </p:ext>
            </p:extLst>
          </p:nvPr>
        </p:nvGraphicFramePr>
        <p:xfrm>
          <a:off x="685970" y="1600210"/>
          <a:ext cx="8915399" cy="4457709"/>
        </p:xfrm>
        <a:graphic>
          <a:graphicData uri="http://schemas.openxmlformats.org/drawingml/2006/table">
            <a:tbl>
              <a:tblPr firstRow="1" bandRow="1">
                <a:tableStyleId>{5C22544A-7EE6-4342-B048-85BDC9FD1C3A}</a:tableStyleId>
              </a:tblPr>
              <a:tblGrid>
                <a:gridCol w="2806699">
                  <a:extLst>
                    <a:ext uri="{9D8B030D-6E8A-4147-A177-3AD203B41FA5}">
                      <a16:colId xmlns:a16="http://schemas.microsoft.com/office/drawing/2014/main" xmlns="" val="20000"/>
                    </a:ext>
                  </a:extLst>
                </a:gridCol>
                <a:gridCol w="3467099">
                  <a:extLst>
                    <a:ext uri="{9D8B030D-6E8A-4147-A177-3AD203B41FA5}">
                      <a16:colId xmlns:a16="http://schemas.microsoft.com/office/drawing/2014/main" xmlns="" val="20001"/>
                    </a:ext>
                  </a:extLst>
                </a:gridCol>
                <a:gridCol w="2641601">
                  <a:extLst>
                    <a:ext uri="{9D8B030D-6E8A-4147-A177-3AD203B41FA5}">
                      <a16:colId xmlns:a16="http://schemas.microsoft.com/office/drawing/2014/main" xmlns="" val="20002"/>
                    </a:ext>
                  </a:extLst>
                </a:gridCol>
              </a:tblGrid>
              <a:tr h="647703">
                <a:tc>
                  <a:txBody>
                    <a:bodyPr/>
                    <a:lstStyle/>
                    <a:p>
                      <a:r>
                        <a:rPr lang="en-GB" sz="1900" dirty="0" err="1" smtClean="0">
                          <a:latin typeface="Arial" panose="020B0604020202020204" pitchFamily="34" charset="0"/>
                          <a:cs typeface="Arial" panose="020B0604020202020204" pitchFamily="34" charset="0"/>
                        </a:rPr>
                        <a:t>Régimen</a:t>
                      </a:r>
                      <a:endParaRPr lang="en-GB" sz="1900" dirty="0">
                        <a:latin typeface="Arial" panose="020B0604020202020204" pitchFamily="34" charset="0"/>
                        <a:cs typeface="Arial" panose="020B0604020202020204" pitchFamily="34" charset="0"/>
                      </a:endParaRPr>
                    </a:p>
                  </a:txBody>
                  <a:tcPr marT="34291" marB="34291"/>
                </a:tc>
                <a:tc>
                  <a:txBody>
                    <a:bodyPr/>
                    <a:lstStyle/>
                    <a:p>
                      <a:pPr algn="ctr"/>
                      <a:r>
                        <a:rPr lang="en-GB" sz="1900" dirty="0" err="1" smtClean="0">
                          <a:latin typeface="Arial" panose="020B0604020202020204" pitchFamily="34" charset="0"/>
                          <a:cs typeface="Arial" panose="020B0604020202020204" pitchFamily="34" charset="0"/>
                        </a:rPr>
                        <a:t>Dosis</a:t>
                      </a:r>
                      <a:r>
                        <a:rPr lang="en-GB" sz="1900" baseline="0" dirty="0" smtClean="0">
                          <a:latin typeface="Arial" panose="020B0604020202020204" pitchFamily="34" charset="0"/>
                          <a:cs typeface="Arial" panose="020B0604020202020204" pitchFamily="34" charset="0"/>
                        </a:rPr>
                        <a:t> </a:t>
                      </a:r>
                      <a:r>
                        <a:rPr lang="en-GB" sz="1900" baseline="0" dirty="0" err="1" smtClean="0">
                          <a:latin typeface="Arial" panose="020B0604020202020204" pitchFamily="34" charset="0"/>
                          <a:cs typeface="Arial" panose="020B0604020202020204" pitchFamily="34" charset="0"/>
                        </a:rPr>
                        <a:t>diaria</a:t>
                      </a:r>
                      <a:r>
                        <a:rPr lang="en-GB" sz="1900" dirty="0" smtClean="0">
                          <a:latin typeface="Arial" panose="020B0604020202020204" pitchFamily="34" charset="0"/>
                          <a:cs typeface="Arial" panose="020B0604020202020204" pitchFamily="34" charset="0"/>
                        </a:rPr>
                        <a:t> (mg)</a:t>
                      </a:r>
                      <a:endParaRPr lang="en-GB" sz="1900" dirty="0">
                        <a:latin typeface="Arial" panose="020B0604020202020204" pitchFamily="34" charset="0"/>
                        <a:cs typeface="Arial" panose="020B0604020202020204" pitchFamily="34" charset="0"/>
                      </a:endParaRPr>
                    </a:p>
                  </a:txBody>
                  <a:tcPr marT="34291" marB="34291"/>
                </a:tc>
                <a:tc>
                  <a:txBody>
                    <a:bodyPr/>
                    <a:lstStyle/>
                    <a:p>
                      <a:pPr algn="ctr"/>
                      <a:r>
                        <a:rPr lang="en-GB" sz="1900" dirty="0" err="1" smtClean="0">
                          <a:latin typeface="Arial" panose="020B0604020202020204" pitchFamily="34" charset="0"/>
                          <a:cs typeface="Arial" panose="020B0604020202020204" pitchFamily="34" charset="0"/>
                        </a:rPr>
                        <a:t>Dosis</a:t>
                      </a:r>
                      <a:r>
                        <a:rPr lang="en-GB" sz="1900" baseline="0" dirty="0" smtClean="0">
                          <a:latin typeface="Arial" panose="020B0604020202020204" pitchFamily="34" charset="0"/>
                          <a:cs typeface="Arial" panose="020B0604020202020204" pitchFamily="34" charset="0"/>
                        </a:rPr>
                        <a:t> </a:t>
                      </a:r>
                      <a:r>
                        <a:rPr lang="en-GB" sz="1900" baseline="0" dirty="0" err="1" smtClean="0">
                          <a:latin typeface="Arial" panose="020B0604020202020204" pitchFamily="34" charset="0"/>
                          <a:cs typeface="Arial" panose="020B0604020202020204" pitchFamily="34" charset="0"/>
                        </a:rPr>
                        <a:t>anual</a:t>
                      </a:r>
                      <a:r>
                        <a:rPr lang="en-GB" sz="1900" dirty="0" smtClean="0">
                          <a:latin typeface="Arial" panose="020B0604020202020204" pitchFamily="34" charset="0"/>
                          <a:cs typeface="Arial" panose="020B0604020202020204" pitchFamily="34" charset="0"/>
                        </a:rPr>
                        <a:t> (g)</a:t>
                      </a:r>
                    </a:p>
                    <a:p>
                      <a:pPr algn="ctr"/>
                      <a:endParaRPr lang="en-GB" sz="1900" dirty="0">
                        <a:latin typeface="Arial" panose="020B0604020202020204" pitchFamily="34" charset="0"/>
                        <a:cs typeface="Arial" panose="020B0604020202020204" pitchFamily="34" charset="0"/>
                      </a:endParaRPr>
                    </a:p>
                  </a:txBody>
                  <a:tcPr marT="34291" marB="34291"/>
                </a:tc>
                <a:extLst>
                  <a:ext uri="{0D108BD9-81ED-4DB2-BD59-A6C34878D82A}">
                    <a16:rowId xmlns:a16="http://schemas.microsoft.com/office/drawing/2014/main" xmlns="" val="10000"/>
                  </a:ext>
                </a:extLst>
              </a:tr>
              <a:tr h="1790703">
                <a:tc>
                  <a:txBody>
                    <a:bodyPr/>
                    <a:lstStyle/>
                    <a:p>
                      <a:r>
                        <a:rPr lang="en-GB" sz="1900" dirty="0" smtClean="0">
                          <a:latin typeface="Arial" panose="020B0604020202020204" pitchFamily="34" charset="0"/>
                          <a:cs typeface="Arial" panose="020B0604020202020204" pitchFamily="34" charset="0"/>
                        </a:rPr>
                        <a:t>3</a:t>
                      </a:r>
                      <a:r>
                        <a:rPr lang="en-GB" sz="1900" baseline="0" dirty="0" smtClean="0">
                          <a:latin typeface="Arial" panose="020B0604020202020204" pitchFamily="34" charset="0"/>
                          <a:cs typeface="Arial" panose="020B0604020202020204" pitchFamily="34" charset="0"/>
                        </a:rPr>
                        <a:t> </a:t>
                      </a:r>
                      <a:r>
                        <a:rPr lang="en-GB" sz="1900" baseline="0" dirty="0" err="1" smtClean="0">
                          <a:latin typeface="Arial" panose="020B0604020202020204" pitchFamily="34" charset="0"/>
                          <a:cs typeface="Arial" panose="020B0604020202020204" pitchFamily="34" charset="0"/>
                        </a:rPr>
                        <a:t>drogas</a:t>
                      </a:r>
                      <a:r>
                        <a:rPr lang="en-GB" sz="1900" baseline="0" dirty="0" smtClean="0">
                          <a:latin typeface="Arial" panose="020B0604020202020204" pitchFamily="34" charset="0"/>
                          <a:cs typeface="Arial" panose="020B0604020202020204" pitchFamily="34" charset="0"/>
                        </a:rPr>
                        <a:t> </a:t>
                      </a:r>
                      <a:r>
                        <a:rPr lang="en-GB" sz="1900" baseline="0" dirty="0" err="1" smtClean="0">
                          <a:latin typeface="Arial" panose="020B0604020202020204" pitchFamily="34" charset="0"/>
                          <a:cs typeface="Arial" panose="020B0604020202020204" pitchFamily="34" charset="0"/>
                        </a:rPr>
                        <a:t>combinadas</a:t>
                      </a:r>
                      <a:endParaRPr lang="en-GB" sz="1900" baseline="0" dirty="0" smtClean="0">
                        <a:latin typeface="Arial" panose="020B0604020202020204" pitchFamily="34" charset="0"/>
                        <a:cs typeface="Arial" panose="020B0604020202020204" pitchFamily="34" charset="0"/>
                      </a:endParaRPr>
                    </a:p>
                    <a:p>
                      <a:endParaRPr lang="en-GB" sz="1500" dirty="0" smtClean="0">
                        <a:latin typeface="Arial" panose="020B0604020202020204" pitchFamily="34" charset="0"/>
                        <a:cs typeface="Arial" panose="020B0604020202020204" pitchFamily="34" charset="0"/>
                      </a:endParaRPr>
                    </a:p>
                    <a:p>
                      <a:r>
                        <a:rPr lang="en-GB" sz="1500" baseline="0" dirty="0" smtClean="0">
                          <a:latin typeface="Arial" panose="020B0604020202020204" pitchFamily="34" charset="0"/>
                          <a:cs typeface="Arial" panose="020B0604020202020204" pitchFamily="34" charset="0"/>
                        </a:rPr>
                        <a:t>DRV/r + </a:t>
                      </a:r>
                      <a:r>
                        <a:rPr lang="en-GB" sz="1500" dirty="0" smtClean="0">
                          <a:latin typeface="Arial" panose="020B0604020202020204" pitchFamily="34" charset="0"/>
                          <a:cs typeface="Arial" panose="020B0604020202020204" pitchFamily="34" charset="0"/>
                        </a:rPr>
                        <a:t>FTC/TDF</a:t>
                      </a:r>
                    </a:p>
                    <a:p>
                      <a:r>
                        <a:rPr lang="en-GB" sz="1500" dirty="0" smtClean="0">
                          <a:latin typeface="Arial" panose="020B0604020202020204" pitchFamily="34" charset="0"/>
                          <a:cs typeface="Arial" panose="020B0604020202020204" pitchFamily="34" charset="0"/>
                        </a:rPr>
                        <a:t>RAL + F/TAF</a:t>
                      </a:r>
                    </a:p>
                    <a:p>
                      <a:r>
                        <a:rPr lang="en-GB" sz="1500" dirty="0" smtClean="0">
                          <a:latin typeface="Arial" panose="020B0604020202020204" pitchFamily="34" charset="0"/>
                          <a:cs typeface="Arial" panose="020B0604020202020204" pitchFamily="34" charset="0"/>
                        </a:rPr>
                        <a:t>DTG/ABC/3TC</a:t>
                      </a:r>
                    </a:p>
                    <a:p>
                      <a:r>
                        <a:rPr lang="en-GB" sz="1500" dirty="0" smtClean="0">
                          <a:latin typeface="Arial" panose="020B0604020202020204" pitchFamily="34" charset="0"/>
                          <a:cs typeface="Arial" panose="020B0604020202020204" pitchFamily="34" charset="0"/>
                        </a:rPr>
                        <a:t>EVG/c/FTC/TAF</a:t>
                      </a:r>
                      <a:endParaRPr lang="en-GB" sz="1500" dirty="0">
                        <a:latin typeface="Arial" panose="020B0604020202020204" pitchFamily="34" charset="0"/>
                        <a:cs typeface="Arial" panose="020B0604020202020204" pitchFamily="34" charset="0"/>
                      </a:endParaRPr>
                    </a:p>
                  </a:txBody>
                  <a:tcPr marT="34291" marB="34291"/>
                </a:tc>
                <a:tc>
                  <a:txBody>
                    <a:bodyPr/>
                    <a:lstStyle/>
                    <a:p>
                      <a:pPr algn="ctr"/>
                      <a:endParaRPr lang="en-GB" sz="1500" dirty="0" smtClean="0">
                        <a:latin typeface="Arial" panose="020B0604020202020204" pitchFamily="34" charset="0"/>
                        <a:cs typeface="Arial" panose="020B0604020202020204" pitchFamily="34" charset="0"/>
                      </a:endParaRPr>
                    </a:p>
                    <a:p>
                      <a:pPr algn="ctr"/>
                      <a:endParaRPr lang="en-GB" sz="1500" dirty="0" smtClean="0">
                        <a:latin typeface="Arial" panose="020B0604020202020204" pitchFamily="34" charset="0"/>
                        <a:cs typeface="Arial" panose="020B0604020202020204" pitchFamily="34" charset="0"/>
                      </a:endParaRPr>
                    </a:p>
                    <a:p>
                      <a:pPr algn="ctr"/>
                      <a:r>
                        <a:rPr lang="en-GB" sz="1500" dirty="0" smtClean="0">
                          <a:latin typeface="Arial" panose="020B0604020202020204" pitchFamily="34" charset="0"/>
                          <a:cs typeface="Arial" panose="020B0604020202020204" pitchFamily="34" charset="0"/>
                        </a:rPr>
                        <a:t>800/100 + 200/300</a:t>
                      </a:r>
                    </a:p>
                    <a:p>
                      <a:pPr algn="ctr"/>
                      <a:r>
                        <a:rPr lang="en-GB" sz="1500" dirty="0" smtClean="0">
                          <a:latin typeface="Arial" panose="020B0604020202020204" pitchFamily="34" charset="0"/>
                          <a:cs typeface="Arial" panose="020B0604020202020204" pitchFamily="34" charset="0"/>
                        </a:rPr>
                        <a:t>800 + 200/10</a:t>
                      </a:r>
                    </a:p>
                    <a:p>
                      <a:pPr algn="ctr"/>
                      <a:r>
                        <a:rPr lang="en-GB" sz="1500" dirty="0" smtClean="0">
                          <a:latin typeface="Arial" panose="020B0604020202020204" pitchFamily="34" charset="0"/>
                          <a:cs typeface="Arial" panose="020B0604020202020204" pitchFamily="34" charset="0"/>
                        </a:rPr>
                        <a:t>50/600/300</a:t>
                      </a:r>
                    </a:p>
                    <a:p>
                      <a:pPr algn="ctr"/>
                      <a:r>
                        <a:rPr lang="en-GB" sz="1500" dirty="0" smtClean="0">
                          <a:latin typeface="Arial" panose="020B0604020202020204" pitchFamily="34" charset="0"/>
                          <a:cs typeface="Arial" panose="020B0604020202020204" pitchFamily="34" charset="0"/>
                        </a:rPr>
                        <a:t>150/150/200/10</a:t>
                      </a:r>
                      <a:endParaRPr lang="en-GB" sz="1500" dirty="0">
                        <a:latin typeface="Arial" panose="020B0604020202020204" pitchFamily="34" charset="0"/>
                        <a:cs typeface="Arial" panose="020B0604020202020204" pitchFamily="34" charset="0"/>
                      </a:endParaRPr>
                    </a:p>
                  </a:txBody>
                  <a:tcPr marT="34291" marB="34291"/>
                </a:tc>
                <a:tc>
                  <a:txBody>
                    <a:bodyPr/>
                    <a:lstStyle/>
                    <a:p>
                      <a:pPr algn="ctr"/>
                      <a:endParaRPr lang="en-GB" sz="1500" dirty="0" smtClean="0">
                        <a:latin typeface="Arial" panose="020B0604020202020204" pitchFamily="34" charset="0"/>
                        <a:cs typeface="Arial" panose="020B0604020202020204" pitchFamily="34" charset="0"/>
                      </a:endParaRPr>
                    </a:p>
                    <a:p>
                      <a:pPr algn="ctr"/>
                      <a:endParaRPr lang="en-GB" sz="1100" dirty="0" smtClean="0">
                        <a:latin typeface="Arial" panose="020B0604020202020204" pitchFamily="34" charset="0"/>
                        <a:cs typeface="Arial" panose="020B0604020202020204" pitchFamily="34" charset="0"/>
                      </a:endParaRPr>
                    </a:p>
                    <a:p>
                      <a:pPr algn="ctr"/>
                      <a:r>
                        <a:rPr lang="en-GB" sz="1500" dirty="0" smtClean="0">
                          <a:latin typeface="Arial" panose="020B0604020202020204" pitchFamily="34" charset="0"/>
                          <a:cs typeface="Arial" panose="020B0604020202020204" pitchFamily="34" charset="0"/>
                        </a:rPr>
                        <a:t>511.0</a:t>
                      </a:r>
                    </a:p>
                    <a:p>
                      <a:pPr algn="ctr"/>
                      <a:r>
                        <a:rPr lang="en-GB" sz="1500" dirty="0" smtClean="0">
                          <a:latin typeface="Arial" panose="020B0604020202020204" pitchFamily="34" charset="0"/>
                          <a:cs typeface="Arial" panose="020B0604020202020204" pitchFamily="34" charset="0"/>
                        </a:rPr>
                        <a:t>368.7</a:t>
                      </a:r>
                    </a:p>
                    <a:p>
                      <a:pPr algn="ctr"/>
                      <a:r>
                        <a:rPr lang="en-GB" sz="1500" dirty="0" smtClean="0">
                          <a:latin typeface="Arial" panose="020B0604020202020204" pitchFamily="34" charset="0"/>
                          <a:cs typeface="Arial" panose="020B0604020202020204" pitchFamily="34" charset="0"/>
                        </a:rPr>
                        <a:t>346.8</a:t>
                      </a:r>
                    </a:p>
                    <a:p>
                      <a:pPr algn="ctr"/>
                      <a:r>
                        <a:rPr lang="en-GB" sz="1500" dirty="0" smtClean="0">
                          <a:latin typeface="Arial" panose="020B0604020202020204" pitchFamily="34" charset="0"/>
                          <a:cs typeface="Arial" panose="020B0604020202020204" pitchFamily="34" charset="0"/>
                        </a:rPr>
                        <a:t>186.2</a:t>
                      </a:r>
                    </a:p>
                    <a:p>
                      <a:pPr algn="ctr"/>
                      <a:endParaRPr lang="en-GB" sz="1100" dirty="0">
                        <a:latin typeface="Arial" panose="020B0604020202020204" pitchFamily="34" charset="0"/>
                        <a:cs typeface="Arial" panose="020B0604020202020204" pitchFamily="34" charset="0"/>
                      </a:endParaRPr>
                    </a:p>
                  </a:txBody>
                  <a:tcPr marT="34291" marB="34291"/>
                </a:tc>
                <a:extLst>
                  <a:ext uri="{0D108BD9-81ED-4DB2-BD59-A6C34878D82A}">
                    <a16:rowId xmlns:a16="http://schemas.microsoft.com/office/drawing/2014/main" xmlns="" val="10001"/>
                  </a:ext>
                </a:extLst>
              </a:tr>
              <a:tr h="2019303">
                <a:tc>
                  <a:txBody>
                    <a:bodyPr/>
                    <a:lstStyle/>
                    <a:p>
                      <a:r>
                        <a:rPr lang="en-GB" sz="1900" dirty="0" smtClean="0">
                          <a:latin typeface="Arial" panose="020B0604020202020204" pitchFamily="34" charset="0"/>
                          <a:cs typeface="Arial" panose="020B0604020202020204" pitchFamily="34" charset="0"/>
                        </a:rPr>
                        <a:t>2</a:t>
                      </a:r>
                      <a:r>
                        <a:rPr lang="en-GB" sz="1900" baseline="0" dirty="0" smtClean="0">
                          <a:latin typeface="Arial" panose="020B0604020202020204" pitchFamily="34" charset="0"/>
                          <a:cs typeface="Arial" panose="020B0604020202020204" pitchFamily="34" charset="0"/>
                        </a:rPr>
                        <a:t> </a:t>
                      </a:r>
                      <a:r>
                        <a:rPr lang="en-GB" sz="1900" baseline="0" dirty="0" err="1" smtClean="0">
                          <a:latin typeface="Arial" panose="020B0604020202020204" pitchFamily="34" charset="0"/>
                          <a:cs typeface="Arial" panose="020B0604020202020204" pitchFamily="34" charset="0"/>
                        </a:rPr>
                        <a:t>drogas</a:t>
                      </a:r>
                      <a:r>
                        <a:rPr lang="en-GB" sz="1900" baseline="0" dirty="0" smtClean="0">
                          <a:latin typeface="Arial" panose="020B0604020202020204" pitchFamily="34" charset="0"/>
                          <a:cs typeface="Arial" panose="020B0604020202020204" pitchFamily="34" charset="0"/>
                        </a:rPr>
                        <a:t> </a:t>
                      </a:r>
                      <a:r>
                        <a:rPr lang="en-GB" sz="1900" baseline="0" dirty="0" err="1" smtClean="0">
                          <a:latin typeface="Arial" panose="020B0604020202020204" pitchFamily="34" charset="0"/>
                          <a:cs typeface="Arial" panose="020B0604020202020204" pitchFamily="34" charset="0"/>
                        </a:rPr>
                        <a:t>combinadas</a:t>
                      </a:r>
                      <a:endParaRPr lang="en-GB" sz="1900" dirty="0" smtClean="0">
                        <a:latin typeface="Arial" panose="020B0604020202020204" pitchFamily="34" charset="0"/>
                        <a:cs typeface="Arial" panose="020B0604020202020204" pitchFamily="34" charset="0"/>
                      </a:endParaRPr>
                    </a:p>
                    <a:p>
                      <a:endParaRPr lang="en-GB" sz="1500" dirty="0" smtClean="0">
                        <a:latin typeface="Arial" panose="020B0604020202020204" pitchFamily="34" charset="0"/>
                        <a:cs typeface="Arial" panose="020B0604020202020204" pitchFamily="34" charset="0"/>
                      </a:endParaRPr>
                    </a:p>
                    <a:p>
                      <a:r>
                        <a:rPr lang="en-GB" sz="1500" dirty="0" smtClean="0">
                          <a:latin typeface="Arial" panose="020B0604020202020204" pitchFamily="34" charset="0"/>
                          <a:cs typeface="Arial" panose="020B0604020202020204" pitchFamily="34" charset="0"/>
                        </a:rPr>
                        <a:t>DTG + 3TC</a:t>
                      </a:r>
                    </a:p>
                    <a:p>
                      <a:r>
                        <a:rPr lang="en-GB" sz="1500" dirty="0" smtClean="0">
                          <a:latin typeface="Arial" panose="020B0604020202020204" pitchFamily="34" charset="0"/>
                          <a:cs typeface="Arial" panose="020B0604020202020204" pitchFamily="34" charset="0"/>
                        </a:rPr>
                        <a:t>DTG + RPV</a:t>
                      </a:r>
                    </a:p>
                    <a:p>
                      <a:r>
                        <a:rPr lang="en-GB" sz="1500" b="1" dirty="0" err="1" smtClean="0">
                          <a:latin typeface="Arial" panose="020B0604020202020204" pitchFamily="34" charset="0"/>
                          <a:cs typeface="Arial" panose="020B0604020202020204" pitchFamily="34" charset="0"/>
                        </a:rPr>
                        <a:t>CAB</a:t>
                      </a:r>
                      <a:r>
                        <a:rPr lang="en-GB" sz="1500" b="1" baseline="-25000" dirty="0" err="1" smtClean="0">
                          <a:latin typeface="Arial" panose="020B0604020202020204" pitchFamily="34" charset="0"/>
                          <a:cs typeface="Arial" panose="020B0604020202020204" pitchFamily="34" charset="0"/>
                        </a:rPr>
                        <a:t>oral</a:t>
                      </a:r>
                      <a:r>
                        <a:rPr lang="en-GB" sz="1500" b="1" baseline="-25000" dirty="0" smtClean="0">
                          <a:latin typeface="Arial" panose="020B0604020202020204" pitchFamily="34" charset="0"/>
                          <a:cs typeface="Arial" panose="020B0604020202020204" pitchFamily="34" charset="0"/>
                        </a:rPr>
                        <a:t> </a:t>
                      </a:r>
                      <a:r>
                        <a:rPr lang="en-GB" sz="1500" b="1" baseline="0" dirty="0" smtClean="0">
                          <a:latin typeface="Arial" panose="020B0604020202020204" pitchFamily="34" charset="0"/>
                          <a:cs typeface="Arial" panose="020B0604020202020204" pitchFamily="34" charset="0"/>
                        </a:rPr>
                        <a:t>+ </a:t>
                      </a:r>
                      <a:r>
                        <a:rPr lang="en-GB" sz="1500" b="1" baseline="0" dirty="0" err="1" smtClean="0">
                          <a:latin typeface="Arial" panose="020B0604020202020204" pitchFamily="34" charset="0"/>
                          <a:cs typeface="Arial" panose="020B0604020202020204" pitchFamily="34" charset="0"/>
                        </a:rPr>
                        <a:t>RPV</a:t>
                      </a:r>
                      <a:r>
                        <a:rPr lang="en-GB" sz="1500" b="1" baseline="-25000" dirty="0" err="1" smtClean="0">
                          <a:latin typeface="Arial" panose="020B0604020202020204" pitchFamily="34" charset="0"/>
                          <a:cs typeface="Arial" panose="020B0604020202020204" pitchFamily="34" charset="0"/>
                        </a:rPr>
                        <a:t>oral</a:t>
                      </a:r>
                      <a:endParaRPr lang="en-GB" sz="1500" b="1" baseline="-25000" dirty="0" smtClean="0">
                        <a:latin typeface="Arial" panose="020B0604020202020204" pitchFamily="34" charset="0"/>
                        <a:cs typeface="Arial" panose="020B0604020202020204" pitchFamily="34" charset="0"/>
                      </a:endParaRPr>
                    </a:p>
                    <a:p>
                      <a:endParaRPr lang="en-GB" sz="1500" baseline="-25000" dirty="0" smtClean="0">
                        <a:latin typeface="Arial" panose="020B0604020202020204" pitchFamily="34" charset="0"/>
                        <a:cs typeface="Arial" panose="020B0604020202020204" pitchFamily="34" charset="0"/>
                      </a:endParaRPr>
                    </a:p>
                    <a:p>
                      <a:r>
                        <a:rPr lang="en-GB" sz="1900" b="1" dirty="0" err="1" smtClean="0">
                          <a:latin typeface="Arial" panose="020B0604020202020204" pitchFamily="34" charset="0"/>
                          <a:cs typeface="Arial" panose="020B0604020202020204" pitchFamily="34" charset="0"/>
                        </a:rPr>
                        <a:t>CAB</a:t>
                      </a:r>
                      <a:r>
                        <a:rPr lang="en-GB" sz="1900" b="1" baseline="-25000" dirty="0" err="1" smtClean="0">
                          <a:latin typeface="Arial" panose="020B0604020202020204" pitchFamily="34" charset="0"/>
                          <a:cs typeface="Arial" panose="020B0604020202020204" pitchFamily="34" charset="0"/>
                        </a:rPr>
                        <a:t>im</a:t>
                      </a:r>
                      <a:r>
                        <a:rPr lang="en-GB" sz="1900" b="1" baseline="-25000" dirty="0" smtClean="0">
                          <a:latin typeface="Arial" panose="020B0604020202020204" pitchFamily="34" charset="0"/>
                          <a:cs typeface="Arial" panose="020B0604020202020204" pitchFamily="34" charset="0"/>
                        </a:rPr>
                        <a:t> </a:t>
                      </a:r>
                      <a:r>
                        <a:rPr lang="en-GB" sz="1900" b="1" baseline="0" dirty="0" smtClean="0">
                          <a:latin typeface="Arial" panose="020B0604020202020204" pitchFamily="34" charset="0"/>
                          <a:cs typeface="Arial" panose="020B0604020202020204" pitchFamily="34" charset="0"/>
                        </a:rPr>
                        <a:t>+ </a:t>
                      </a:r>
                      <a:r>
                        <a:rPr lang="en-GB" sz="1900" b="1" baseline="0" dirty="0" err="1" smtClean="0">
                          <a:latin typeface="Arial" panose="020B0604020202020204" pitchFamily="34" charset="0"/>
                          <a:cs typeface="Arial" panose="020B0604020202020204" pitchFamily="34" charset="0"/>
                        </a:rPr>
                        <a:t>RPV</a:t>
                      </a:r>
                      <a:r>
                        <a:rPr lang="en-GB" sz="1900" b="1" baseline="-25000" dirty="0" err="1" smtClean="0">
                          <a:latin typeface="Arial" panose="020B0604020202020204" pitchFamily="34" charset="0"/>
                          <a:cs typeface="Arial" panose="020B0604020202020204" pitchFamily="34" charset="0"/>
                        </a:rPr>
                        <a:t>im</a:t>
                      </a:r>
                      <a:r>
                        <a:rPr lang="en-GB" sz="1900" b="1" baseline="-25000" dirty="0" smtClean="0">
                          <a:latin typeface="Arial" panose="020B0604020202020204" pitchFamily="34" charset="0"/>
                          <a:cs typeface="Arial" panose="020B0604020202020204" pitchFamily="34" charset="0"/>
                        </a:rPr>
                        <a:t> </a:t>
                      </a:r>
                      <a:endParaRPr lang="en-GB" sz="1500" b="1" dirty="0" smtClean="0">
                        <a:latin typeface="Arial" panose="020B0604020202020204" pitchFamily="34" charset="0"/>
                        <a:cs typeface="Arial" panose="020B0604020202020204" pitchFamily="34" charset="0"/>
                      </a:endParaRPr>
                    </a:p>
                  </a:txBody>
                  <a:tcPr marT="34291" marB="34291"/>
                </a:tc>
                <a:tc>
                  <a:txBody>
                    <a:bodyPr/>
                    <a:lstStyle/>
                    <a:p>
                      <a:pPr algn="ctr"/>
                      <a:endParaRPr lang="en-GB" sz="1500" dirty="0" smtClean="0">
                        <a:latin typeface="Arial" panose="020B0604020202020204" pitchFamily="34" charset="0"/>
                        <a:cs typeface="Arial" panose="020B0604020202020204" pitchFamily="34" charset="0"/>
                      </a:endParaRPr>
                    </a:p>
                    <a:p>
                      <a:pPr algn="ctr"/>
                      <a:endParaRPr lang="en-GB" sz="1500" dirty="0" smtClean="0">
                        <a:latin typeface="Arial" panose="020B0604020202020204" pitchFamily="34" charset="0"/>
                        <a:cs typeface="Arial" panose="020B0604020202020204" pitchFamily="34" charset="0"/>
                      </a:endParaRPr>
                    </a:p>
                    <a:p>
                      <a:pPr algn="ctr"/>
                      <a:r>
                        <a:rPr lang="en-GB" sz="1500" dirty="0" smtClean="0">
                          <a:latin typeface="Arial" panose="020B0604020202020204" pitchFamily="34" charset="0"/>
                          <a:cs typeface="Arial" panose="020B0604020202020204" pitchFamily="34" charset="0"/>
                        </a:rPr>
                        <a:t>50</a:t>
                      </a:r>
                      <a:r>
                        <a:rPr lang="en-GB" sz="1500" baseline="0" dirty="0" smtClean="0">
                          <a:latin typeface="Arial" panose="020B0604020202020204" pitchFamily="34" charset="0"/>
                          <a:cs typeface="Arial" panose="020B0604020202020204" pitchFamily="34" charset="0"/>
                        </a:rPr>
                        <a:t> + </a:t>
                      </a:r>
                      <a:r>
                        <a:rPr lang="en-GB" sz="1500" dirty="0" smtClean="0">
                          <a:latin typeface="Arial" panose="020B0604020202020204" pitchFamily="34" charset="0"/>
                          <a:cs typeface="Arial" panose="020B0604020202020204" pitchFamily="34" charset="0"/>
                        </a:rPr>
                        <a:t>300</a:t>
                      </a:r>
                    </a:p>
                    <a:p>
                      <a:pPr algn="ctr"/>
                      <a:r>
                        <a:rPr lang="en-GB" sz="1500" dirty="0" smtClean="0">
                          <a:latin typeface="Arial" panose="020B0604020202020204" pitchFamily="34" charset="0"/>
                          <a:cs typeface="Arial" panose="020B0604020202020204" pitchFamily="34" charset="0"/>
                        </a:rPr>
                        <a:t>50 + 25</a:t>
                      </a:r>
                    </a:p>
                    <a:p>
                      <a:pPr algn="ctr"/>
                      <a:r>
                        <a:rPr lang="en-GB" sz="1500" b="1" dirty="0" smtClean="0">
                          <a:latin typeface="Arial" panose="020B0604020202020204" pitchFamily="34" charset="0"/>
                          <a:cs typeface="Arial" panose="020B0604020202020204" pitchFamily="34" charset="0"/>
                        </a:rPr>
                        <a:t>30 + 25</a:t>
                      </a:r>
                    </a:p>
                    <a:p>
                      <a:pPr algn="ctr"/>
                      <a:endParaRPr lang="en-GB" sz="1500" dirty="0" smtClean="0">
                        <a:latin typeface="Arial" panose="020B0604020202020204" pitchFamily="34" charset="0"/>
                        <a:cs typeface="Arial" panose="020B0604020202020204" pitchFamily="34" charset="0"/>
                      </a:endParaRPr>
                    </a:p>
                    <a:p>
                      <a:pPr algn="ctr"/>
                      <a:r>
                        <a:rPr lang="en-GB" sz="1900" b="1" dirty="0" smtClean="0">
                          <a:latin typeface="Arial" panose="020B0604020202020204" pitchFamily="34" charset="0"/>
                          <a:cs typeface="Arial" panose="020B0604020202020204" pitchFamily="34" charset="0"/>
                        </a:rPr>
                        <a:t>400 +</a:t>
                      </a:r>
                      <a:r>
                        <a:rPr lang="en-GB" sz="1900" b="1" baseline="0" dirty="0" smtClean="0">
                          <a:latin typeface="Arial" panose="020B0604020202020204" pitchFamily="34" charset="0"/>
                          <a:cs typeface="Arial" panose="020B0604020202020204" pitchFamily="34" charset="0"/>
                        </a:rPr>
                        <a:t> 600 (</a:t>
                      </a:r>
                      <a:r>
                        <a:rPr lang="en-GB" sz="1900" b="1" baseline="0" dirty="0" err="1" smtClean="0">
                          <a:latin typeface="Arial" panose="020B0604020202020204" pitchFamily="34" charset="0"/>
                          <a:cs typeface="Arial" panose="020B0604020202020204" pitchFamily="34" charset="0"/>
                        </a:rPr>
                        <a:t>cada</a:t>
                      </a:r>
                      <a:r>
                        <a:rPr lang="en-GB" sz="1900" b="1" baseline="0" dirty="0" smtClean="0">
                          <a:latin typeface="Arial" panose="020B0604020202020204" pitchFamily="34" charset="0"/>
                          <a:cs typeface="Arial" panose="020B0604020202020204" pitchFamily="34" charset="0"/>
                        </a:rPr>
                        <a:t> 2 </a:t>
                      </a:r>
                      <a:r>
                        <a:rPr lang="en-GB" sz="1900" b="1" baseline="0" dirty="0" err="1" smtClean="0">
                          <a:latin typeface="Arial" panose="020B0604020202020204" pitchFamily="34" charset="0"/>
                          <a:cs typeface="Arial" panose="020B0604020202020204" pitchFamily="34" charset="0"/>
                        </a:rPr>
                        <a:t>meses</a:t>
                      </a:r>
                      <a:r>
                        <a:rPr lang="en-GB" sz="1900" b="1" baseline="0" dirty="0" smtClean="0">
                          <a:latin typeface="Arial" panose="020B0604020202020204" pitchFamily="34" charset="0"/>
                          <a:cs typeface="Arial" panose="020B0604020202020204" pitchFamily="34" charset="0"/>
                        </a:rPr>
                        <a:t>)</a:t>
                      </a:r>
                      <a:endParaRPr lang="en-GB" sz="1900" b="1" dirty="0" smtClean="0">
                        <a:latin typeface="Arial" panose="020B0604020202020204" pitchFamily="34" charset="0"/>
                        <a:cs typeface="Arial" panose="020B0604020202020204" pitchFamily="34" charset="0"/>
                      </a:endParaRPr>
                    </a:p>
                  </a:txBody>
                  <a:tcPr marT="34291" marB="34291"/>
                </a:tc>
                <a:tc>
                  <a:txBody>
                    <a:bodyPr/>
                    <a:lstStyle/>
                    <a:p>
                      <a:pPr algn="ctr"/>
                      <a:endParaRPr lang="en-GB" sz="1500" dirty="0" smtClean="0">
                        <a:latin typeface="Arial" panose="020B0604020202020204" pitchFamily="34" charset="0"/>
                        <a:cs typeface="Arial" panose="020B0604020202020204" pitchFamily="34" charset="0"/>
                      </a:endParaRPr>
                    </a:p>
                    <a:p>
                      <a:pPr algn="ctr"/>
                      <a:endParaRPr lang="en-GB" sz="1500" dirty="0" smtClean="0">
                        <a:latin typeface="Arial" panose="020B0604020202020204" pitchFamily="34" charset="0"/>
                        <a:cs typeface="Arial" panose="020B0604020202020204" pitchFamily="34" charset="0"/>
                      </a:endParaRPr>
                    </a:p>
                    <a:p>
                      <a:pPr algn="ctr"/>
                      <a:r>
                        <a:rPr lang="en-GB" sz="1500" dirty="0" smtClean="0">
                          <a:latin typeface="Arial" panose="020B0604020202020204" pitchFamily="34" charset="0"/>
                          <a:cs typeface="Arial" panose="020B0604020202020204" pitchFamily="34" charset="0"/>
                        </a:rPr>
                        <a:t>127.8</a:t>
                      </a:r>
                    </a:p>
                    <a:p>
                      <a:pPr algn="ctr"/>
                      <a:r>
                        <a:rPr lang="en-GB" sz="1500" dirty="0" smtClean="0">
                          <a:latin typeface="Arial" panose="020B0604020202020204" pitchFamily="34" charset="0"/>
                          <a:cs typeface="Arial" panose="020B0604020202020204" pitchFamily="34" charset="0"/>
                        </a:rPr>
                        <a:t>27.4</a:t>
                      </a:r>
                    </a:p>
                    <a:p>
                      <a:pPr algn="ctr"/>
                      <a:r>
                        <a:rPr lang="en-GB" sz="1500" b="1" dirty="0" smtClean="0">
                          <a:latin typeface="Arial" panose="020B0604020202020204" pitchFamily="34" charset="0"/>
                          <a:cs typeface="Arial" panose="020B0604020202020204" pitchFamily="34" charset="0"/>
                        </a:rPr>
                        <a:t>20.1</a:t>
                      </a:r>
                    </a:p>
                    <a:p>
                      <a:pPr algn="ctr"/>
                      <a:endParaRPr lang="en-GB" sz="1500" dirty="0" smtClean="0">
                        <a:latin typeface="Arial" panose="020B0604020202020204" pitchFamily="34" charset="0"/>
                        <a:cs typeface="Arial" panose="020B0604020202020204" pitchFamily="34" charset="0"/>
                      </a:endParaRPr>
                    </a:p>
                    <a:p>
                      <a:pPr algn="ctr"/>
                      <a:r>
                        <a:rPr lang="en-GB" sz="1900" b="1" dirty="0" smtClean="0">
                          <a:latin typeface="Arial" panose="020B0604020202020204" pitchFamily="34" charset="0"/>
                          <a:cs typeface="Arial" panose="020B0604020202020204" pitchFamily="34" charset="0"/>
                        </a:rPr>
                        <a:t>6g</a:t>
                      </a:r>
                    </a:p>
                  </a:txBody>
                  <a:tcPr marT="34291" marB="34291"/>
                </a:tc>
                <a:extLst>
                  <a:ext uri="{0D108BD9-81ED-4DB2-BD59-A6C34878D82A}">
                    <a16:rowId xmlns:a16="http://schemas.microsoft.com/office/drawing/2014/main" xmlns="" val="10002"/>
                  </a:ext>
                </a:extLst>
              </a:tr>
            </a:tbl>
          </a:graphicData>
        </a:graphic>
      </p:graphicFrame>
      <p:cxnSp>
        <p:nvCxnSpPr>
          <p:cNvPr id="6" name="Straight Arrow Connector 5"/>
          <p:cNvCxnSpPr/>
          <p:nvPr/>
        </p:nvCxnSpPr>
        <p:spPr>
          <a:xfrm flipH="1">
            <a:off x="8686800" y="2629097"/>
            <a:ext cx="1143000" cy="628651"/>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3240000" flipH="1">
            <a:off x="8802532" y="4478629"/>
            <a:ext cx="857251" cy="83820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7412" name="Picture 4" descr="Image result for image of bag of sugar">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829801" y="1146838"/>
            <a:ext cx="501651" cy="68219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mage result for image of bag of sugar">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0394949" y="1146838"/>
            <a:ext cx="501651" cy="6821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age result for image of bag of sugar">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0928349" y="1143229"/>
            <a:ext cx="501651" cy="6821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Image result for image of bag of sugar">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1506201" y="1143229"/>
            <a:ext cx="501651" cy="6821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image of bag of sugar">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829801" y="1886178"/>
            <a:ext cx="501651" cy="68219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mage result for image of bag of sugar">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0394949" y="1886178"/>
            <a:ext cx="501651" cy="68219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 result for image of bag of sugar">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0928349" y="1886178"/>
            <a:ext cx="501651" cy="6821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Image result for image of bag of sugar">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1506201" y="1886178"/>
            <a:ext cx="501651" cy="68219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Image result for image of bag of sugar">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829801" y="2632738"/>
            <a:ext cx="501651" cy="68219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Image result for image of bag of sugar">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0439401" y="2629129"/>
            <a:ext cx="501651" cy="68219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Image result for image of bag of sugar">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1004549" y="2629129"/>
            <a:ext cx="501651" cy="68219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Image result for image of bag of sugar">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1537949" y="2632738"/>
            <a:ext cx="501651" cy="68219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Image result for image of bag of sugar">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829801" y="3375494"/>
            <a:ext cx="501651" cy="68219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Image result for image of bag of sugar">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0439401" y="3371864"/>
            <a:ext cx="501651" cy="68219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Image result for image of bag of sugar">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1004549" y="3371864"/>
            <a:ext cx="501651" cy="68219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Image result for image of bag of sugar">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1537949" y="3371864"/>
            <a:ext cx="501651" cy="6821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Image result for image of bag of sugar">
            <a:hlinkClick r:id="rId2"/>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0058400" y="4686529"/>
            <a:ext cx="304800" cy="68219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Image result for image of bag of sugar">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1537949" y="4061489"/>
            <a:ext cx="501651" cy="68219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8"/>
          <p:cNvGrpSpPr/>
          <p:nvPr/>
        </p:nvGrpSpPr>
        <p:grpSpPr>
          <a:xfrm>
            <a:off x="9709149" y="5329991"/>
            <a:ext cx="2330451" cy="483988"/>
            <a:chOff x="9709150" y="5963644"/>
            <a:chExt cx="2330450" cy="645318"/>
          </a:xfrm>
        </p:grpSpPr>
        <p:sp>
          <p:nvSpPr>
            <p:cNvPr id="4" name="TextBox 3"/>
            <p:cNvSpPr txBox="1"/>
            <p:nvPr/>
          </p:nvSpPr>
          <p:spPr>
            <a:xfrm>
              <a:off x="9709150" y="6096000"/>
              <a:ext cx="2330450" cy="512962"/>
            </a:xfrm>
            <a:prstGeom prst="rect">
              <a:avLst/>
            </a:prstGeom>
            <a:noFill/>
          </p:spPr>
          <p:txBody>
            <a:bodyPr wrap="square" rtlCol="0">
              <a:spAutoFit/>
            </a:bodyPr>
            <a:lstStyle/>
            <a:p>
              <a:pPr algn="ctr" defTabSz="1218168">
                <a:defRPr/>
              </a:pPr>
              <a:r>
                <a:rPr lang="en-GB" dirty="0">
                  <a:solidFill>
                    <a:prstClr val="black"/>
                  </a:solidFill>
                  <a:latin typeface="Arial" pitchFamily="34" charset="0"/>
                  <a:cs typeface="Arial" panose="020B0604020202020204" pitchFamily="34" charset="0"/>
                  <a:sym typeface="Arial"/>
                </a:rPr>
                <a:t>50 </a:t>
              </a:r>
              <a:r>
                <a:rPr lang="en-GB" dirty="0" err="1">
                  <a:solidFill>
                    <a:prstClr val="black"/>
                  </a:solidFill>
                  <a:latin typeface="Arial" pitchFamily="34" charset="0"/>
                  <a:cs typeface="Arial" panose="020B0604020202020204" pitchFamily="34" charset="0"/>
                  <a:sym typeface="Arial"/>
                </a:rPr>
                <a:t>años</a:t>
              </a:r>
              <a:r>
                <a:rPr lang="en-GB" dirty="0">
                  <a:solidFill>
                    <a:prstClr val="black"/>
                  </a:solidFill>
                  <a:latin typeface="Arial" pitchFamily="34" charset="0"/>
                  <a:cs typeface="Arial" panose="020B0604020202020204" pitchFamily="34" charset="0"/>
                  <a:sym typeface="Arial"/>
                </a:rPr>
                <a:t> de </a:t>
              </a:r>
              <a:r>
                <a:rPr lang="en-GB" dirty="0" err="1">
                  <a:solidFill>
                    <a:prstClr val="black"/>
                  </a:solidFill>
                  <a:latin typeface="Arial" pitchFamily="34" charset="0"/>
                  <a:cs typeface="Arial" panose="020B0604020202020204" pitchFamily="34" charset="0"/>
                  <a:sym typeface="Arial"/>
                </a:rPr>
                <a:t>tx</a:t>
              </a:r>
              <a:endParaRPr lang="en-GB" dirty="0">
                <a:solidFill>
                  <a:prstClr val="black"/>
                </a:solidFill>
                <a:latin typeface="Arial" pitchFamily="34" charset="0"/>
                <a:cs typeface="Arial" panose="020B0604020202020204" pitchFamily="34" charset="0"/>
                <a:sym typeface="Arial"/>
              </a:endParaRPr>
            </a:p>
          </p:txBody>
        </p:sp>
        <p:sp>
          <p:nvSpPr>
            <p:cNvPr id="7" name="Left Brace 6"/>
            <p:cNvSpPr/>
            <p:nvPr/>
          </p:nvSpPr>
          <p:spPr>
            <a:xfrm rot="-5340000">
              <a:off x="10748191" y="4926496"/>
              <a:ext cx="224648" cy="2298944"/>
            </a:xfrm>
            <a:prstGeom prst="leftBrace">
              <a:avLst/>
            </a:prstGeom>
            <a:ln w="222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8168">
                <a:defRPr/>
              </a:pPr>
              <a:endParaRPr lang="en-GB" dirty="0">
                <a:solidFill>
                  <a:prstClr val="black"/>
                </a:solidFill>
                <a:sym typeface="Arial"/>
              </a:endParaRPr>
            </a:p>
          </p:txBody>
        </p:sp>
      </p:grpSp>
    </p:spTree>
    <p:extLst>
      <p:ext uri="{BB962C8B-B14F-4D97-AF65-F5344CB8AC3E}">
        <p14:creationId xmlns:p14="http://schemas.microsoft.com/office/powerpoint/2010/main" val="971181064"/>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7217" name="Group 1"/>
          <p:cNvGraphicFramePr>
            <a:graphicFrameLocks noGrp="1"/>
          </p:cNvGraphicFramePr>
          <p:nvPr/>
        </p:nvGraphicFramePr>
        <p:xfrm>
          <a:off x="6600825" y="2709863"/>
          <a:ext cx="4343401" cy="3644899"/>
        </p:xfrm>
        <a:graphic>
          <a:graphicData uri="http://schemas.openxmlformats.org/drawingml/2006/table">
            <a:tbl>
              <a:tblPr/>
              <a:tblGrid>
                <a:gridCol w="2144688"/>
                <a:gridCol w="934767"/>
                <a:gridCol w="1263946"/>
              </a:tblGrid>
              <a:tr h="782059">
                <a:tc>
                  <a:txBody>
                    <a:bodyPr/>
                    <a:lstStyle/>
                    <a:p>
                      <a:pPr marL="0" marR="0" lvl="0" indent="0" algn="l" defTabSz="449263" rtl="0" eaLnBrk="1" fontAlgn="base" latinLnBrk="0" hangingPunct="1">
                        <a:lnSpc>
                          <a:spcPct val="83000"/>
                        </a:lnSpc>
                        <a:spcBef>
                          <a:spcPct val="0"/>
                        </a:spcBef>
                        <a:spcAft>
                          <a:spcPct val="0"/>
                        </a:spcAft>
                        <a:buClr>
                          <a:srgbClr val="000000"/>
                        </a:buClr>
                        <a:buSzPct val="100000"/>
                        <a:buFont typeface="Times New Roman" pitchFamily="18" charset="0"/>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1" i="0" u="none" strike="noStrike" cap="none" normalizeH="0" baseline="0" dirty="0" err="1" smtClean="0">
                          <a:ln>
                            <a:noFill/>
                          </a:ln>
                          <a:solidFill>
                            <a:srgbClr val="FFFFFF"/>
                          </a:solidFill>
                          <a:effectLst/>
                          <a:latin typeface="Calibri" pitchFamily="34" charset="0"/>
                          <a:ea typeface="WenQuanYi Micro Hei" charset="0"/>
                          <a:cs typeface="WenQuanYi Micro Hei" charset="0"/>
                        </a:rPr>
                        <a:t>Outcome</a:t>
                      </a:r>
                      <a:r>
                        <a:rPr kumimoji="0" lang="es-AR" sz="1100" b="1" i="0" u="none" strike="noStrike" cap="none" normalizeH="0" baseline="0" dirty="0" smtClean="0">
                          <a:ln>
                            <a:noFill/>
                          </a:ln>
                          <a:solidFill>
                            <a:srgbClr val="FFFFFF"/>
                          </a:solidFill>
                          <a:effectLst/>
                          <a:latin typeface="Calibri" pitchFamily="34" charset="0"/>
                          <a:ea typeface="WenQuanYi Micro Hei" charset="0"/>
                          <a:cs typeface="WenQuanYi Micro Hei" charset="0"/>
                        </a:rPr>
                        <a:t> </a:t>
                      </a:r>
                      <a:r>
                        <a:rPr kumimoji="0" lang="es-AR" sz="1100" b="1" i="0" u="none" strike="noStrike" cap="none" normalizeH="0" baseline="0" dirty="0" err="1" smtClean="0">
                          <a:ln>
                            <a:noFill/>
                          </a:ln>
                          <a:solidFill>
                            <a:srgbClr val="FFFFFF"/>
                          </a:solidFill>
                          <a:effectLst/>
                          <a:latin typeface="Calibri" pitchFamily="34" charset="0"/>
                          <a:ea typeface="WenQuanYi Micro Hei" charset="0"/>
                          <a:cs typeface="WenQuanYi Micro Hei" charset="0"/>
                        </a:rPr>
                        <a:t>by</a:t>
                      </a:r>
                      <a:r>
                        <a:rPr kumimoji="0" lang="es-AR" sz="1100" b="1" i="0" u="none" strike="noStrike" cap="none" normalizeH="0" baseline="0" dirty="0" smtClean="0">
                          <a:ln>
                            <a:noFill/>
                          </a:ln>
                          <a:solidFill>
                            <a:srgbClr val="FFFFFF"/>
                          </a:solidFill>
                          <a:effectLst/>
                          <a:latin typeface="Calibri" pitchFamily="34" charset="0"/>
                          <a:ea typeface="WenQuanYi Micro Hei" charset="0"/>
                          <a:cs typeface="WenQuanYi Micro Hei" charset="0"/>
                        </a:rPr>
                        <a:t/>
                      </a:r>
                      <a:br>
                        <a:rPr kumimoji="0" lang="es-AR" sz="1100" b="1" i="0" u="none" strike="noStrike" cap="none" normalizeH="0" baseline="0" dirty="0" smtClean="0">
                          <a:ln>
                            <a:noFill/>
                          </a:ln>
                          <a:solidFill>
                            <a:srgbClr val="FFFFFF"/>
                          </a:solidFill>
                          <a:effectLst/>
                          <a:latin typeface="Calibri" pitchFamily="34" charset="0"/>
                          <a:ea typeface="WenQuanYi Micro Hei" charset="0"/>
                          <a:cs typeface="WenQuanYi Micro Hei" charset="0"/>
                        </a:rPr>
                      </a:br>
                      <a:r>
                        <a:rPr kumimoji="0" lang="es-AR" sz="1100" b="1" i="0" u="none" strike="noStrike" cap="none" normalizeH="0" baseline="0" dirty="0" err="1" smtClean="0">
                          <a:ln>
                            <a:noFill/>
                          </a:ln>
                          <a:solidFill>
                            <a:srgbClr val="FFFFFF"/>
                          </a:solidFill>
                          <a:effectLst/>
                          <a:latin typeface="Calibri" pitchFamily="34" charset="0"/>
                          <a:ea typeface="WenQuanYi Micro Hei" charset="0"/>
                          <a:cs typeface="WenQuanYi Micro Hei" charset="0"/>
                        </a:rPr>
                        <a:t>Disease</a:t>
                      </a:r>
                      <a:r>
                        <a:rPr kumimoji="0" lang="es-AR" sz="1100" b="1" i="0" u="none" strike="noStrike" cap="none" normalizeH="0" baseline="0" dirty="0" smtClean="0">
                          <a:ln>
                            <a:noFill/>
                          </a:ln>
                          <a:solidFill>
                            <a:srgbClr val="FFFFFF"/>
                          </a:solidFill>
                          <a:effectLst/>
                          <a:latin typeface="Calibri" pitchFamily="34" charset="0"/>
                          <a:ea typeface="WenQuanYi Micro Hei" charset="0"/>
                          <a:cs typeface="WenQuanYi Micro Hei" charset="0"/>
                        </a:rPr>
                        <a:t> </a:t>
                      </a:r>
                      <a:r>
                        <a:rPr kumimoji="0" lang="es-AR" sz="1100" b="1" i="0" u="none" strike="noStrike" cap="none" normalizeH="0" baseline="0" dirty="0" err="1" smtClean="0">
                          <a:ln>
                            <a:noFill/>
                          </a:ln>
                          <a:solidFill>
                            <a:srgbClr val="FFFFFF"/>
                          </a:solidFill>
                          <a:effectLst/>
                          <a:latin typeface="Calibri" pitchFamily="34" charset="0"/>
                          <a:ea typeface="WenQuanYi Micro Hei" charset="0"/>
                          <a:cs typeface="WenQuanYi Micro Hei" charset="0"/>
                        </a:rPr>
                        <a:t>Character</a:t>
                      </a:r>
                      <a:endParaRPr kumimoji="0" lang="es-AR" sz="1100" b="1" i="0" u="none" strike="noStrike" cap="none" normalizeH="0" baseline="0" dirty="0" smtClean="0">
                        <a:ln>
                          <a:noFill/>
                        </a:ln>
                        <a:solidFill>
                          <a:srgbClr val="FFFFFF"/>
                        </a:solidFill>
                        <a:effectLst/>
                        <a:latin typeface="Calibri" pitchFamily="34" charset="0"/>
                        <a:ea typeface="WenQuanYi Micro Hei" charset="0"/>
                        <a:cs typeface="WenQuanYi Micro Hei" charset="0"/>
                      </a:endParaRPr>
                    </a:p>
                  </a:txBody>
                  <a:tcPr marL="121656" marR="121656" marT="78084" marB="45708" anchor="ctr"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solidFill>
                      <a:srgbClr val="004482"/>
                    </a:solidFill>
                  </a:tcPr>
                </a:tc>
                <a:tc>
                  <a:txBody>
                    <a:bodyPr/>
                    <a:lstStyle/>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8" charset="0"/>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1" i="0" u="none" strike="noStrike" cap="none" normalizeH="0" baseline="0" dirty="0" smtClean="0">
                          <a:ln>
                            <a:noFill/>
                          </a:ln>
                          <a:solidFill>
                            <a:srgbClr val="FFFFFF"/>
                          </a:solidFill>
                          <a:effectLst/>
                          <a:latin typeface="Calibri" pitchFamily="34" charset="0"/>
                          <a:ea typeface="WenQuanYi Micro Hei" charset="0"/>
                          <a:cs typeface="WenQuanYi Micro Hei" charset="0"/>
                        </a:rPr>
                        <a:t>HIV-1 RNA &lt; 40 c/</a:t>
                      </a:r>
                      <a:r>
                        <a:rPr kumimoji="0" lang="es-AR" sz="1100" b="1" i="0" u="none" strike="noStrike" cap="none" normalizeH="0" baseline="0" dirty="0" err="1" smtClean="0">
                          <a:ln>
                            <a:noFill/>
                          </a:ln>
                          <a:solidFill>
                            <a:srgbClr val="FFFFFF"/>
                          </a:solidFill>
                          <a:effectLst/>
                          <a:latin typeface="Calibri" pitchFamily="34" charset="0"/>
                          <a:ea typeface="WenQuanYi Micro Hei" charset="0"/>
                          <a:cs typeface="WenQuanYi Micro Hei" charset="0"/>
                        </a:rPr>
                        <a:t>mL</a:t>
                      </a:r>
                      <a:r>
                        <a:rPr kumimoji="0" lang="es-AR" sz="1100" b="1" i="0" u="none" strike="noStrike" cap="none" normalizeH="0" baseline="0" dirty="0" smtClean="0">
                          <a:ln>
                            <a:noFill/>
                          </a:ln>
                          <a:solidFill>
                            <a:srgbClr val="FFFFFF"/>
                          </a:solidFill>
                          <a:effectLst/>
                          <a:latin typeface="Calibri" pitchFamily="34" charset="0"/>
                          <a:ea typeface="WenQuanYi Micro Hei" charset="0"/>
                          <a:cs typeface="WenQuanYi Micro Hei" charset="0"/>
                        </a:rPr>
                        <a:t>, n (%)</a:t>
                      </a:r>
                    </a:p>
                  </a:txBody>
                  <a:tcPr marL="121656" marR="121656" marT="78084" marB="45708" anchor="ctr"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solidFill>
                      <a:srgbClr val="004482"/>
                    </a:solidFill>
                  </a:tcPr>
                </a:tc>
                <a:tc>
                  <a:txBody>
                    <a:bodyPr/>
                    <a:lstStyle/>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8" charset="0"/>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1" i="0" u="none" strike="noStrike" cap="none" normalizeH="0" baseline="0" dirty="0" smtClean="0">
                          <a:ln>
                            <a:noFill/>
                          </a:ln>
                          <a:solidFill>
                            <a:srgbClr val="FFFFFF"/>
                          </a:solidFill>
                          <a:effectLst/>
                          <a:latin typeface="Calibri" pitchFamily="34" charset="0"/>
                          <a:ea typeface="WenQuanYi Micro Hei" charset="0"/>
                          <a:cs typeface="WenQuanYi Micro Hei" charset="0"/>
                        </a:rPr>
                        <a:t>Mean Δ in CD4+ </a:t>
                      </a:r>
                      <a:r>
                        <a:rPr kumimoji="0" lang="es-AR" sz="1100" b="1" i="0" u="none" strike="noStrike" cap="none" normalizeH="0" baseline="0" dirty="0" err="1" smtClean="0">
                          <a:ln>
                            <a:noFill/>
                          </a:ln>
                          <a:solidFill>
                            <a:srgbClr val="FFFFFF"/>
                          </a:solidFill>
                          <a:effectLst/>
                          <a:latin typeface="Calibri" pitchFamily="34" charset="0"/>
                          <a:ea typeface="WenQuanYi Micro Hei" charset="0"/>
                          <a:cs typeface="WenQuanYi Micro Hei" charset="0"/>
                        </a:rPr>
                        <a:t>Cell</a:t>
                      </a:r>
                      <a:r>
                        <a:rPr kumimoji="0" lang="es-AR" sz="1100" b="1" i="0" u="none" strike="noStrike" cap="none" normalizeH="0" baseline="0" dirty="0" smtClean="0">
                          <a:ln>
                            <a:noFill/>
                          </a:ln>
                          <a:solidFill>
                            <a:srgbClr val="FFFFFF"/>
                          </a:solidFill>
                          <a:effectLst/>
                          <a:latin typeface="Calibri" pitchFamily="34" charset="0"/>
                          <a:ea typeface="WenQuanYi Micro Hei" charset="0"/>
                          <a:cs typeface="WenQuanYi Micro Hei" charset="0"/>
                        </a:rPr>
                        <a:t> </a:t>
                      </a:r>
                      <a:r>
                        <a:rPr kumimoji="0" lang="es-AR" sz="1100" b="1" i="0" u="none" strike="noStrike" cap="none" normalizeH="0" baseline="0" dirty="0" err="1" smtClean="0">
                          <a:ln>
                            <a:noFill/>
                          </a:ln>
                          <a:solidFill>
                            <a:srgbClr val="FFFFFF"/>
                          </a:solidFill>
                          <a:effectLst/>
                          <a:latin typeface="Calibri" pitchFamily="34" charset="0"/>
                          <a:ea typeface="WenQuanYi Micro Hei" charset="0"/>
                          <a:cs typeface="WenQuanYi Micro Hei" charset="0"/>
                        </a:rPr>
                        <a:t>Count</a:t>
                      </a:r>
                      <a:r>
                        <a:rPr kumimoji="0" lang="es-AR" sz="1100" b="1" i="0" u="none" strike="noStrike" cap="none" normalizeH="0" baseline="0" dirty="0" smtClean="0">
                          <a:ln>
                            <a:noFill/>
                          </a:ln>
                          <a:solidFill>
                            <a:srgbClr val="FFFFFF"/>
                          </a:solidFill>
                          <a:effectLst/>
                          <a:latin typeface="Calibri" pitchFamily="34" charset="0"/>
                          <a:ea typeface="WenQuanYi Micro Hei" charset="0"/>
                          <a:cs typeface="WenQuanYi Micro Hei" charset="0"/>
                        </a:rPr>
                        <a:t> vs BL, </a:t>
                      </a:r>
                      <a:r>
                        <a:rPr kumimoji="0" lang="es-AR" sz="1100" b="1" i="0" u="none" strike="noStrike" cap="none" normalizeH="0" baseline="0" dirty="0" err="1" smtClean="0">
                          <a:ln>
                            <a:noFill/>
                          </a:ln>
                          <a:solidFill>
                            <a:srgbClr val="FFFFFF"/>
                          </a:solidFill>
                          <a:effectLst/>
                          <a:latin typeface="Calibri" pitchFamily="34" charset="0"/>
                          <a:ea typeface="WenQuanYi Micro Hei" charset="0"/>
                          <a:cs typeface="WenQuanYi Micro Hei" charset="0"/>
                        </a:rPr>
                        <a:t>cells</a:t>
                      </a:r>
                      <a:r>
                        <a:rPr kumimoji="0" lang="es-AR" sz="1100" b="1" i="0" u="none" strike="noStrike" cap="none" normalizeH="0" baseline="0" dirty="0" smtClean="0">
                          <a:ln>
                            <a:noFill/>
                          </a:ln>
                          <a:solidFill>
                            <a:srgbClr val="FFFFFF"/>
                          </a:solidFill>
                          <a:effectLst/>
                          <a:latin typeface="Calibri" pitchFamily="34" charset="0"/>
                          <a:ea typeface="WenQuanYi Micro Hei" charset="0"/>
                          <a:cs typeface="WenQuanYi Micro Hei" charset="0"/>
                        </a:rPr>
                        <a:t>/mm</a:t>
                      </a:r>
                      <a:r>
                        <a:rPr kumimoji="0" lang="es-AR" sz="1100" b="1" i="0" u="none" strike="noStrike" cap="none" normalizeH="0" baseline="30000" dirty="0" smtClean="0">
                          <a:ln>
                            <a:noFill/>
                          </a:ln>
                          <a:solidFill>
                            <a:srgbClr val="FFFFFF"/>
                          </a:solidFill>
                          <a:effectLst/>
                          <a:latin typeface="Calibri" pitchFamily="34" charset="0"/>
                          <a:ea typeface="WenQuanYi Micro Hei" charset="0"/>
                          <a:cs typeface="WenQuanYi Micro Hei" charset="0"/>
                        </a:rPr>
                        <a:t>3</a:t>
                      </a:r>
                      <a:r>
                        <a:rPr kumimoji="0" lang="es-AR" sz="1100" b="1" i="0" u="none" strike="noStrike" cap="none" normalizeH="0" baseline="0" dirty="0" smtClean="0">
                          <a:ln>
                            <a:noFill/>
                          </a:ln>
                          <a:solidFill>
                            <a:srgbClr val="FFFFFF"/>
                          </a:solidFill>
                          <a:effectLst/>
                          <a:latin typeface="Calibri" pitchFamily="34" charset="0"/>
                          <a:ea typeface="WenQuanYi Micro Hei" charset="0"/>
                          <a:cs typeface="WenQuanYi Micro Hei" charset="0"/>
                        </a:rPr>
                        <a:t> (n)</a:t>
                      </a:r>
                    </a:p>
                  </a:txBody>
                  <a:tcPr marL="121656" marR="121656" marT="78084" marB="45708" anchor="ctr"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solidFill>
                      <a:srgbClr val="004482"/>
                    </a:solidFill>
                  </a:tcPr>
                </a:tc>
              </a:tr>
              <a:tr h="942723">
                <a:tc>
                  <a:txBody>
                    <a:bodyPr/>
                    <a:lstStyle/>
                    <a:p>
                      <a:pPr marL="282575" marR="0" lvl="0" indent="-169863" algn="l" defTabSz="449263" rtl="0" eaLnBrk="1" fontAlgn="base" latinLnBrk="0" hangingPunct="1">
                        <a:lnSpc>
                          <a:spcPct val="83000"/>
                        </a:lnSpc>
                        <a:spcBef>
                          <a:spcPct val="0"/>
                        </a:spcBef>
                        <a:spcAft>
                          <a:spcPct val="0"/>
                        </a:spcAft>
                        <a:buClr>
                          <a:srgbClr val="000000"/>
                        </a:buClr>
                        <a:buSzPct val="100000"/>
                        <a:buFont typeface="Times New Roman" pitchFamily="18" charset="0"/>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smtClean="0">
                          <a:ln>
                            <a:noFill/>
                          </a:ln>
                          <a:solidFill>
                            <a:srgbClr val="000000"/>
                          </a:solidFill>
                          <a:effectLst/>
                          <a:latin typeface="Calibri" pitchFamily="34" charset="0"/>
                          <a:ea typeface="WenQuanYi Micro Hei" charset="0"/>
                          <a:cs typeface="WenQuanYi Micro Hei" charset="0"/>
                        </a:rPr>
                        <a:t>BL HIV-1 RNA, c/mL</a:t>
                      </a:r>
                    </a:p>
                    <a:p>
                      <a:pPr marL="282575" marR="0" lvl="0" indent="-169863" algn="l" defTabSz="449263" rtl="0" eaLnBrk="1" fontAlgn="base" latinLnBrk="0" hangingPunct="1">
                        <a:lnSpc>
                          <a:spcPct val="83000"/>
                        </a:lnSpc>
                        <a:spcBef>
                          <a:spcPct val="0"/>
                        </a:spcBef>
                        <a:spcAft>
                          <a:spcPct val="0"/>
                        </a:spcAft>
                        <a:buClr>
                          <a:srgbClr val="000000"/>
                        </a:buClr>
                        <a:buSzPct val="100000"/>
                        <a:buFont typeface="Wingdings" pitchFamily="2" charset="2"/>
                        <a:buChar cha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smtClean="0">
                          <a:ln>
                            <a:noFill/>
                          </a:ln>
                          <a:solidFill>
                            <a:srgbClr val="000000"/>
                          </a:solidFill>
                          <a:effectLst/>
                          <a:latin typeface="Calibri" pitchFamily="34" charset="0"/>
                          <a:ea typeface="WenQuanYi Micro Hei" charset="0"/>
                          <a:cs typeface="WenQuanYi Micro Hei" charset="0"/>
                        </a:rPr>
                        <a:t>&lt; 10</a:t>
                      </a:r>
                      <a:r>
                        <a:rPr kumimoji="0" lang="es-AR" sz="1100" b="0" i="0" u="none" strike="noStrike" cap="none" normalizeH="0" baseline="30000" smtClean="0">
                          <a:ln>
                            <a:noFill/>
                          </a:ln>
                          <a:solidFill>
                            <a:srgbClr val="000000"/>
                          </a:solidFill>
                          <a:effectLst/>
                          <a:latin typeface="Calibri" pitchFamily="34" charset="0"/>
                          <a:ea typeface="WenQuanYi Micro Hei" charset="0"/>
                          <a:cs typeface="WenQuanYi Micro Hei" charset="0"/>
                        </a:rPr>
                        <a:t>3</a:t>
                      </a:r>
                    </a:p>
                    <a:p>
                      <a:pPr marL="282575" marR="0" lvl="0" indent="-169863" algn="l" defTabSz="449263" rtl="0" eaLnBrk="1" fontAlgn="base" latinLnBrk="0" hangingPunct="1">
                        <a:lnSpc>
                          <a:spcPct val="83000"/>
                        </a:lnSpc>
                        <a:spcBef>
                          <a:spcPct val="0"/>
                        </a:spcBef>
                        <a:spcAft>
                          <a:spcPct val="0"/>
                        </a:spcAft>
                        <a:buClr>
                          <a:srgbClr val="000000"/>
                        </a:buClr>
                        <a:buSzPct val="100000"/>
                        <a:buFont typeface="Wingdings" pitchFamily="2" charset="2"/>
                        <a:buChar cha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smtClean="0">
                          <a:ln>
                            <a:noFill/>
                          </a:ln>
                          <a:solidFill>
                            <a:srgbClr val="000000"/>
                          </a:solidFill>
                          <a:effectLst/>
                          <a:latin typeface="Calibri" pitchFamily="34" charset="0"/>
                          <a:ea typeface="WenQuanYi Micro Hei" charset="0"/>
                          <a:cs typeface="WenQuanYi Micro Hei" charset="0"/>
                        </a:rPr>
                        <a:t>10</a:t>
                      </a:r>
                      <a:r>
                        <a:rPr kumimoji="0" lang="es-AR" sz="1100" b="0" i="0" u="none" strike="noStrike" cap="none" normalizeH="0" baseline="30000" smtClean="0">
                          <a:ln>
                            <a:noFill/>
                          </a:ln>
                          <a:solidFill>
                            <a:srgbClr val="000000"/>
                          </a:solidFill>
                          <a:effectLst/>
                          <a:latin typeface="Calibri" pitchFamily="34" charset="0"/>
                          <a:ea typeface="WenQuanYi Micro Hei" charset="0"/>
                          <a:cs typeface="WenQuanYi Micro Hei" charset="0"/>
                        </a:rPr>
                        <a:t>3</a:t>
                      </a:r>
                      <a:r>
                        <a:rPr kumimoji="0" lang="es-AR" sz="1100" b="0" i="0" u="none" strike="noStrike" cap="none" normalizeH="0" baseline="0" smtClean="0">
                          <a:ln>
                            <a:noFill/>
                          </a:ln>
                          <a:solidFill>
                            <a:srgbClr val="000000"/>
                          </a:solidFill>
                          <a:effectLst/>
                          <a:latin typeface="Calibri" pitchFamily="34" charset="0"/>
                          <a:ea typeface="WenQuanYi Micro Hei" charset="0"/>
                          <a:cs typeface="WenQuanYi Micro Hei" charset="0"/>
                        </a:rPr>
                        <a:t> to &lt; 10</a:t>
                      </a:r>
                      <a:r>
                        <a:rPr kumimoji="0" lang="es-AR" sz="1100" b="0" i="0" u="none" strike="noStrike" cap="none" normalizeH="0" baseline="30000" smtClean="0">
                          <a:ln>
                            <a:noFill/>
                          </a:ln>
                          <a:solidFill>
                            <a:srgbClr val="000000"/>
                          </a:solidFill>
                          <a:effectLst/>
                          <a:latin typeface="Calibri" pitchFamily="34" charset="0"/>
                          <a:ea typeface="WenQuanYi Micro Hei" charset="0"/>
                          <a:cs typeface="WenQuanYi Micro Hei" charset="0"/>
                        </a:rPr>
                        <a:t>4</a:t>
                      </a:r>
                    </a:p>
                    <a:p>
                      <a:pPr marL="282575" marR="0" lvl="0" indent="-169863" algn="l" defTabSz="449263" rtl="0" eaLnBrk="1" fontAlgn="base" latinLnBrk="0" hangingPunct="1">
                        <a:lnSpc>
                          <a:spcPct val="83000"/>
                        </a:lnSpc>
                        <a:spcBef>
                          <a:spcPct val="0"/>
                        </a:spcBef>
                        <a:spcAft>
                          <a:spcPct val="0"/>
                        </a:spcAft>
                        <a:buClr>
                          <a:srgbClr val="000000"/>
                        </a:buClr>
                        <a:buSzPct val="100000"/>
                        <a:buFont typeface="Wingdings" pitchFamily="2" charset="2"/>
                        <a:buChar cha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smtClean="0">
                          <a:ln>
                            <a:noFill/>
                          </a:ln>
                          <a:solidFill>
                            <a:srgbClr val="000000"/>
                          </a:solidFill>
                          <a:effectLst/>
                          <a:latin typeface="Calibri" pitchFamily="34" charset="0"/>
                          <a:ea typeface="WenQuanYi Micro Hei" charset="0"/>
                          <a:cs typeface="WenQuanYi Micro Hei" charset="0"/>
                        </a:rPr>
                        <a:t>10</a:t>
                      </a:r>
                      <a:r>
                        <a:rPr kumimoji="0" lang="es-AR" sz="1100" b="0" i="0" u="none" strike="noStrike" cap="none" normalizeH="0" baseline="30000" smtClean="0">
                          <a:ln>
                            <a:noFill/>
                          </a:ln>
                          <a:solidFill>
                            <a:srgbClr val="000000"/>
                          </a:solidFill>
                          <a:effectLst/>
                          <a:latin typeface="Calibri" pitchFamily="34" charset="0"/>
                          <a:ea typeface="WenQuanYi Micro Hei" charset="0"/>
                          <a:cs typeface="WenQuanYi Micro Hei" charset="0"/>
                        </a:rPr>
                        <a:t>4</a:t>
                      </a:r>
                      <a:r>
                        <a:rPr kumimoji="0" lang="es-AR" sz="1100" b="0" i="0" u="none" strike="noStrike" cap="none" normalizeH="0" baseline="0" smtClean="0">
                          <a:ln>
                            <a:noFill/>
                          </a:ln>
                          <a:solidFill>
                            <a:srgbClr val="000000"/>
                          </a:solidFill>
                          <a:effectLst/>
                          <a:latin typeface="Calibri" pitchFamily="34" charset="0"/>
                          <a:ea typeface="WenQuanYi Micro Hei" charset="0"/>
                          <a:cs typeface="WenQuanYi Micro Hei" charset="0"/>
                        </a:rPr>
                        <a:t> to &lt; 10</a:t>
                      </a:r>
                      <a:r>
                        <a:rPr kumimoji="0" lang="es-AR" sz="1100" b="0" i="0" u="none" strike="noStrike" cap="none" normalizeH="0" baseline="30000" smtClean="0">
                          <a:ln>
                            <a:noFill/>
                          </a:ln>
                          <a:solidFill>
                            <a:srgbClr val="000000"/>
                          </a:solidFill>
                          <a:effectLst/>
                          <a:latin typeface="Calibri" pitchFamily="34" charset="0"/>
                          <a:ea typeface="WenQuanYi Micro Hei" charset="0"/>
                          <a:cs typeface="WenQuanYi Micro Hei" charset="0"/>
                        </a:rPr>
                        <a:t>5</a:t>
                      </a:r>
                    </a:p>
                    <a:p>
                      <a:pPr marL="282575" marR="0" lvl="0" indent="-169863" algn="l" defTabSz="449263" rtl="0" eaLnBrk="1" fontAlgn="base" latinLnBrk="0" hangingPunct="1">
                        <a:lnSpc>
                          <a:spcPct val="83000"/>
                        </a:lnSpc>
                        <a:spcBef>
                          <a:spcPct val="0"/>
                        </a:spcBef>
                        <a:spcAft>
                          <a:spcPct val="0"/>
                        </a:spcAft>
                        <a:buClr>
                          <a:srgbClr val="000000"/>
                        </a:buClr>
                        <a:buSzPct val="100000"/>
                        <a:buFont typeface="Wingdings" pitchFamily="2" charset="2"/>
                        <a:buChar cha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smtClean="0">
                          <a:ln>
                            <a:noFill/>
                          </a:ln>
                          <a:solidFill>
                            <a:srgbClr val="000000"/>
                          </a:solidFill>
                          <a:effectLst/>
                          <a:latin typeface="Calibri" pitchFamily="34" charset="0"/>
                          <a:ea typeface="WenQuanYi Micro Hei" charset="0"/>
                          <a:cs typeface="WenQuanYi Micro Hei" charset="0"/>
                        </a:rPr>
                        <a:t>≥ 10</a:t>
                      </a:r>
                      <a:r>
                        <a:rPr kumimoji="0" lang="es-AR" sz="1100" b="0" i="0" u="none" strike="noStrike" cap="none" normalizeH="0" baseline="30000" smtClean="0">
                          <a:ln>
                            <a:noFill/>
                          </a:ln>
                          <a:solidFill>
                            <a:srgbClr val="000000"/>
                          </a:solidFill>
                          <a:effectLst/>
                          <a:latin typeface="Calibri" pitchFamily="34" charset="0"/>
                          <a:ea typeface="WenQuanYi Micro Hei" charset="0"/>
                          <a:cs typeface="WenQuanYi Micro Hei" charset="0"/>
                        </a:rPr>
                        <a:t>5</a:t>
                      </a:r>
                    </a:p>
                  </a:txBody>
                  <a:tcPr marL="121656" marR="121656" marT="78084" marB="45708" anchor="ctr"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solidFill>
                      <a:srgbClr val="CDCDCF"/>
                    </a:solidFill>
                  </a:tcPr>
                </a:tc>
                <a:tc>
                  <a:txBody>
                    <a:bodyPr/>
                    <a:lstStyle/>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endParaRPr kumimoji="0" lang="es-AR" sz="1100" b="0" i="0" u="none" strike="noStrike" cap="none" normalizeH="0" baseline="0" smtClean="0">
                        <a:ln>
                          <a:noFill/>
                        </a:ln>
                        <a:solidFill>
                          <a:srgbClr val="000000"/>
                        </a:solidFill>
                        <a:effectLst/>
                        <a:latin typeface="Calibri" pitchFamily="34" charset="0"/>
                        <a:ea typeface="WenQuanYi Micro Hei" charset="0"/>
                        <a:cs typeface="WenQuanYi Micro Hei" charset="0"/>
                      </a:endParaRPr>
                    </a:p>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smtClean="0">
                          <a:ln>
                            <a:noFill/>
                          </a:ln>
                          <a:solidFill>
                            <a:srgbClr val="000000"/>
                          </a:solidFill>
                          <a:effectLst/>
                          <a:latin typeface="Calibri" pitchFamily="34" charset="0"/>
                          <a:ea typeface="WenQuanYi Micro Hei" charset="0"/>
                          <a:cs typeface="WenQuanYi Micro Hei" charset="0"/>
                        </a:rPr>
                        <a:t>21 (68)</a:t>
                      </a:r>
                    </a:p>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smtClean="0">
                          <a:ln>
                            <a:noFill/>
                          </a:ln>
                          <a:solidFill>
                            <a:srgbClr val="000000"/>
                          </a:solidFill>
                          <a:effectLst/>
                          <a:latin typeface="Calibri" pitchFamily="34" charset="0"/>
                          <a:ea typeface="WenQuanYi Micro Hei" charset="0"/>
                          <a:cs typeface="WenQuanYi Micro Hei" charset="0"/>
                        </a:rPr>
                        <a:t>28 (64)</a:t>
                      </a:r>
                    </a:p>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smtClean="0">
                          <a:ln>
                            <a:noFill/>
                          </a:ln>
                          <a:solidFill>
                            <a:srgbClr val="000000"/>
                          </a:solidFill>
                          <a:effectLst/>
                          <a:latin typeface="Calibri" pitchFamily="34" charset="0"/>
                          <a:ea typeface="WenQuanYi Micro Hei" charset="0"/>
                          <a:cs typeface="WenQuanYi Micro Hei" charset="0"/>
                        </a:rPr>
                        <a:t>67 (57)</a:t>
                      </a:r>
                    </a:p>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smtClean="0">
                          <a:ln>
                            <a:noFill/>
                          </a:ln>
                          <a:solidFill>
                            <a:srgbClr val="000000"/>
                          </a:solidFill>
                          <a:effectLst/>
                          <a:latin typeface="Calibri" pitchFamily="34" charset="0"/>
                          <a:ea typeface="WenQuanYi Micro Hei" charset="0"/>
                          <a:cs typeface="WenQuanYi Micro Hei" charset="0"/>
                        </a:rPr>
                        <a:t>30 (38)</a:t>
                      </a:r>
                    </a:p>
                  </a:txBody>
                  <a:tcPr marL="68387" marR="68387" marT="32376" marB="0" anchor="ctr"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solidFill>
                      <a:srgbClr val="CDCDCF"/>
                    </a:solidFill>
                  </a:tcPr>
                </a:tc>
                <a:tc>
                  <a:txBody>
                    <a:bodyPr/>
                    <a:lstStyle/>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endParaRPr kumimoji="0" lang="es-AR" sz="1100" b="0" i="0" u="none" strike="noStrike" cap="none" normalizeH="0" baseline="0" dirty="0" smtClean="0">
                        <a:ln>
                          <a:noFill/>
                        </a:ln>
                        <a:solidFill>
                          <a:srgbClr val="000000"/>
                        </a:solidFill>
                        <a:effectLst/>
                        <a:latin typeface="Calibri" pitchFamily="34" charset="0"/>
                        <a:cs typeface="Times New Roman" pitchFamily="18" charset="0"/>
                      </a:endParaRPr>
                    </a:p>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dirty="0" smtClean="0">
                          <a:ln>
                            <a:noFill/>
                          </a:ln>
                          <a:solidFill>
                            <a:srgbClr val="000000"/>
                          </a:solidFill>
                          <a:effectLst/>
                          <a:latin typeface="Calibri" pitchFamily="34" charset="0"/>
                          <a:cs typeface="Times New Roman" pitchFamily="18" charset="0"/>
                        </a:rPr>
                        <a:t>22 (28)</a:t>
                      </a:r>
                    </a:p>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dirty="0" smtClean="0">
                          <a:ln>
                            <a:noFill/>
                          </a:ln>
                          <a:solidFill>
                            <a:srgbClr val="000000"/>
                          </a:solidFill>
                          <a:effectLst/>
                          <a:latin typeface="Calibri" pitchFamily="34" charset="0"/>
                          <a:cs typeface="Times New Roman" pitchFamily="18" charset="0"/>
                        </a:rPr>
                        <a:t>91 (38)</a:t>
                      </a:r>
                    </a:p>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dirty="0" smtClean="0">
                          <a:ln>
                            <a:noFill/>
                          </a:ln>
                          <a:solidFill>
                            <a:srgbClr val="000000"/>
                          </a:solidFill>
                          <a:effectLst/>
                          <a:latin typeface="Calibri" pitchFamily="34" charset="0"/>
                          <a:cs typeface="Times New Roman" pitchFamily="18" charset="0"/>
                        </a:rPr>
                        <a:t>89 (108)</a:t>
                      </a:r>
                    </a:p>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dirty="0" smtClean="0">
                          <a:ln>
                            <a:noFill/>
                          </a:ln>
                          <a:solidFill>
                            <a:srgbClr val="000000"/>
                          </a:solidFill>
                          <a:effectLst/>
                          <a:latin typeface="Calibri" pitchFamily="34" charset="0"/>
                          <a:cs typeface="Times New Roman" pitchFamily="18" charset="0"/>
                        </a:rPr>
                        <a:t>119 (73)</a:t>
                      </a:r>
                    </a:p>
                  </a:txBody>
                  <a:tcPr marL="68387" marR="68387" marT="32376" marB="0" anchor="ctr"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solidFill>
                      <a:srgbClr val="CDCDCF"/>
                    </a:solidFill>
                  </a:tcPr>
                </a:tc>
              </a:tr>
              <a:tr h="1276276">
                <a:tc>
                  <a:txBody>
                    <a:bodyPr/>
                    <a:lstStyle/>
                    <a:p>
                      <a:pPr marL="282575" marR="0" lvl="0" indent="-169863" algn="l" defTabSz="449263" rtl="0" eaLnBrk="1" fontAlgn="base" latinLnBrk="0" hangingPunct="1">
                        <a:lnSpc>
                          <a:spcPct val="83000"/>
                        </a:lnSpc>
                        <a:spcBef>
                          <a:spcPct val="0"/>
                        </a:spcBef>
                        <a:spcAft>
                          <a:spcPct val="0"/>
                        </a:spcAft>
                        <a:buClr>
                          <a:srgbClr val="000000"/>
                        </a:buClr>
                        <a:buSzPct val="100000"/>
                        <a:buFont typeface="Times New Roman" pitchFamily="18" charset="0"/>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dirty="0" smtClean="0">
                          <a:ln>
                            <a:noFill/>
                          </a:ln>
                          <a:solidFill>
                            <a:srgbClr val="000000"/>
                          </a:solidFill>
                          <a:effectLst/>
                          <a:latin typeface="Calibri" pitchFamily="34" charset="0"/>
                          <a:ea typeface="WenQuanYi Micro Hei" charset="0"/>
                          <a:cs typeface="WenQuanYi Micro Hei" charset="0"/>
                        </a:rPr>
                        <a:t>BL CD4+ </a:t>
                      </a:r>
                      <a:r>
                        <a:rPr kumimoji="0" lang="es-AR" sz="1100" b="0" i="0" u="none" strike="noStrike" cap="none" normalizeH="0" baseline="0" dirty="0" err="1" smtClean="0">
                          <a:ln>
                            <a:noFill/>
                          </a:ln>
                          <a:solidFill>
                            <a:srgbClr val="000000"/>
                          </a:solidFill>
                          <a:effectLst/>
                          <a:latin typeface="Calibri" pitchFamily="34" charset="0"/>
                          <a:ea typeface="WenQuanYi Micro Hei" charset="0"/>
                          <a:cs typeface="WenQuanYi Micro Hei" charset="0"/>
                        </a:rPr>
                        <a:t>cell</a:t>
                      </a:r>
                      <a:r>
                        <a:rPr kumimoji="0" lang="es-AR" sz="1100" b="0" i="0" u="none" strike="noStrike" cap="none" normalizeH="0" baseline="0" dirty="0" smtClean="0">
                          <a:ln>
                            <a:noFill/>
                          </a:ln>
                          <a:solidFill>
                            <a:srgbClr val="000000"/>
                          </a:solidFill>
                          <a:effectLst/>
                          <a:latin typeface="Calibri" pitchFamily="34" charset="0"/>
                          <a:ea typeface="WenQuanYi Micro Hei" charset="0"/>
                          <a:cs typeface="WenQuanYi Micro Hei" charset="0"/>
                        </a:rPr>
                        <a:t> </a:t>
                      </a:r>
                      <a:r>
                        <a:rPr kumimoji="0" lang="es-AR" sz="1100" b="0" i="0" u="none" strike="noStrike" cap="none" normalizeH="0" baseline="0" dirty="0" err="1" smtClean="0">
                          <a:ln>
                            <a:noFill/>
                          </a:ln>
                          <a:solidFill>
                            <a:srgbClr val="000000"/>
                          </a:solidFill>
                          <a:effectLst/>
                          <a:latin typeface="Calibri" pitchFamily="34" charset="0"/>
                          <a:ea typeface="WenQuanYi Micro Hei" charset="0"/>
                          <a:cs typeface="WenQuanYi Micro Hei" charset="0"/>
                        </a:rPr>
                        <a:t>count</a:t>
                      </a:r>
                      <a:r>
                        <a:rPr kumimoji="0" lang="es-AR" sz="1100" b="0" i="0" u="none" strike="noStrike" cap="none" normalizeH="0" baseline="0" dirty="0" smtClean="0">
                          <a:ln>
                            <a:noFill/>
                          </a:ln>
                          <a:solidFill>
                            <a:srgbClr val="000000"/>
                          </a:solidFill>
                          <a:effectLst/>
                          <a:latin typeface="Calibri" pitchFamily="34" charset="0"/>
                          <a:ea typeface="WenQuanYi Micro Hei" charset="0"/>
                          <a:cs typeface="WenQuanYi Micro Hei" charset="0"/>
                        </a:rPr>
                        <a:t>, </a:t>
                      </a:r>
                      <a:r>
                        <a:rPr kumimoji="0" lang="es-AR" sz="1100" b="0" i="0" u="none" strike="noStrike" cap="none" normalizeH="0" baseline="0" dirty="0" err="1" smtClean="0">
                          <a:ln>
                            <a:noFill/>
                          </a:ln>
                          <a:solidFill>
                            <a:srgbClr val="000000"/>
                          </a:solidFill>
                          <a:effectLst/>
                          <a:latin typeface="Calibri" pitchFamily="34" charset="0"/>
                          <a:ea typeface="WenQuanYi Micro Hei" charset="0"/>
                          <a:cs typeface="WenQuanYi Micro Hei" charset="0"/>
                        </a:rPr>
                        <a:t>cells</a:t>
                      </a:r>
                      <a:r>
                        <a:rPr kumimoji="0" lang="es-AR" sz="1100" b="0" i="0" u="none" strike="noStrike" cap="none" normalizeH="0" baseline="0" dirty="0" smtClean="0">
                          <a:ln>
                            <a:noFill/>
                          </a:ln>
                          <a:solidFill>
                            <a:srgbClr val="000000"/>
                          </a:solidFill>
                          <a:effectLst/>
                          <a:latin typeface="Calibri" pitchFamily="34" charset="0"/>
                          <a:ea typeface="WenQuanYi Micro Hei" charset="0"/>
                          <a:cs typeface="WenQuanYi Micro Hei" charset="0"/>
                        </a:rPr>
                        <a:t>/mm</a:t>
                      </a:r>
                      <a:r>
                        <a:rPr kumimoji="0" lang="es-AR" sz="1100" b="0" i="0" u="none" strike="noStrike" cap="none" normalizeH="0" baseline="30000" dirty="0" smtClean="0">
                          <a:ln>
                            <a:noFill/>
                          </a:ln>
                          <a:solidFill>
                            <a:srgbClr val="000000"/>
                          </a:solidFill>
                          <a:effectLst/>
                          <a:latin typeface="Calibri" pitchFamily="34" charset="0"/>
                          <a:ea typeface="WenQuanYi Micro Hei" charset="0"/>
                          <a:cs typeface="WenQuanYi Micro Hei" charset="0"/>
                        </a:rPr>
                        <a:t>3</a:t>
                      </a:r>
                    </a:p>
                    <a:p>
                      <a:pPr marL="282575" marR="0" lvl="0" indent="-169863" algn="l" defTabSz="449263" rtl="0" eaLnBrk="1" fontAlgn="base" latinLnBrk="0" hangingPunct="1">
                        <a:lnSpc>
                          <a:spcPct val="83000"/>
                        </a:lnSpc>
                        <a:spcBef>
                          <a:spcPct val="0"/>
                        </a:spcBef>
                        <a:spcAft>
                          <a:spcPct val="0"/>
                        </a:spcAft>
                        <a:buClr>
                          <a:srgbClr val="000000"/>
                        </a:buClr>
                        <a:buSzPct val="100000"/>
                        <a:buFont typeface="Wingdings" pitchFamily="2" charset="2"/>
                        <a:buChar cha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dirty="0" smtClean="0">
                          <a:ln>
                            <a:noFill/>
                          </a:ln>
                          <a:solidFill>
                            <a:srgbClr val="000000"/>
                          </a:solidFill>
                          <a:effectLst/>
                          <a:latin typeface="Calibri" pitchFamily="34" charset="0"/>
                          <a:ea typeface="WenQuanYi Micro Hei" charset="0"/>
                          <a:cs typeface="WenQuanYi Micro Hei" charset="0"/>
                        </a:rPr>
                        <a:t>&lt; 20</a:t>
                      </a:r>
                    </a:p>
                    <a:p>
                      <a:pPr marL="282575" marR="0" lvl="0" indent="-169863" algn="l" defTabSz="449263" rtl="0" eaLnBrk="1" fontAlgn="base" latinLnBrk="0" hangingPunct="1">
                        <a:lnSpc>
                          <a:spcPct val="83000"/>
                        </a:lnSpc>
                        <a:spcBef>
                          <a:spcPct val="0"/>
                        </a:spcBef>
                        <a:spcAft>
                          <a:spcPct val="0"/>
                        </a:spcAft>
                        <a:buClr>
                          <a:srgbClr val="000000"/>
                        </a:buClr>
                        <a:buSzPct val="100000"/>
                        <a:buFont typeface="Wingdings" pitchFamily="2" charset="2"/>
                        <a:buChar cha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dirty="0" smtClean="0">
                          <a:ln>
                            <a:noFill/>
                          </a:ln>
                          <a:solidFill>
                            <a:srgbClr val="000000"/>
                          </a:solidFill>
                          <a:effectLst/>
                          <a:latin typeface="Calibri" pitchFamily="34" charset="0"/>
                          <a:ea typeface="WenQuanYi Micro Hei" charset="0"/>
                          <a:cs typeface="WenQuanYi Micro Hei" charset="0"/>
                        </a:rPr>
                        <a:t>20 </a:t>
                      </a:r>
                      <a:r>
                        <a:rPr kumimoji="0" lang="es-AR" sz="1100" b="0" i="0" u="none" strike="noStrike" cap="none" normalizeH="0" baseline="0" dirty="0" err="1" smtClean="0">
                          <a:ln>
                            <a:noFill/>
                          </a:ln>
                          <a:solidFill>
                            <a:srgbClr val="000000"/>
                          </a:solidFill>
                          <a:effectLst/>
                          <a:latin typeface="Calibri" pitchFamily="34" charset="0"/>
                          <a:ea typeface="WenQuanYi Micro Hei" charset="0"/>
                          <a:cs typeface="WenQuanYi Micro Hei" charset="0"/>
                        </a:rPr>
                        <a:t>to</a:t>
                      </a:r>
                      <a:r>
                        <a:rPr kumimoji="0" lang="es-AR" sz="1100" b="0" i="0" u="none" strike="noStrike" cap="none" normalizeH="0" baseline="0" dirty="0" smtClean="0">
                          <a:ln>
                            <a:noFill/>
                          </a:ln>
                          <a:solidFill>
                            <a:srgbClr val="000000"/>
                          </a:solidFill>
                          <a:effectLst/>
                          <a:latin typeface="Calibri" pitchFamily="34" charset="0"/>
                          <a:ea typeface="WenQuanYi Micro Hei" charset="0"/>
                          <a:cs typeface="WenQuanYi Micro Hei" charset="0"/>
                        </a:rPr>
                        <a:t> &lt; 50</a:t>
                      </a:r>
                    </a:p>
                    <a:p>
                      <a:pPr marL="282575" marR="0" lvl="0" indent="-169863" algn="l" defTabSz="449263" rtl="0" eaLnBrk="1" fontAlgn="base" latinLnBrk="0" hangingPunct="1">
                        <a:lnSpc>
                          <a:spcPct val="83000"/>
                        </a:lnSpc>
                        <a:spcBef>
                          <a:spcPct val="0"/>
                        </a:spcBef>
                        <a:spcAft>
                          <a:spcPct val="0"/>
                        </a:spcAft>
                        <a:buClr>
                          <a:srgbClr val="000000"/>
                        </a:buClr>
                        <a:buSzPct val="100000"/>
                        <a:buFont typeface="Wingdings" pitchFamily="2" charset="2"/>
                        <a:buChar cha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dirty="0" smtClean="0">
                          <a:ln>
                            <a:noFill/>
                          </a:ln>
                          <a:solidFill>
                            <a:srgbClr val="000000"/>
                          </a:solidFill>
                          <a:effectLst/>
                          <a:latin typeface="Calibri" pitchFamily="34" charset="0"/>
                          <a:ea typeface="WenQuanYi Micro Hei" charset="0"/>
                          <a:cs typeface="WenQuanYi Micro Hei" charset="0"/>
                        </a:rPr>
                        <a:t>50 </a:t>
                      </a:r>
                      <a:r>
                        <a:rPr kumimoji="0" lang="es-AR" sz="1100" b="0" i="0" u="none" strike="noStrike" cap="none" normalizeH="0" baseline="0" dirty="0" err="1" smtClean="0">
                          <a:ln>
                            <a:noFill/>
                          </a:ln>
                          <a:solidFill>
                            <a:srgbClr val="000000"/>
                          </a:solidFill>
                          <a:effectLst/>
                          <a:latin typeface="Calibri" pitchFamily="34" charset="0"/>
                          <a:ea typeface="WenQuanYi Micro Hei" charset="0"/>
                          <a:cs typeface="WenQuanYi Micro Hei" charset="0"/>
                        </a:rPr>
                        <a:t>to</a:t>
                      </a:r>
                      <a:r>
                        <a:rPr kumimoji="0" lang="es-AR" sz="1100" b="0" i="0" u="none" strike="noStrike" cap="none" normalizeH="0" baseline="0" dirty="0" smtClean="0">
                          <a:ln>
                            <a:noFill/>
                          </a:ln>
                          <a:solidFill>
                            <a:srgbClr val="000000"/>
                          </a:solidFill>
                          <a:effectLst/>
                          <a:latin typeface="Calibri" pitchFamily="34" charset="0"/>
                          <a:ea typeface="WenQuanYi Micro Hei" charset="0"/>
                          <a:cs typeface="WenQuanYi Micro Hei" charset="0"/>
                        </a:rPr>
                        <a:t> &lt; 100</a:t>
                      </a:r>
                    </a:p>
                    <a:p>
                      <a:pPr marL="282575" marR="0" lvl="0" indent="-169863" algn="l" defTabSz="449263" rtl="0" eaLnBrk="1" fontAlgn="base" latinLnBrk="0" hangingPunct="1">
                        <a:lnSpc>
                          <a:spcPct val="83000"/>
                        </a:lnSpc>
                        <a:spcBef>
                          <a:spcPct val="0"/>
                        </a:spcBef>
                        <a:spcAft>
                          <a:spcPct val="0"/>
                        </a:spcAft>
                        <a:buClr>
                          <a:srgbClr val="000000"/>
                        </a:buClr>
                        <a:buSzPct val="100000"/>
                        <a:buFont typeface="Wingdings" pitchFamily="2" charset="2"/>
                        <a:buChar cha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dirty="0" smtClean="0">
                          <a:ln>
                            <a:noFill/>
                          </a:ln>
                          <a:solidFill>
                            <a:srgbClr val="000000"/>
                          </a:solidFill>
                          <a:effectLst/>
                          <a:latin typeface="Calibri" pitchFamily="34" charset="0"/>
                          <a:ea typeface="WenQuanYi Micro Hei" charset="0"/>
                          <a:cs typeface="WenQuanYi Micro Hei" charset="0"/>
                        </a:rPr>
                        <a:t>100 </a:t>
                      </a:r>
                      <a:r>
                        <a:rPr kumimoji="0" lang="es-AR" sz="1100" b="0" i="0" u="none" strike="noStrike" cap="none" normalizeH="0" baseline="0" dirty="0" err="1" smtClean="0">
                          <a:ln>
                            <a:noFill/>
                          </a:ln>
                          <a:solidFill>
                            <a:srgbClr val="000000"/>
                          </a:solidFill>
                          <a:effectLst/>
                          <a:latin typeface="Calibri" pitchFamily="34" charset="0"/>
                          <a:ea typeface="WenQuanYi Micro Hei" charset="0"/>
                          <a:cs typeface="WenQuanYi Micro Hei" charset="0"/>
                        </a:rPr>
                        <a:t>to</a:t>
                      </a:r>
                      <a:r>
                        <a:rPr kumimoji="0" lang="es-AR" sz="1100" b="0" i="0" u="none" strike="noStrike" cap="none" normalizeH="0" baseline="0" dirty="0" smtClean="0">
                          <a:ln>
                            <a:noFill/>
                          </a:ln>
                          <a:solidFill>
                            <a:srgbClr val="000000"/>
                          </a:solidFill>
                          <a:effectLst/>
                          <a:latin typeface="Calibri" pitchFamily="34" charset="0"/>
                          <a:ea typeface="WenQuanYi Micro Hei" charset="0"/>
                          <a:cs typeface="WenQuanYi Micro Hei" charset="0"/>
                        </a:rPr>
                        <a:t> &lt; 200</a:t>
                      </a:r>
                    </a:p>
                    <a:p>
                      <a:pPr marL="282575" marR="0" lvl="0" indent="-169863" algn="l" defTabSz="449263" rtl="0" eaLnBrk="1" fontAlgn="base" latinLnBrk="0" hangingPunct="1">
                        <a:lnSpc>
                          <a:spcPct val="83000"/>
                        </a:lnSpc>
                        <a:spcBef>
                          <a:spcPct val="0"/>
                        </a:spcBef>
                        <a:spcAft>
                          <a:spcPct val="0"/>
                        </a:spcAft>
                        <a:buClr>
                          <a:srgbClr val="000000"/>
                        </a:buClr>
                        <a:buSzPct val="100000"/>
                        <a:buFont typeface="Wingdings" pitchFamily="2" charset="2"/>
                        <a:buChar cha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dirty="0" smtClean="0">
                          <a:ln>
                            <a:noFill/>
                          </a:ln>
                          <a:solidFill>
                            <a:srgbClr val="000000"/>
                          </a:solidFill>
                          <a:effectLst/>
                          <a:latin typeface="Calibri" pitchFamily="34" charset="0"/>
                          <a:ea typeface="WenQuanYi Micro Hei" charset="0"/>
                          <a:cs typeface="WenQuanYi Micro Hei" charset="0"/>
                        </a:rPr>
                        <a:t>≥ 200</a:t>
                      </a:r>
                    </a:p>
                  </a:txBody>
                  <a:tcPr marL="121656" marR="121656" marT="78084" marB="45708" anchor="ctr"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endParaRPr kumimoji="0" lang="es-AR" sz="1100" b="0" i="0" u="none" strike="noStrike" cap="none" normalizeH="0" baseline="0" smtClean="0">
                        <a:ln>
                          <a:noFill/>
                        </a:ln>
                        <a:solidFill>
                          <a:srgbClr val="000000"/>
                        </a:solidFill>
                        <a:effectLst/>
                        <a:latin typeface="Calibri" pitchFamily="34" charset="0"/>
                        <a:ea typeface="WenQuanYi Micro Hei" charset="0"/>
                        <a:cs typeface="WenQuanYi Micro Hei" charset="0"/>
                      </a:endParaRPr>
                    </a:p>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smtClean="0">
                          <a:ln>
                            <a:noFill/>
                          </a:ln>
                          <a:solidFill>
                            <a:srgbClr val="000000"/>
                          </a:solidFill>
                          <a:effectLst/>
                          <a:latin typeface="Calibri" pitchFamily="34" charset="0"/>
                          <a:ea typeface="WenQuanYi Micro Hei" charset="0"/>
                          <a:cs typeface="WenQuanYi Micro Hei" charset="0"/>
                        </a:rPr>
                        <a:t>24 (33)</a:t>
                      </a:r>
                    </a:p>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smtClean="0">
                          <a:ln>
                            <a:noFill/>
                          </a:ln>
                          <a:solidFill>
                            <a:srgbClr val="000000"/>
                          </a:solidFill>
                          <a:effectLst/>
                          <a:latin typeface="Calibri" pitchFamily="34" charset="0"/>
                          <a:ea typeface="WenQuanYi Micro Hei" charset="0"/>
                          <a:cs typeface="WenQuanYi Micro Hei" charset="0"/>
                        </a:rPr>
                        <a:t>12 (48)</a:t>
                      </a:r>
                    </a:p>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smtClean="0">
                          <a:ln>
                            <a:noFill/>
                          </a:ln>
                          <a:solidFill>
                            <a:srgbClr val="000000"/>
                          </a:solidFill>
                          <a:effectLst/>
                          <a:latin typeface="Calibri" pitchFamily="34" charset="0"/>
                          <a:ea typeface="WenQuanYi Micro Hei" charset="0"/>
                          <a:cs typeface="WenQuanYi Micro Hei" charset="0"/>
                        </a:rPr>
                        <a:t>20 (51)</a:t>
                      </a:r>
                    </a:p>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smtClean="0">
                          <a:ln>
                            <a:noFill/>
                          </a:ln>
                          <a:solidFill>
                            <a:srgbClr val="000000"/>
                          </a:solidFill>
                          <a:effectLst/>
                          <a:latin typeface="Calibri" pitchFamily="34" charset="0"/>
                          <a:ea typeface="WenQuanYi Micro Hei" charset="0"/>
                          <a:cs typeface="WenQuanYi Micro Hei" charset="0"/>
                        </a:rPr>
                        <a:t>40 (63)</a:t>
                      </a:r>
                    </a:p>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smtClean="0">
                          <a:ln>
                            <a:noFill/>
                          </a:ln>
                          <a:solidFill>
                            <a:srgbClr val="000000"/>
                          </a:solidFill>
                          <a:effectLst/>
                          <a:latin typeface="Calibri" pitchFamily="34" charset="0"/>
                          <a:ea typeface="WenQuanYi Micro Hei" charset="0"/>
                          <a:cs typeface="WenQuanYi Micro Hei" charset="0"/>
                        </a:rPr>
                        <a:t>50 (68)</a:t>
                      </a:r>
                    </a:p>
                  </a:txBody>
                  <a:tcPr marL="68387" marR="68387" marT="32376" marB="0" anchor="ctr"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endParaRPr kumimoji="0" lang="es-AR" sz="1100" b="0" i="0" u="none" strike="noStrike" cap="none" normalizeH="0" baseline="0" dirty="0" smtClean="0">
                        <a:ln>
                          <a:noFill/>
                        </a:ln>
                        <a:solidFill>
                          <a:srgbClr val="000000"/>
                        </a:solidFill>
                        <a:effectLst/>
                        <a:latin typeface="Calibri" pitchFamily="34" charset="0"/>
                        <a:ea typeface="WenQuanYi Micro Hei" charset="0"/>
                        <a:cs typeface="WenQuanYi Micro Hei" charset="0"/>
                      </a:endParaRPr>
                    </a:p>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dirty="0" smtClean="0">
                          <a:ln>
                            <a:noFill/>
                          </a:ln>
                          <a:solidFill>
                            <a:srgbClr val="000000"/>
                          </a:solidFill>
                          <a:effectLst/>
                          <a:latin typeface="Calibri" pitchFamily="34" charset="0"/>
                          <a:ea typeface="WenQuanYi Micro Hei" charset="0"/>
                          <a:cs typeface="WenQuanYi Micro Hei" charset="0"/>
                        </a:rPr>
                        <a:t>97 (64)</a:t>
                      </a:r>
                    </a:p>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dirty="0" smtClean="0">
                          <a:ln>
                            <a:noFill/>
                          </a:ln>
                          <a:solidFill>
                            <a:srgbClr val="000000"/>
                          </a:solidFill>
                          <a:effectLst/>
                          <a:latin typeface="Calibri" pitchFamily="34" charset="0"/>
                          <a:ea typeface="WenQuanYi Micro Hei" charset="0"/>
                          <a:cs typeface="WenQuanYi Micro Hei" charset="0"/>
                        </a:rPr>
                        <a:t>107 (22)</a:t>
                      </a:r>
                    </a:p>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dirty="0" smtClean="0">
                          <a:ln>
                            <a:noFill/>
                          </a:ln>
                          <a:solidFill>
                            <a:srgbClr val="000000"/>
                          </a:solidFill>
                          <a:effectLst/>
                          <a:latin typeface="Calibri" pitchFamily="34" charset="0"/>
                          <a:ea typeface="WenQuanYi Micro Hei" charset="0"/>
                          <a:cs typeface="WenQuanYi Micro Hei" charset="0"/>
                        </a:rPr>
                        <a:t>83 (34)</a:t>
                      </a:r>
                    </a:p>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dirty="0" smtClean="0">
                          <a:ln>
                            <a:noFill/>
                          </a:ln>
                          <a:solidFill>
                            <a:srgbClr val="000000"/>
                          </a:solidFill>
                          <a:effectLst/>
                          <a:latin typeface="Calibri" pitchFamily="34" charset="0"/>
                          <a:ea typeface="WenQuanYi Micro Hei" charset="0"/>
                          <a:cs typeface="WenQuanYi Micro Hei" charset="0"/>
                        </a:rPr>
                        <a:t>103 (58)</a:t>
                      </a:r>
                    </a:p>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dirty="0" smtClean="0">
                          <a:ln>
                            <a:noFill/>
                          </a:ln>
                          <a:solidFill>
                            <a:srgbClr val="000000"/>
                          </a:solidFill>
                          <a:effectLst/>
                          <a:latin typeface="Calibri" pitchFamily="34" charset="0"/>
                          <a:ea typeface="WenQuanYi Micro Hei" charset="0"/>
                          <a:cs typeface="WenQuanYi Micro Hei" charset="0"/>
                        </a:rPr>
                        <a:t>71 (66)</a:t>
                      </a:r>
                    </a:p>
                  </a:txBody>
                  <a:tcPr marL="68387" marR="68387" marT="32376" marB="0" anchor="ctr"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solidFill>
                      <a:srgbClr val="F2F2F2"/>
                    </a:solidFill>
                  </a:tcPr>
                </a:tc>
              </a:tr>
              <a:tr h="643841">
                <a:tc>
                  <a:txBody>
                    <a:bodyPr/>
                    <a:lstStyle/>
                    <a:p>
                      <a:pPr marL="282575" marR="0" lvl="0" indent="-169863" algn="l" defTabSz="449263" rtl="0" eaLnBrk="1" fontAlgn="base" latinLnBrk="0" hangingPunct="1">
                        <a:lnSpc>
                          <a:spcPct val="83000"/>
                        </a:lnSpc>
                        <a:spcBef>
                          <a:spcPct val="0"/>
                        </a:spcBef>
                        <a:spcAft>
                          <a:spcPct val="0"/>
                        </a:spcAft>
                        <a:buClr>
                          <a:srgbClr val="000000"/>
                        </a:buClr>
                        <a:buSzPct val="100000"/>
                        <a:buFont typeface="Times New Roman" pitchFamily="18" charset="0"/>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smtClean="0">
                          <a:ln>
                            <a:noFill/>
                          </a:ln>
                          <a:solidFill>
                            <a:srgbClr val="07080A"/>
                          </a:solidFill>
                          <a:effectLst/>
                          <a:latin typeface="Calibri" pitchFamily="34" charset="0"/>
                          <a:ea typeface="WenQuanYi Micro Hei" charset="0"/>
                          <a:cs typeface="WenQuanYi Micro Hei" charset="0"/>
                        </a:rPr>
                        <a:t>Fully active ARVs in OBT</a:t>
                      </a:r>
                    </a:p>
                    <a:p>
                      <a:pPr marL="282575" marR="0" lvl="0" indent="-169863" algn="l" defTabSz="449263" rtl="0" eaLnBrk="1" fontAlgn="base" latinLnBrk="0" hangingPunct="1">
                        <a:lnSpc>
                          <a:spcPct val="83000"/>
                        </a:lnSpc>
                        <a:spcBef>
                          <a:spcPct val="0"/>
                        </a:spcBef>
                        <a:spcAft>
                          <a:spcPct val="0"/>
                        </a:spcAft>
                        <a:buClr>
                          <a:srgbClr val="000000"/>
                        </a:buClr>
                        <a:buSzPct val="100000"/>
                        <a:buFont typeface="Wingdings" pitchFamily="2" charset="2"/>
                        <a:buChar cha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smtClean="0">
                          <a:ln>
                            <a:noFill/>
                          </a:ln>
                          <a:solidFill>
                            <a:srgbClr val="07080A"/>
                          </a:solidFill>
                          <a:effectLst/>
                          <a:latin typeface="Calibri" pitchFamily="34" charset="0"/>
                          <a:ea typeface="WenQuanYi Micro Hei" charset="0"/>
                          <a:cs typeface="WenQuanYi Micro Hei" charset="0"/>
                        </a:rPr>
                        <a:t>1</a:t>
                      </a:r>
                    </a:p>
                    <a:p>
                      <a:pPr marL="282575" marR="0" lvl="0" indent="-169863" algn="l" defTabSz="449263" rtl="0" eaLnBrk="1" fontAlgn="base" latinLnBrk="0" hangingPunct="1">
                        <a:lnSpc>
                          <a:spcPct val="83000"/>
                        </a:lnSpc>
                        <a:spcBef>
                          <a:spcPct val="0"/>
                        </a:spcBef>
                        <a:spcAft>
                          <a:spcPct val="0"/>
                        </a:spcAft>
                        <a:buClr>
                          <a:srgbClr val="000000"/>
                        </a:buClr>
                        <a:buSzPct val="100000"/>
                        <a:buFont typeface="Wingdings" pitchFamily="2" charset="2"/>
                        <a:buChar cha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smtClean="0">
                          <a:ln>
                            <a:noFill/>
                          </a:ln>
                          <a:solidFill>
                            <a:srgbClr val="07080A"/>
                          </a:solidFill>
                          <a:effectLst/>
                          <a:latin typeface="Calibri" pitchFamily="34" charset="0"/>
                          <a:ea typeface="WenQuanYi Micro Hei" charset="0"/>
                          <a:cs typeface="WenQuanYi Micro Hei" charset="0"/>
                        </a:rPr>
                        <a:t>2</a:t>
                      </a:r>
                    </a:p>
                  </a:txBody>
                  <a:tcPr marL="121656" marR="121656" marT="78084" marB="45708" anchor="ctr"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solidFill>
                      <a:srgbClr val="CDCDCF"/>
                    </a:solidFill>
                  </a:tcPr>
                </a:tc>
                <a:tc>
                  <a:txBody>
                    <a:bodyPr/>
                    <a:lstStyle/>
                    <a:p>
                      <a:pPr marL="0" marR="0" lvl="0" indent="0" algn="ctr" defTabSz="449263" rtl="0" eaLnBrk="1" fontAlgn="base" latinLnBrk="0" hangingPunct="1">
                        <a:lnSpc>
                          <a:spcPct val="83000"/>
                        </a:lnSpc>
                        <a:spcBef>
                          <a:spcPts val="100"/>
                        </a:spcBef>
                        <a:spcAft>
                          <a:spcPts val="100"/>
                        </a:spcAft>
                        <a:buClr>
                          <a:srgbClr val="000000"/>
                        </a:buClr>
                        <a:buSzPct val="100000"/>
                        <a:buFont typeface="Times New Roman"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endParaRPr kumimoji="0" lang="es-AR" sz="1100" b="0" i="0" u="none" strike="noStrike" cap="none" normalizeH="0" baseline="0" smtClean="0">
                        <a:ln>
                          <a:noFill/>
                        </a:ln>
                        <a:solidFill>
                          <a:srgbClr val="000000"/>
                        </a:solidFill>
                        <a:effectLst/>
                        <a:latin typeface="Calibri" pitchFamily="34" charset="0"/>
                        <a:cs typeface="Times New Roman" pitchFamily="18" charset="0"/>
                      </a:endParaRPr>
                    </a:p>
                    <a:p>
                      <a:pPr marL="0" marR="0" lvl="0" indent="0" algn="ctr" defTabSz="449263" rtl="0" eaLnBrk="1" fontAlgn="base" latinLnBrk="0" hangingPunct="1">
                        <a:lnSpc>
                          <a:spcPct val="83000"/>
                        </a:lnSpc>
                        <a:spcBef>
                          <a:spcPts val="100"/>
                        </a:spcBef>
                        <a:spcAft>
                          <a:spcPts val="100"/>
                        </a:spcAft>
                        <a:buClr>
                          <a:srgbClr val="000000"/>
                        </a:buClr>
                        <a:buSzPct val="100000"/>
                        <a:buFont typeface="Times New Roman"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smtClean="0">
                          <a:ln>
                            <a:noFill/>
                          </a:ln>
                          <a:solidFill>
                            <a:srgbClr val="000000"/>
                          </a:solidFill>
                          <a:effectLst/>
                          <a:latin typeface="Calibri" pitchFamily="34" charset="0"/>
                          <a:cs typeface="Times New Roman" pitchFamily="18" charset="0"/>
                        </a:rPr>
                        <a:t>79 (60)</a:t>
                      </a:r>
                    </a:p>
                    <a:p>
                      <a:pPr marL="0" marR="0" lvl="0" indent="0" algn="ctr" defTabSz="449263" rtl="0" eaLnBrk="1" fontAlgn="base" latinLnBrk="0" hangingPunct="1">
                        <a:lnSpc>
                          <a:spcPct val="83000"/>
                        </a:lnSpc>
                        <a:spcBef>
                          <a:spcPts val="100"/>
                        </a:spcBef>
                        <a:spcAft>
                          <a:spcPts val="100"/>
                        </a:spcAft>
                        <a:buClr>
                          <a:srgbClr val="000000"/>
                        </a:buClr>
                        <a:buSzPct val="100000"/>
                        <a:buFont typeface="Times New Roman"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smtClean="0">
                          <a:ln>
                            <a:noFill/>
                          </a:ln>
                          <a:solidFill>
                            <a:srgbClr val="000000"/>
                          </a:solidFill>
                          <a:effectLst/>
                          <a:latin typeface="Calibri" pitchFamily="34" charset="0"/>
                          <a:cs typeface="Times New Roman" pitchFamily="18" charset="0"/>
                        </a:rPr>
                        <a:t>58 (50)</a:t>
                      </a:r>
                    </a:p>
                  </a:txBody>
                  <a:tcPr marL="68387" marR="68387" marT="32376" marB="0" anchor="ctr"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solidFill>
                      <a:srgbClr val="CDCDCF"/>
                    </a:solidFill>
                  </a:tcPr>
                </a:tc>
                <a:tc>
                  <a:txBody>
                    <a:bodyPr/>
                    <a:lstStyle/>
                    <a:p>
                      <a:pPr marL="0" marR="0" lvl="0" indent="0" algn="ctr" defTabSz="449263" rtl="0" eaLnBrk="1" fontAlgn="base" latinLnBrk="0" hangingPunct="1">
                        <a:lnSpc>
                          <a:spcPct val="83000"/>
                        </a:lnSpc>
                        <a:spcBef>
                          <a:spcPts val="100"/>
                        </a:spcBef>
                        <a:spcAft>
                          <a:spcPts val="100"/>
                        </a:spcAft>
                        <a:buClr>
                          <a:srgbClr val="000000"/>
                        </a:buClr>
                        <a:buSzPct val="100000"/>
                        <a:buFont typeface="Times New Roman"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endParaRPr kumimoji="0" lang="es-AR" sz="1100" b="0" i="0" u="none" strike="noStrike" cap="none" normalizeH="0" baseline="0" dirty="0" smtClean="0">
                        <a:ln>
                          <a:noFill/>
                        </a:ln>
                        <a:solidFill>
                          <a:srgbClr val="000000"/>
                        </a:solidFill>
                        <a:effectLst/>
                        <a:latin typeface="Calibri" pitchFamily="34" charset="0"/>
                        <a:cs typeface="Times New Roman" pitchFamily="18" charset="0"/>
                      </a:endParaRPr>
                    </a:p>
                    <a:p>
                      <a:pPr marL="0" marR="0" lvl="0" indent="0" algn="ctr" defTabSz="449263" rtl="0" eaLnBrk="1" fontAlgn="base" latinLnBrk="0" hangingPunct="1">
                        <a:lnSpc>
                          <a:spcPct val="83000"/>
                        </a:lnSpc>
                        <a:spcBef>
                          <a:spcPts val="100"/>
                        </a:spcBef>
                        <a:spcAft>
                          <a:spcPts val="100"/>
                        </a:spcAft>
                        <a:buClr>
                          <a:srgbClr val="000000"/>
                        </a:buClr>
                        <a:buSzPct val="100000"/>
                        <a:buFont typeface="Times New Roman"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dirty="0" smtClean="0">
                          <a:ln>
                            <a:noFill/>
                          </a:ln>
                          <a:solidFill>
                            <a:srgbClr val="000000"/>
                          </a:solidFill>
                          <a:effectLst/>
                          <a:latin typeface="Calibri" pitchFamily="34" charset="0"/>
                          <a:cs typeface="Times New Roman" pitchFamily="18" charset="0"/>
                        </a:rPr>
                        <a:t>91 (123)</a:t>
                      </a:r>
                    </a:p>
                    <a:p>
                      <a:pPr marL="0" marR="0" lvl="0" indent="0" algn="ctr" defTabSz="449263" rtl="0" eaLnBrk="1" fontAlgn="base" latinLnBrk="0" hangingPunct="1">
                        <a:lnSpc>
                          <a:spcPct val="83000"/>
                        </a:lnSpc>
                        <a:spcBef>
                          <a:spcPts val="100"/>
                        </a:spcBef>
                        <a:spcAft>
                          <a:spcPts val="100"/>
                        </a:spcAft>
                        <a:buClr>
                          <a:srgbClr val="000000"/>
                        </a:buClr>
                        <a:buSzPct val="100000"/>
                        <a:buFont typeface="Times New Roman"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dirty="0" smtClean="0">
                          <a:ln>
                            <a:noFill/>
                          </a:ln>
                          <a:solidFill>
                            <a:srgbClr val="000000"/>
                          </a:solidFill>
                          <a:effectLst/>
                          <a:latin typeface="Calibri" pitchFamily="34" charset="0"/>
                          <a:cs typeface="Times New Roman" pitchFamily="18" charset="0"/>
                        </a:rPr>
                        <a:t>88 (107)</a:t>
                      </a:r>
                    </a:p>
                  </a:txBody>
                  <a:tcPr marL="68387" marR="68387" marT="32376" marB="0" anchor="ctr"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solidFill>
                      <a:srgbClr val="CDCDCF"/>
                    </a:solidFill>
                  </a:tcPr>
                </a:tc>
              </a:tr>
            </a:tbl>
          </a:graphicData>
        </a:graphic>
      </p:graphicFrame>
      <p:sp>
        <p:nvSpPr>
          <p:cNvPr id="184344" name="Rectangle 45"/>
          <p:cNvSpPr>
            <a:spLocks noGrp="1" noChangeArrowheads="1"/>
          </p:cNvSpPr>
          <p:nvPr>
            <p:ph type="title" idx="4294967295"/>
          </p:nvPr>
        </p:nvSpPr>
        <p:spPr>
          <a:xfrm>
            <a:off x="609600" y="238125"/>
            <a:ext cx="11141075" cy="742950"/>
          </a:xfrm>
        </p:spPr>
        <p:txBody>
          <a:bodyPr/>
          <a:lstStyle/>
          <a:p>
            <a:pPr algn="ctr" eaLnBrk="1" hangingPunct="1">
              <a:lnSpc>
                <a:spcPct val="100000"/>
              </a:lnSpc>
              <a:tabLst>
                <a:tab pos="44926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pPr>
            <a:r>
              <a:rPr lang="pt-BR" sz="2400" smtClean="0">
                <a:solidFill>
                  <a:schemeClr val="tx1"/>
                </a:solidFill>
                <a:latin typeface="Calibri" pitchFamily="34" charset="0"/>
              </a:rPr>
              <a:t>BRIGHTE: Fostemsavir + OBT Virologic Efficacy, CD4+ Cell Count at Wk 24</a:t>
            </a:r>
          </a:p>
        </p:txBody>
      </p:sp>
      <p:sp>
        <p:nvSpPr>
          <p:cNvPr id="184345" name="Rectangle 46"/>
          <p:cNvSpPr>
            <a:spLocks noChangeArrowheads="1"/>
          </p:cNvSpPr>
          <p:nvPr/>
        </p:nvSpPr>
        <p:spPr bwMode="auto">
          <a:xfrm>
            <a:off x="414338" y="6354763"/>
            <a:ext cx="8010525"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b">
            <a:spAutoFit/>
          </a:bodyPr>
          <a:lstStyle/>
          <a:p>
            <a:pPr defTabSz="449263" fontAlgn="base">
              <a:spcBef>
                <a:spcPct val="0"/>
              </a:spcBef>
              <a:spcAft>
                <a:spcPct val="0"/>
              </a:spcAft>
              <a:buClr>
                <a:srgbClr val="000000"/>
              </a:buClr>
              <a:buSzPct val="100000"/>
              <a:buFont typeface="Times New Roman" pitchFamily="18" charset="0"/>
              <a:buNone/>
              <a:tabLst>
                <a:tab pos="44926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Lst>
            </a:pPr>
            <a:r>
              <a:rPr lang="es-AR" sz="1400" smtClean="0">
                <a:solidFill>
                  <a:srgbClr val="455560"/>
                </a:solidFill>
              </a:rPr>
              <a:t>Pialoux G, et al. AIDS 2018. Abstract THPEB045. CCOHIV</a:t>
            </a:r>
          </a:p>
        </p:txBody>
      </p:sp>
      <p:graphicFrame>
        <p:nvGraphicFramePr>
          <p:cNvPr id="137266" name="Group 50"/>
          <p:cNvGraphicFramePr>
            <a:graphicFrameLocks noGrp="1"/>
          </p:cNvGraphicFramePr>
          <p:nvPr/>
        </p:nvGraphicFramePr>
        <p:xfrm>
          <a:off x="1343025" y="2674938"/>
          <a:ext cx="4032249" cy="3679823"/>
        </p:xfrm>
        <a:graphic>
          <a:graphicData uri="http://schemas.openxmlformats.org/drawingml/2006/table">
            <a:tbl>
              <a:tblPr/>
              <a:tblGrid>
                <a:gridCol w="1955352"/>
                <a:gridCol w="890942"/>
                <a:gridCol w="1185955"/>
              </a:tblGrid>
              <a:tr h="826691">
                <a:tc>
                  <a:txBody>
                    <a:bodyPr/>
                    <a:lstStyle/>
                    <a:p>
                      <a:pPr marL="0" marR="0" lvl="0" indent="0" algn="l" defTabSz="449263" rtl="0" eaLnBrk="1" fontAlgn="base" latinLnBrk="0" hangingPunct="1">
                        <a:lnSpc>
                          <a:spcPct val="83000"/>
                        </a:lnSpc>
                        <a:spcBef>
                          <a:spcPct val="0"/>
                        </a:spcBef>
                        <a:spcAft>
                          <a:spcPct val="0"/>
                        </a:spcAft>
                        <a:buClr>
                          <a:srgbClr val="000000"/>
                        </a:buClr>
                        <a:buSzPct val="100000"/>
                        <a:buFont typeface="Times New Roman" pitchFamily="18" charset="0"/>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1" i="0" u="none" strike="noStrike" cap="none" normalizeH="0" baseline="0" dirty="0" err="1" smtClean="0">
                          <a:ln>
                            <a:noFill/>
                          </a:ln>
                          <a:solidFill>
                            <a:srgbClr val="FFFFFF"/>
                          </a:solidFill>
                          <a:effectLst/>
                          <a:latin typeface="Calibri" pitchFamily="34" charset="0"/>
                          <a:ea typeface="WenQuanYi Micro Hei" charset="0"/>
                          <a:cs typeface="WenQuanYi Micro Hei" charset="0"/>
                        </a:rPr>
                        <a:t>Outcome</a:t>
                      </a:r>
                      <a:r>
                        <a:rPr kumimoji="0" lang="es-AR" sz="1100" b="1" i="0" u="none" strike="noStrike" cap="none" normalizeH="0" baseline="0" dirty="0" smtClean="0">
                          <a:ln>
                            <a:noFill/>
                          </a:ln>
                          <a:solidFill>
                            <a:srgbClr val="FFFFFF"/>
                          </a:solidFill>
                          <a:effectLst/>
                          <a:latin typeface="Calibri" pitchFamily="34" charset="0"/>
                          <a:ea typeface="WenQuanYi Micro Hei" charset="0"/>
                          <a:cs typeface="WenQuanYi Micro Hei" charset="0"/>
                        </a:rPr>
                        <a:t> </a:t>
                      </a:r>
                      <a:r>
                        <a:rPr kumimoji="0" lang="es-AR" sz="1100" b="1" i="0" u="none" strike="noStrike" cap="none" normalizeH="0" baseline="0" dirty="0" err="1" smtClean="0">
                          <a:ln>
                            <a:noFill/>
                          </a:ln>
                          <a:solidFill>
                            <a:srgbClr val="FFFFFF"/>
                          </a:solidFill>
                          <a:effectLst/>
                          <a:latin typeface="Calibri" pitchFamily="34" charset="0"/>
                          <a:ea typeface="WenQuanYi Micro Hei" charset="0"/>
                          <a:cs typeface="WenQuanYi Micro Hei" charset="0"/>
                        </a:rPr>
                        <a:t>by</a:t>
                      </a:r>
                      <a:r>
                        <a:rPr kumimoji="0" lang="es-AR" sz="1100" b="1" i="0" u="none" strike="noStrike" cap="none" normalizeH="0" baseline="0" dirty="0" smtClean="0">
                          <a:ln>
                            <a:noFill/>
                          </a:ln>
                          <a:solidFill>
                            <a:srgbClr val="FFFFFF"/>
                          </a:solidFill>
                          <a:effectLst/>
                          <a:latin typeface="Calibri" pitchFamily="34" charset="0"/>
                          <a:ea typeface="WenQuanYi Micro Hei" charset="0"/>
                          <a:cs typeface="WenQuanYi Micro Hei" charset="0"/>
                        </a:rPr>
                        <a:t/>
                      </a:r>
                      <a:br>
                        <a:rPr kumimoji="0" lang="es-AR" sz="1100" b="1" i="0" u="none" strike="noStrike" cap="none" normalizeH="0" baseline="0" dirty="0" smtClean="0">
                          <a:ln>
                            <a:noFill/>
                          </a:ln>
                          <a:solidFill>
                            <a:srgbClr val="FFFFFF"/>
                          </a:solidFill>
                          <a:effectLst/>
                          <a:latin typeface="Calibri" pitchFamily="34" charset="0"/>
                          <a:ea typeface="WenQuanYi Micro Hei" charset="0"/>
                          <a:cs typeface="WenQuanYi Micro Hei" charset="0"/>
                        </a:rPr>
                      </a:br>
                      <a:r>
                        <a:rPr kumimoji="0" lang="es-AR" sz="1100" b="1" i="0" u="none" strike="noStrike" cap="none" normalizeH="0" baseline="0" dirty="0" err="1" smtClean="0">
                          <a:ln>
                            <a:noFill/>
                          </a:ln>
                          <a:solidFill>
                            <a:srgbClr val="FFFFFF"/>
                          </a:solidFill>
                          <a:effectLst/>
                          <a:latin typeface="Calibri" pitchFamily="34" charset="0"/>
                          <a:ea typeface="WenQuanYi Micro Hei" charset="0"/>
                          <a:cs typeface="WenQuanYi Micro Hei" charset="0"/>
                        </a:rPr>
                        <a:t>Demographic</a:t>
                      </a:r>
                      <a:r>
                        <a:rPr kumimoji="0" lang="es-AR" sz="1100" b="1" i="0" u="none" strike="noStrike" cap="none" normalizeH="0" baseline="0" dirty="0" smtClean="0">
                          <a:ln>
                            <a:noFill/>
                          </a:ln>
                          <a:solidFill>
                            <a:srgbClr val="FFFFFF"/>
                          </a:solidFill>
                          <a:effectLst/>
                          <a:latin typeface="Calibri" pitchFamily="34" charset="0"/>
                          <a:ea typeface="WenQuanYi Micro Hei" charset="0"/>
                          <a:cs typeface="WenQuanYi Micro Hei" charset="0"/>
                        </a:rPr>
                        <a:t> </a:t>
                      </a:r>
                      <a:r>
                        <a:rPr kumimoji="0" lang="es-AR" sz="1100" b="1" i="0" u="none" strike="noStrike" cap="none" normalizeH="0" baseline="0" dirty="0" err="1" smtClean="0">
                          <a:ln>
                            <a:noFill/>
                          </a:ln>
                          <a:solidFill>
                            <a:srgbClr val="FFFFFF"/>
                          </a:solidFill>
                          <a:effectLst/>
                          <a:latin typeface="Calibri" pitchFamily="34" charset="0"/>
                          <a:ea typeface="WenQuanYi Micro Hei" charset="0"/>
                          <a:cs typeface="WenQuanYi Micro Hei" charset="0"/>
                        </a:rPr>
                        <a:t>Characteristics</a:t>
                      </a:r>
                      <a:endParaRPr kumimoji="0" lang="es-AR" sz="1100" b="1" i="0" u="none" strike="noStrike" cap="none" normalizeH="0" baseline="0" dirty="0" smtClean="0">
                        <a:ln>
                          <a:noFill/>
                        </a:ln>
                        <a:solidFill>
                          <a:srgbClr val="FFFFFF"/>
                        </a:solidFill>
                        <a:effectLst/>
                        <a:latin typeface="Calibri" pitchFamily="34" charset="0"/>
                        <a:ea typeface="WenQuanYi Micro Hei" charset="0"/>
                        <a:cs typeface="WenQuanYi Micro Hei" charset="0"/>
                      </a:endParaRPr>
                    </a:p>
                  </a:txBody>
                  <a:tcPr marL="121674" marR="121674" marT="78107" marB="45722" anchor="ctr"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solidFill>
                      <a:srgbClr val="004482"/>
                    </a:solidFill>
                  </a:tcPr>
                </a:tc>
                <a:tc>
                  <a:txBody>
                    <a:bodyPr/>
                    <a:lstStyle/>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8" charset="0"/>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1" i="0" u="none" strike="noStrike" cap="none" normalizeH="0" baseline="0" dirty="0" smtClean="0">
                          <a:ln>
                            <a:noFill/>
                          </a:ln>
                          <a:solidFill>
                            <a:srgbClr val="FFFFFF"/>
                          </a:solidFill>
                          <a:effectLst/>
                          <a:latin typeface="Calibri" pitchFamily="34" charset="0"/>
                          <a:ea typeface="WenQuanYi Micro Hei" charset="0"/>
                          <a:cs typeface="WenQuanYi Micro Hei" charset="0"/>
                        </a:rPr>
                        <a:t>HIV-1 RNA &lt; 40 c/</a:t>
                      </a:r>
                      <a:r>
                        <a:rPr kumimoji="0" lang="es-AR" sz="1100" b="1" i="0" u="none" strike="noStrike" cap="none" normalizeH="0" baseline="0" dirty="0" err="1" smtClean="0">
                          <a:ln>
                            <a:noFill/>
                          </a:ln>
                          <a:solidFill>
                            <a:srgbClr val="FFFFFF"/>
                          </a:solidFill>
                          <a:effectLst/>
                          <a:latin typeface="Calibri" pitchFamily="34" charset="0"/>
                          <a:ea typeface="WenQuanYi Micro Hei" charset="0"/>
                          <a:cs typeface="WenQuanYi Micro Hei" charset="0"/>
                        </a:rPr>
                        <a:t>mL</a:t>
                      </a:r>
                      <a:r>
                        <a:rPr kumimoji="0" lang="es-AR" sz="1100" b="1" i="0" u="none" strike="noStrike" cap="none" normalizeH="0" baseline="0" dirty="0" smtClean="0">
                          <a:ln>
                            <a:noFill/>
                          </a:ln>
                          <a:solidFill>
                            <a:srgbClr val="FFFFFF"/>
                          </a:solidFill>
                          <a:effectLst/>
                          <a:latin typeface="Calibri" pitchFamily="34" charset="0"/>
                          <a:ea typeface="WenQuanYi Micro Hei" charset="0"/>
                          <a:cs typeface="WenQuanYi Micro Hei" charset="0"/>
                        </a:rPr>
                        <a:t>, n (%)</a:t>
                      </a:r>
                    </a:p>
                  </a:txBody>
                  <a:tcPr marL="121674" marR="121674" marT="78107" marB="45722" anchor="ctr"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solidFill>
                      <a:srgbClr val="004482"/>
                    </a:solidFill>
                  </a:tcPr>
                </a:tc>
                <a:tc>
                  <a:txBody>
                    <a:bodyPr/>
                    <a:lstStyle/>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8" charset="0"/>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1" i="0" u="none" strike="noStrike" cap="none" normalizeH="0" baseline="0" dirty="0" smtClean="0">
                          <a:ln>
                            <a:noFill/>
                          </a:ln>
                          <a:solidFill>
                            <a:srgbClr val="FFFFFF"/>
                          </a:solidFill>
                          <a:effectLst/>
                          <a:latin typeface="Calibri" pitchFamily="34" charset="0"/>
                          <a:ea typeface="WenQuanYi Micro Hei" charset="0"/>
                          <a:cs typeface="WenQuanYi Micro Hei" charset="0"/>
                        </a:rPr>
                        <a:t>Mean Δ in CD4+ </a:t>
                      </a:r>
                      <a:r>
                        <a:rPr kumimoji="0" lang="es-AR" sz="1100" b="1" i="0" u="none" strike="noStrike" cap="none" normalizeH="0" baseline="0" dirty="0" err="1" smtClean="0">
                          <a:ln>
                            <a:noFill/>
                          </a:ln>
                          <a:solidFill>
                            <a:srgbClr val="FFFFFF"/>
                          </a:solidFill>
                          <a:effectLst/>
                          <a:latin typeface="Calibri" pitchFamily="34" charset="0"/>
                          <a:ea typeface="WenQuanYi Micro Hei" charset="0"/>
                          <a:cs typeface="WenQuanYi Micro Hei" charset="0"/>
                        </a:rPr>
                        <a:t>Cell</a:t>
                      </a:r>
                      <a:r>
                        <a:rPr kumimoji="0" lang="es-AR" sz="1100" b="1" i="0" u="none" strike="noStrike" cap="none" normalizeH="0" baseline="0" dirty="0" smtClean="0">
                          <a:ln>
                            <a:noFill/>
                          </a:ln>
                          <a:solidFill>
                            <a:srgbClr val="FFFFFF"/>
                          </a:solidFill>
                          <a:effectLst/>
                          <a:latin typeface="Calibri" pitchFamily="34" charset="0"/>
                          <a:ea typeface="WenQuanYi Micro Hei" charset="0"/>
                          <a:cs typeface="WenQuanYi Micro Hei" charset="0"/>
                        </a:rPr>
                        <a:t> </a:t>
                      </a:r>
                      <a:r>
                        <a:rPr kumimoji="0" lang="es-AR" sz="1100" b="1" i="0" u="none" strike="noStrike" cap="none" normalizeH="0" baseline="0" dirty="0" err="1" smtClean="0">
                          <a:ln>
                            <a:noFill/>
                          </a:ln>
                          <a:solidFill>
                            <a:srgbClr val="FFFFFF"/>
                          </a:solidFill>
                          <a:effectLst/>
                          <a:latin typeface="Calibri" pitchFamily="34" charset="0"/>
                          <a:ea typeface="WenQuanYi Micro Hei" charset="0"/>
                          <a:cs typeface="WenQuanYi Micro Hei" charset="0"/>
                        </a:rPr>
                        <a:t>Count</a:t>
                      </a:r>
                      <a:r>
                        <a:rPr kumimoji="0" lang="es-AR" sz="1100" b="1" i="0" u="none" strike="noStrike" cap="none" normalizeH="0" baseline="0" dirty="0" smtClean="0">
                          <a:ln>
                            <a:noFill/>
                          </a:ln>
                          <a:solidFill>
                            <a:srgbClr val="FFFFFF"/>
                          </a:solidFill>
                          <a:effectLst/>
                          <a:latin typeface="Calibri" pitchFamily="34" charset="0"/>
                          <a:ea typeface="WenQuanYi Micro Hei" charset="0"/>
                          <a:cs typeface="WenQuanYi Micro Hei" charset="0"/>
                        </a:rPr>
                        <a:t> vs BL, </a:t>
                      </a:r>
                      <a:r>
                        <a:rPr kumimoji="0" lang="es-AR" sz="1100" b="1" i="0" u="none" strike="noStrike" cap="none" normalizeH="0" baseline="0" dirty="0" err="1" smtClean="0">
                          <a:ln>
                            <a:noFill/>
                          </a:ln>
                          <a:solidFill>
                            <a:srgbClr val="FFFFFF"/>
                          </a:solidFill>
                          <a:effectLst/>
                          <a:latin typeface="Calibri" pitchFamily="34" charset="0"/>
                          <a:ea typeface="WenQuanYi Micro Hei" charset="0"/>
                          <a:cs typeface="WenQuanYi Micro Hei" charset="0"/>
                        </a:rPr>
                        <a:t>cells</a:t>
                      </a:r>
                      <a:r>
                        <a:rPr kumimoji="0" lang="es-AR" sz="1100" b="1" i="0" u="none" strike="noStrike" cap="none" normalizeH="0" baseline="0" dirty="0" smtClean="0">
                          <a:ln>
                            <a:noFill/>
                          </a:ln>
                          <a:solidFill>
                            <a:srgbClr val="FFFFFF"/>
                          </a:solidFill>
                          <a:effectLst/>
                          <a:latin typeface="Calibri" pitchFamily="34" charset="0"/>
                          <a:ea typeface="WenQuanYi Micro Hei" charset="0"/>
                          <a:cs typeface="WenQuanYi Micro Hei" charset="0"/>
                        </a:rPr>
                        <a:t>/mm</a:t>
                      </a:r>
                      <a:r>
                        <a:rPr kumimoji="0" lang="es-AR" sz="1100" b="1" i="0" u="none" strike="noStrike" cap="none" normalizeH="0" baseline="30000" dirty="0" smtClean="0">
                          <a:ln>
                            <a:noFill/>
                          </a:ln>
                          <a:solidFill>
                            <a:srgbClr val="FFFFFF"/>
                          </a:solidFill>
                          <a:effectLst/>
                          <a:latin typeface="Calibri" pitchFamily="34" charset="0"/>
                          <a:ea typeface="WenQuanYi Micro Hei" charset="0"/>
                          <a:cs typeface="WenQuanYi Micro Hei" charset="0"/>
                        </a:rPr>
                        <a:t>3</a:t>
                      </a:r>
                      <a:r>
                        <a:rPr kumimoji="0" lang="es-AR" sz="1100" b="1" i="0" u="none" strike="noStrike" cap="none" normalizeH="0" baseline="0" dirty="0" smtClean="0">
                          <a:ln>
                            <a:noFill/>
                          </a:ln>
                          <a:solidFill>
                            <a:srgbClr val="FFFFFF"/>
                          </a:solidFill>
                          <a:effectLst/>
                          <a:latin typeface="Calibri" pitchFamily="34" charset="0"/>
                          <a:ea typeface="WenQuanYi Micro Hei" charset="0"/>
                          <a:cs typeface="WenQuanYi Micro Hei" charset="0"/>
                        </a:rPr>
                        <a:t> (n)</a:t>
                      </a:r>
                    </a:p>
                  </a:txBody>
                  <a:tcPr marL="121674" marR="121674" marT="78107" marB="45722" anchor="ctr"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solidFill>
                      <a:srgbClr val="004482"/>
                    </a:solidFill>
                  </a:tcPr>
                </a:tc>
              </a:tr>
              <a:tr h="799167">
                <a:tc>
                  <a:txBody>
                    <a:bodyPr/>
                    <a:lstStyle/>
                    <a:p>
                      <a:pPr marL="282575" marR="0" lvl="0" indent="-169863" algn="l" defTabSz="449263" rtl="0" eaLnBrk="1" fontAlgn="base" latinLnBrk="0" hangingPunct="1">
                        <a:lnSpc>
                          <a:spcPct val="83000"/>
                        </a:lnSpc>
                        <a:spcBef>
                          <a:spcPct val="0"/>
                        </a:spcBef>
                        <a:spcAft>
                          <a:spcPct val="0"/>
                        </a:spcAft>
                        <a:buClr>
                          <a:srgbClr val="000000"/>
                        </a:buClr>
                        <a:buSzPct val="100000"/>
                        <a:buFont typeface="Times New Roman" pitchFamily="18" charset="0"/>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smtClean="0">
                          <a:ln>
                            <a:noFill/>
                          </a:ln>
                          <a:solidFill>
                            <a:srgbClr val="07080A"/>
                          </a:solidFill>
                          <a:effectLst/>
                          <a:latin typeface="Calibri" pitchFamily="34" charset="0"/>
                          <a:ea typeface="WenQuanYi Micro Hei" charset="0"/>
                          <a:cs typeface="WenQuanYi Micro Hei" charset="0"/>
                        </a:rPr>
                        <a:t>Age, yrs</a:t>
                      </a:r>
                    </a:p>
                    <a:p>
                      <a:pPr marL="282575" marR="0" lvl="0" indent="-169863" algn="l" defTabSz="449263" rtl="0" eaLnBrk="1" fontAlgn="base" latinLnBrk="0" hangingPunct="1">
                        <a:lnSpc>
                          <a:spcPct val="83000"/>
                        </a:lnSpc>
                        <a:spcBef>
                          <a:spcPct val="0"/>
                        </a:spcBef>
                        <a:spcAft>
                          <a:spcPct val="0"/>
                        </a:spcAft>
                        <a:buClr>
                          <a:srgbClr val="000000"/>
                        </a:buClr>
                        <a:buSzPct val="100000"/>
                        <a:buFont typeface="Wingdings" pitchFamily="2" charset="2"/>
                        <a:buChar cha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smtClean="0">
                          <a:ln>
                            <a:noFill/>
                          </a:ln>
                          <a:solidFill>
                            <a:srgbClr val="07080A"/>
                          </a:solidFill>
                          <a:effectLst/>
                          <a:latin typeface="Calibri" pitchFamily="34" charset="0"/>
                          <a:ea typeface="WenQuanYi Micro Hei" charset="0"/>
                          <a:cs typeface="WenQuanYi Micro Hei" charset="0"/>
                        </a:rPr>
                        <a:t>&lt; 35</a:t>
                      </a:r>
                    </a:p>
                    <a:p>
                      <a:pPr marL="282575" marR="0" lvl="0" indent="-169863" algn="l" defTabSz="449263" rtl="0" eaLnBrk="1" fontAlgn="base" latinLnBrk="0" hangingPunct="1">
                        <a:lnSpc>
                          <a:spcPct val="83000"/>
                        </a:lnSpc>
                        <a:spcBef>
                          <a:spcPct val="0"/>
                        </a:spcBef>
                        <a:spcAft>
                          <a:spcPct val="0"/>
                        </a:spcAft>
                        <a:buClr>
                          <a:srgbClr val="000000"/>
                        </a:buClr>
                        <a:buSzPct val="100000"/>
                        <a:buFont typeface="Wingdings" pitchFamily="2" charset="2"/>
                        <a:buChar cha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smtClean="0">
                          <a:ln>
                            <a:noFill/>
                          </a:ln>
                          <a:solidFill>
                            <a:srgbClr val="07080A"/>
                          </a:solidFill>
                          <a:effectLst/>
                          <a:latin typeface="Calibri" pitchFamily="34" charset="0"/>
                          <a:ea typeface="WenQuanYi Micro Hei" charset="0"/>
                          <a:cs typeface="WenQuanYi Micro Hei" charset="0"/>
                        </a:rPr>
                        <a:t>35 to &lt; 50</a:t>
                      </a:r>
                    </a:p>
                    <a:p>
                      <a:pPr marL="282575" marR="0" lvl="0" indent="-169863" algn="l" defTabSz="449263" rtl="0" eaLnBrk="1" fontAlgn="base" latinLnBrk="0" hangingPunct="1">
                        <a:lnSpc>
                          <a:spcPct val="83000"/>
                        </a:lnSpc>
                        <a:spcBef>
                          <a:spcPct val="0"/>
                        </a:spcBef>
                        <a:spcAft>
                          <a:spcPct val="0"/>
                        </a:spcAft>
                        <a:buClr>
                          <a:srgbClr val="000000"/>
                        </a:buClr>
                        <a:buSzPct val="100000"/>
                        <a:buFont typeface="Wingdings" pitchFamily="2" charset="2"/>
                        <a:buChar cha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smtClean="0">
                          <a:ln>
                            <a:noFill/>
                          </a:ln>
                          <a:solidFill>
                            <a:srgbClr val="07080A"/>
                          </a:solidFill>
                          <a:effectLst/>
                          <a:latin typeface="Calibri" pitchFamily="34" charset="0"/>
                          <a:ea typeface="WenQuanYi Micro Hei" charset="0"/>
                          <a:cs typeface="WenQuanYi Micro Hei" charset="0"/>
                        </a:rPr>
                        <a:t>≥ 50</a:t>
                      </a:r>
                    </a:p>
                  </a:txBody>
                  <a:tcPr marL="121674" marR="121674" marT="78107" marB="45722" anchor="ctr"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solidFill>
                      <a:srgbClr val="CDCDCF"/>
                    </a:solidFill>
                  </a:tcPr>
                </a:tc>
                <a:tc>
                  <a:txBody>
                    <a:bodyPr/>
                    <a:lstStyle/>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endParaRPr kumimoji="0" lang="es-AR" sz="1100" b="0" i="0" u="none" strike="noStrike" cap="none" normalizeH="0" baseline="0" dirty="0" smtClean="0">
                        <a:ln>
                          <a:noFill/>
                        </a:ln>
                        <a:solidFill>
                          <a:srgbClr val="000000"/>
                        </a:solidFill>
                        <a:effectLst/>
                        <a:latin typeface="Calibri" pitchFamily="34" charset="0"/>
                        <a:ea typeface="WenQuanYi Micro Hei" charset="0"/>
                        <a:cs typeface="WenQuanYi Micro Hei" charset="0"/>
                      </a:endParaRPr>
                    </a:p>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dirty="0" smtClean="0">
                          <a:ln>
                            <a:noFill/>
                          </a:ln>
                          <a:solidFill>
                            <a:srgbClr val="000000"/>
                          </a:solidFill>
                          <a:effectLst/>
                          <a:latin typeface="Calibri" pitchFamily="34" charset="0"/>
                          <a:ea typeface="WenQuanYi Micro Hei" charset="0"/>
                          <a:cs typeface="WenQuanYi Micro Hei" charset="0"/>
                        </a:rPr>
                        <a:t>29 (48)</a:t>
                      </a:r>
                    </a:p>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dirty="0" smtClean="0">
                          <a:ln>
                            <a:noFill/>
                          </a:ln>
                          <a:solidFill>
                            <a:srgbClr val="000000"/>
                          </a:solidFill>
                          <a:effectLst/>
                          <a:latin typeface="Calibri" pitchFamily="34" charset="0"/>
                          <a:ea typeface="WenQuanYi Micro Hei" charset="0"/>
                          <a:cs typeface="WenQuanYi Micro Hei" charset="0"/>
                        </a:rPr>
                        <a:t>52 (51)</a:t>
                      </a:r>
                    </a:p>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dirty="0" smtClean="0">
                          <a:ln>
                            <a:noFill/>
                          </a:ln>
                          <a:solidFill>
                            <a:srgbClr val="000000"/>
                          </a:solidFill>
                          <a:effectLst/>
                          <a:latin typeface="Calibri" pitchFamily="34" charset="0"/>
                          <a:ea typeface="WenQuanYi Micro Hei" charset="0"/>
                          <a:cs typeface="WenQuanYi Micro Hei" charset="0"/>
                        </a:rPr>
                        <a:t>65 (59)</a:t>
                      </a:r>
                    </a:p>
                  </a:txBody>
                  <a:tcPr marL="68397" marR="68397" marT="32385" marB="0" anchor="ctr"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solidFill>
                      <a:srgbClr val="CDCDCF"/>
                    </a:solidFill>
                  </a:tcPr>
                </a:tc>
                <a:tc>
                  <a:txBody>
                    <a:bodyPr/>
                    <a:lstStyle/>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endParaRPr kumimoji="0" lang="es-AR" sz="1100" b="0" i="0" u="none" strike="noStrike" cap="none" normalizeH="0" baseline="0" dirty="0" smtClean="0">
                        <a:ln>
                          <a:noFill/>
                        </a:ln>
                        <a:solidFill>
                          <a:srgbClr val="000000"/>
                        </a:solidFill>
                        <a:effectLst/>
                        <a:latin typeface="Calibri" pitchFamily="34" charset="0"/>
                        <a:cs typeface="Times New Roman" pitchFamily="18" charset="0"/>
                      </a:endParaRPr>
                    </a:p>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dirty="0" smtClean="0">
                          <a:ln>
                            <a:noFill/>
                          </a:ln>
                          <a:solidFill>
                            <a:srgbClr val="000000"/>
                          </a:solidFill>
                          <a:effectLst/>
                          <a:latin typeface="Calibri" pitchFamily="34" charset="0"/>
                          <a:cs typeface="Times New Roman" pitchFamily="18" charset="0"/>
                        </a:rPr>
                        <a:t>113 (55)</a:t>
                      </a:r>
                    </a:p>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dirty="0" smtClean="0">
                          <a:ln>
                            <a:noFill/>
                          </a:ln>
                          <a:solidFill>
                            <a:srgbClr val="000000"/>
                          </a:solidFill>
                          <a:effectLst/>
                          <a:latin typeface="Calibri" pitchFamily="34" charset="0"/>
                          <a:cs typeface="Times New Roman" pitchFamily="18" charset="0"/>
                        </a:rPr>
                        <a:t>92 (94)</a:t>
                      </a:r>
                    </a:p>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dirty="0" smtClean="0">
                          <a:ln>
                            <a:noFill/>
                          </a:ln>
                          <a:solidFill>
                            <a:srgbClr val="000000"/>
                          </a:solidFill>
                          <a:effectLst/>
                          <a:latin typeface="Calibri" pitchFamily="34" charset="0"/>
                          <a:cs typeface="Times New Roman" pitchFamily="18" charset="0"/>
                        </a:rPr>
                        <a:t>76 (99)</a:t>
                      </a:r>
                    </a:p>
                  </a:txBody>
                  <a:tcPr marL="68397" marR="68397" marT="32385" marB="0" anchor="ctr"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solidFill>
                      <a:srgbClr val="CDCDCF"/>
                    </a:solidFill>
                  </a:tcPr>
                </a:tc>
              </a:tr>
              <a:tr h="627399">
                <a:tc>
                  <a:txBody>
                    <a:bodyPr/>
                    <a:lstStyle/>
                    <a:p>
                      <a:pPr marL="282575" marR="0" lvl="0" indent="-169863" algn="l" defTabSz="449263" rtl="0" eaLnBrk="1" fontAlgn="base" latinLnBrk="0" hangingPunct="1">
                        <a:lnSpc>
                          <a:spcPct val="83000"/>
                        </a:lnSpc>
                        <a:spcBef>
                          <a:spcPct val="0"/>
                        </a:spcBef>
                        <a:spcAft>
                          <a:spcPct val="0"/>
                        </a:spcAft>
                        <a:buClr>
                          <a:srgbClr val="000000"/>
                        </a:buClr>
                        <a:buSzPct val="100000"/>
                        <a:buFont typeface="Times New Roman" pitchFamily="18" charset="0"/>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smtClean="0">
                          <a:ln>
                            <a:noFill/>
                          </a:ln>
                          <a:solidFill>
                            <a:srgbClr val="07080A"/>
                          </a:solidFill>
                          <a:effectLst/>
                          <a:latin typeface="Calibri" pitchFamily="34" charset="0"/>
                          <a:ea typeface="WenQuanYi Micro Hei" charset="0"/>
                          <a:cs typeface="WenQuanYi Micro Hei" charset="0"/>
                        </a:rPr>
                        <a:t>Sex</a:t>
                      </a:r>
                    </a:p>
                    <a:p>
                      <a:pPr marL="282575" marR="0" lvl="0" indent="-169863" algn="l" defTabSz="449263" rtl="0" eaLnBrk="1" fontAlgn="base" latinLnBrk="0" hangingPunct="1">
                        <a:lnSpc>
                          <a:spcPct val="83000"/>
                        </a:lnSpc>
                        <a:spcBef>
                          <a:spcPct val="0"/>
                        </a:spcBef>
                        <a:spcAft>
                          <a:spcPct val="0"/>
                        </a:spcAft>
                        <a:buClr>
                          <a:srgbClr val="000000"/>
                        </a:buClr>
                        <a:buSzPct val="100000"/>
                        <a:buFont typeface="Wingdings" pitchFamily="2" charset="2"/>
                        <a:buChar cha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smtClean="0">
                          <a:ln>
                            <a:noFill/>
                          </a:ln>
                          <a:solidFill>
                            <a:srgbClr val="07080A"/>
                          </a:solidFill>
                          <a:effectLst/>
                          <a:latin typeface="Calibri" pitchFamily="34" charset="0"/>
                          <a:ea typeface="WenQuanYi Micro Hei" charset="0"/>
                          <a:cs typeface="WenQuanYi Micro Hei" charset="0"/>
                        </a:rPr>
                        <a:t>Male</a:t>
                      </a:r>
                    </a:p>
                    <a:p>
                      <a:pPr marL="282575" marR="0" lvl="0" indent="-169863" algn="l" defTabSz="449263" rtl="0" eaLnBrk="1" fontAlgn="base" latinLnBrk="0" hangingPunct="1">
                        <a:lnSpc>
                          <a:spcPct val="83000"/>
                        </a:lnSpc>
                        <a:spcBef>
                          <a:spcPct val="0"/>
                        </a:spcBef>
                        <a:spcAft>
                          <a:spcPct val="0"/>
                        </a:spcAft>
                        <a:buClr>
                          <a:srgbClr val="000000"/>
                        </a:buClr>
                        <a:buSzPct val="100000"/>
                        <a:buFont typeface="Wingdings" pitchFamily="2" charset="2"/>
                        <a:buChar cha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smtClean="0">
                          <a:ln>
                            <a:noFill/>
                          </a:ln>
                          <a:solidFill>
                            <a:srgbClr val="07080A"/>
                          </a:solidFill>
                          <a:effectLst/>
                          <a:latin typeface="Calibri" pitchFamily="34" charset="0"/>
                          <a:ea typeface="WenQuanYi Micro Hei" charset="0"/>
                          <a:cs typeface="WenQuanYi Micro Hei" charset="0"/>
                        </a:rPr>
                        <a:t>Female</a:t>
                      </a:r>
                    </a:p>
                  </a:txBody>
                  <a:tcPr marL="121674" marR="121674" marT="78107" marB="45722" anchor="ctr"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449263" rtl="0" eaLnBrk="1" fontAlgn="base" latinLnBrk="0" hangingPunct="1">
                        <a:lnSpc>
                          <a:spcPct val="83000"/>
                        </a:lnSpc>
                        <a:spcBef>
                          <a:spcPts val="100"/>
                        </a:spcBef>
                        <a:spcAft>
                          <a:spcPts val="100"/>
                        </a:spcAft>
                        <a:buClr>
                          <a:srgbClr val="000000"/>
                        </a:buClr>
                        <a:buSzPct val="100000"/>
                        <a:buFont typeface="Times New Roman"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endParaRPr kumimoji="0" lang="es-AR" sz="1100" b="0" i="0" u="none" strike="noStrike" cap="none" normalizeH="0" baseline="0" dirty="0" smtClean="0">
                        <a:ln>
                          <a:noFill/>
                        </a:ln>
                        <a:solidFill>
                          <a:srgbClr val="000000"/>
                        </a:solidFill>
                        <a:effectLst/>
                        <a:latin typeface="Calibri" pitchFamily="34" charset="0"/>
                        <a:cs typeface="Times New Roman" pitchFamily="18" charset="0"/>
                      </a:endParaRPr>
                    </a:p>
                    <a:p>
                      <a:pPr marL="0" marR="0" lvl="0" indent="0" algn="ctr" defTabSz="449263" rtl="0" eaLnBrk="1" fontAlgn="base" latinLnBrk="0" hangingPunct="1">
                        <a:lnSpc>
                          <a:spcPct val="83000"/>
                        </a:lnSpc>
                        <a:spcBef>
                          <a:spcPts val="100"/>
                        </a:spcBef>
                        <a:spcAft>
                          <a:spcPts val="100"/>
                        </a:spcAft>
                        <a:buClr>
                          <a:srgbClr val="000000"/>
                        </a:buClr>
                        <a:buSzPct val="100000"/>
                        <a:buFont typeface="Times New Roman"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dirty="0" smtClean="0">
                          <a:ln>
                            <a:noFill/>
                          </a:ln>
                          <a:solidFill>
                            <a:srgbClr val="000000"/>
                          </a:solidFill>
                          <a:effectLst/>
                          <a:latin typeface="Calibri" pitchFamily="34" charset="0"/>
                          <a:cs typeface="Times New Roman" pitchFamily="18" charset="0"/>
                        </a:rPr>
                        <a:t>105 (53)</a:t>
                      </a:r>
                    </a:p>
                    <a:p>
                      <a:pPr marL="0" marR="0" lvl="0" indent="0" algn="ctr" defTabSz="449263" rtl="0" eaLnBrk="1" fontAlgn="base" latinLnBrk="0" hangingPunct="1">
                        <a:lnSpc>
                          <a:spcPct val="83000"/>
                        </a:lnSpc>
                        <a:spcBef>
                          <a:spcPts val="100"/>
                        </a:spcBef>
                        <a:spcAft>
                          <a:spcPts val="100"/>
                        </a:spcAft>
                        <a:buClr>
                          <a:srgbClr val="000000"/>
                        </a:buClr>
                        <a:buSzPct val="100000"/>
                        <a:buFont typeface="Times New Roman"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dirty="0" smtClean="0">
                          <a:ln>
                            <a:noFill/>
                          </a:ln>
                          <a:solidFill>
                            <a:srgbClr val="000000"/>
                          </a:solidFill>
                          <a:effectLst/>
                          <a:latin typeface="Calibri" pitchFamily="34" charset="0"/>
                          <a:cs typeface="Times New Roman" pitchFamily="18" charset="0"/>
                        </a:rPr>
                        <a:t>41 (57)</a:t>
                      </a:r>
                    </a:p>
                  </a:txBody>
                  <a:tcPr marL="68397" marR="68397" marT="32385" marB="0" anchor="ctr"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449263" rtl="0" eaLnBrk="1" fontAlgn="base" latinLnBrk="0" hangingPunct="1">
                        <a:lnSpc>
                          <a:spcPct val="83000"/>
                        </a:lnSpc>
                        <a:spcBef>
                          <a:spcPts val="100"/>
                        </a:spcBef>
                        <a:spcAft>
                          <a:spcPts val="100"/>
                        </a:spcAft>
                        <a:buClr>
                          <a:srgbClr val="000000"/>
                        </a:buClr>
                        <a:buSzPct val="100000"/>
                        <a:buFont typeface="Times New Roman"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endParaRPr kumimoji="0" lang="es-AR" sz="1100" b="0" i="0" u="none" strike="noStrike" cap="none" normalizeH="0" baseline="0" smtClean="0">
                        <a:ln>
                          <a:noFill/>
                        </a:ln>
                        <a:solidFill>
                          <a:srgbClr val="000000"/>
                        </a:solidFill>
                        <a:effectLst/>
                        <a:latin typeface="Calibri" pitchFamily="34" charset="0"/>
                        <a:cs typeface="Times New Roman" pitchFamily="18" charset="0"/>
                      </a:endParaRPr>
                    </a:p>
                    <a:p>
                      <a:pPr marL="0" marR="0" lvl="0" indent="0" algn="ctr" defTabSz="449263" rtl="0" eaLnBrk="1" fontAlgn="base" latinLnBrk="0" hangingPunct="1">
                        <a:lnSpc>
                          <a:spcPct val="83000"/>
                        </a:lnSpc>
                        <a:spcBef>
                          <a:spcPts val="100"/>
                        </a:spcBef>
                        <a:spcAft>
                          <a:spcPts val="100"/>
                        </a:spcAft>
                        <a:buClr>
                          <a:srgbClr val="000000"/>
                        </a:buClr>
                        <a:buSzPct val="100000"/>
                        <a:buFont typeface="Times New Roman"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smtClean="0">
                          <a:ln>
                            <a:noFill/>
                          </a:ln>
                          <a:solidFill>
                            <a:srgbClr val="000000"/>
                          </a:solidFill>
                          <a:effectLst/>
                          <a:latin typeface="Calibri" pitchFamily="34" charset="0"/>
                          <a:cs typeface="Times New Roman" pitchFamily="18" charset="0"/>
                        </a:rPr>
                        <a:t>83 (182)</a:t>
                      </a:r>
                    </a:p>
                    <a:p>
                      <a:pPr marL="0" marR="0" lvl="0" indent="0" algn="ctr" defTabSz="449263" rtl="0" eaLnBrk="1" fontAlgn="base" latinLnBrk="0" hangingPunct="1">
                        <a:lnSpc>
                          <a:spcPct val="83000"/>
                        </a:lnSpc>
                        <a:spcBef>
                          <a:spcPts val="100"/>
                        </a:spcBef>
                        <a:spcAft>
                          <a:spcPts val="100"/>
                        </a:spcAft>
                        <a:buClr>
                          <a:srgbClr val="000000"/>
                        </a:buClr>
                        <a:buSzPct val="100000"/>
                        <a:buFont typeface="Times New Roman"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smtClean="0">
                          <a:ln>
                            <a:noFill/>
                          </a:ln>
                          <a:solidFill>
                            <a:srgbClr val="000000"/>
                          </a:solidFill>
                          <a:effectLst/>
                          <a:latin typeface="Calibri" pitchFamily="34" charset="0"/>
                          <a:cs typeface="Times New Roman" pitchFamily="18" charset="0"/>
                        </a:rPr>
                        <a:t>109 (66)</a:t>
                      </a:r>
                    </a:p>
                  </a:txBody>
                  <a:tcPr marL="68397" marR="68397" marT="32385" marB="0" anchor="ctr"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solidFill>
                      <a:srgbClr val="F2F2F2"/>
                    </a:solidFill>
                  </a:tcPr>
                </a:tc>
              </a:tr>
              <a:tr h="627399">
                <a:tc>
                  <a:txBody>
                    <a:bodyPr/>
                    <a:lstStyle/>
                    <a:p>
                      <a:pPr marL="282575" marR="0" lvl="0" indent="-169863" algn="l" defTabSz="449263" rtl="0" eaLnBrk="1" fontAlgn="base" latinLnBrk="0" hangingPunct="1">
                        <a:lnSpc>
                          <a:spcPct val="83000"/>
                        </a:lnSpc>
                        <a:spcBef>
                          <a:spcPct val="0"/>
                        </a:spcBef>
                        <a:spcAft>
                          <a:spcPct val="0"/>
                        </a:spcAft>
                        <a:buClr>
                          <a:srgbClr val="000000"/>
                        </a:buClr>
                        <a:buSzPct val="100000"/>
                        <a:buFont typeface="Times New Roman" pitchFamily="18" charset="0"/>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smtClean="0">
                          <a:ln>
                            <a:noFill/>
                          </a:ln>
                          <a:solidFill>
                            <a:srgbClr val="07080A"/>
                          </a:solidFill>
                          <a:effectLst/>
                          <a:latin typeface="Calibri" pitchFamily="34" charset="0"/>
                          <a:ea typeface="WenQuanYi Micro Hei" charset="0"/>
                          <a:cs typeface="WenQuanYi Micro Hei" charset="0"/>
                        </a:rPr>
                        <a:t>Race</a:t>
                      </a:r>
                    </a:p>
                    <a:p>
                      <a:pPr marL="282575" marR="0" lvl="0" indent="-169863" algn="l" defTabSz="449263" rtl="0" eaLnBrk="1" fontAlgn="base" latinLnBrk="0" hangingPunct="1">
                        <a:lnSpc>
                          <a:spcPct val="83000"/>
                        </a:lnSpc>
                        <a:spcBef>
                          <a:spcPct val="0"/>
                        </a:spcBef>
                        <a:spcAft>
                          <a:spcPct val="0"/>
                        </a:spcAft>
                        <a:buClr>
                          <a:srgbClr val="000000"/>
                        </a:buClr>
                        <a:buSzPct val="100000"/>
                        <a:buFont typeface="Wingdings" pitchFamily="2" charset="2"/>
                        <a:buChar cha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smtClean="0">
                          <a:ln>
                            <a:noFill/>
                          </a:ln>
                          <a:solidFill>
                            <a:srgbClr val="07080A"/>
                          </a:solidFill>
                          <a:effectLst/>
                          <a:latin typeface="Calibri" pitchFamily="34" charset="0"/>
                          <a:ea typeface="WenQuanYi Micro Hei" charset="0"/>
                          <a:cs typeface="WenQuanYi Micro Hei" charset="0"/>
                        </a:rPr>
                        <a:t>White</a:t>
                      </a:r>
                    </a:p>
                    <a:p>
                      <a:pPr marL="282575" marR="0" lvl="0" indent="-169863" algn="l" defTabSz="449263" rtl="0" eaLnBrk="1" fontAlgn="base" latinLnBrk="0" hangingPunct="1">
                        <a:lnSpc>
                          <a:spcPct val="83000"/>
                        </a:lnSpc>
                        <a:spcBef>
                          <a:spcPct val="0"/>
                        </a:spcBef>
                        <a:spcAft>
                          <a:spcPct val="0"/>
                        </a:spcAft>
                        <a:buClr>
                          <a:srgbClr val="000000"/>
                        </a:buClr>
                        <a:buSzPct val="100000"/>
                        <a:buFont typeface="Wingdings" pitchFamily="2" charset="2"/>
                        <a:buChar cha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smtClean="0">
                          <a:ln>
                            <a:noFill/>
                          </a:ln>
                          <a:solidFill>
                            <a:srgbClr val="07080A"/>
                          </a:solidFill>
                          <a:effectLst/>
                          <a:latin typeface="Calibri" pitchFamily="34" charset="0"/>
                          <a:ea typeface="WenQuanYi Micro Hei" charset="0"/>
                          <a:cs typeface="WenQuanYi Micro Hei" charset="0"/>
                        </a:rPr>
                        <a:t>Black</a:t>
                      </a:r>
                    </a:p>
                  </a:txBody>
                  <a:tcPr marL="121674" marR="121674" marT="78107" marB="45722" anchor="ctr"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solidFill>
                      <a:srgbClr val="CDCDCF"/>
                    </a:solidFill>
                  </a:tcPr>
                </a:tc>
                <a:tc>
                  <a:txBody>
                    <a:bodyPr/>
                    <a:lstStyle/>
                    <a:p>
                      <a:pPr marL="0" marR="0" lvl="0" indent="0" algn="ctr" defTabSz="449263" rtl="0" eaLnBrk="1" fontAlgn="base" latinLnBrk="0" hangingPunct="1">
                        <a:lnSpc>
                          <a:spcPct val="83000"/>
                        </a:lnSpc>
                        <a:spcBef>
                          <a:spcPts val="100"/>
                        </a:spcBef>
                        <a:spcAft>
                          <a:spcPts val="100"/>
                        </a:spcAft>
                        <a:buClr>
                          <a:srgbClr val="000000"/>
                        </a:buClr>
                        <a:buSzPct val="100000"/>
                        <a:buFont typeface="Times New Roman"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endParaRPr kumimoji="0" lang="es-AR" sz="1100" b="0" i="0" u="none" strike="noStrike" cap="none" normalizeH="0" baseline="0" dirty="0" smtClean="0">
                        <a:ln>
                          <a:noFill/>
                        </a:ln>
                        <a:solidFill>
                          <a:srgbClr val="000000"/>
                        </a:solidFill>
                        <a:effectLst/>
                        <a:latin typeface="Calibri" pitchFamily="34" charset="0"/>
                        <a:cs typeface="Times New Roman" pitchFamily="18" charset="0"/>
                      </a:endParaRPr>
                    </a:p>
                    <a:p>
                      <a:pPr marL="0" marR="0" lvl="0" indent="0" algn="ctr" defTabSz="449263" rtl="0" eaLnBrk="1" fontAlgn="base" latinLnBrk="0" hangingPunct="1">
                        <a:lnSpc>
                          <a:spcPct val="83000"/>
                        </a:lnSpc>
                        <a:spcBef>
                          <a:spcPts val="100"/>
                        </a:spcBef>
                        <a:spcAft>
                          <a:spcPts val="100"/>
                        </a:spcAft>
                        <a:buClr>
                          <a:srgbClr val="000000"/>
                        </a:buClr>
                        <a:buSzPct val="100000"/>
                        <a:buFont typeface="Times New Roman"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dirty="0" smtClean="0">
                          <a:ln>
                            <a:noFill/>
                          </a:ln>
                          <a:solidFill>
                            <a:srgbClr val="000000"/>
                          </a:solidFill>
                          <a:effectLst/>
                          <a:latin typeface="Calibri" pitchFamily="34" charset="0"/>
                          <a:cs typeface="Times New Roman" pitchFamily="18" charset="0"/>
                        </a:rPr>
                        <a:t>92 (50)</a:t>
                      </a:r>
                    </a:p>
                    <a:p>
                      <a:pPr marL="0" marR="0" lvl="0" indent="0" algn="ctr" defTabSz="449263" rtl="0" eaLnBrk="1" fontAlgn="base" latinLnBrk="0" hangingPunct="1">
                        <a:lnSpc>
                          <a:spcPct val="83000"/>
                        </a:lnSpc>
                        <a:spcBef>
                          <a:spcPts val="100"/>
                        </a:spcBef>
                        <a:spcAft>
                          <a:spcPts val="100"/>
                        </a:spcAft>
                        <a:buClr>
                          <a:srgbClr val="000000"/>
                        </a:buClr>
                        <a:buSzPct val="100000"/>
                        <a:buFont typeface="Times New Roman"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dirty="0" smtClean="0">
                          <a:ln>
                            <a:noFill/>
                          </a:ln>
                          <a:solidFill>
                            <a:srgbClr val="000000"/>
                          </a:solidFill>
                          <a:effectLst/>
                          <a:latin typeface="Calibri" pitchFamily="34" charset="0"/>
                          <a:cs typeface="Times New Roman" pitchFamily="18" charset="0"/>
                        </a:rPr>
                        <a:t>36 (60)</a:t>
                      </a:r>
                    </a:p>
                  </a:txBody>
                  <a:tcPr marL="68397" marR="68397" marT="32385" marB="0" anchor="ctr"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solidFill>
                      <a:srgbClr val="CDCDCF"/>
                    </a:solidFill>
                  </a:tcPr>
                </a:tc>
                <a:tc>
                  <a:txBody>
                    <a:bodyPr/>
                    <a:lstStyle/>
                    <a:p>
                      <a:pPr marL="0" marR="0" lvl="0" indent="0" algn="ctr" defTabSz="449263" rtl="0" eaLnBrk="1" fontAlgn="base" latinLnBrk="0" hangingPunct="1">
                        <a:lnSpc>
                          <a:spcPct val="83000"/>
                        </a:lnSpc>
                        <a:spcBef>
                          <a:spcPts val="100"/>
                        </a:spcBef>
                        <a:spcAft>
                          <a:spcPts val="100"/>
                        </a:spcAft>
                        <a:buClr>
                          <a:srgbClr val="000000"/>
                        </a:buClr>
                        <a:buSzPct val="100000"/>
                        <a:buFont typeface="Times New Roman"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endParaRPr kumimoji="0" lang="es-AR" sz="1100" b="0" i="0" u="none" strike="noStrike" cap="none" normalizeH="0" baseline="0" dirty="0" smtClean="0">
                        <a:ln>
                          <a:noFill/>
                        </a:ln>
                        <a:solidFill>
                          <a:srgbClr val="000000"/>
                        </a:solidFill>
                        <a:effectLst/>
                        <a:latin typeface="Calibri" pitchFamily="34" charset="0"/>
                        <a:cs typeface="Times New Roman" pitchFamily="18" charset="0"/>
                      </a:endParaRPr>
                    </a:p>
                    <a:p>
                      <a:pPr marL="0" marR="0" lvl="0" indent="0" algn="ctr" defTabSz="449263" rtl="0" eaLnBrk="1" fontAlgn="base" latinLnBrk="0" hangingPunct="1">
                        <a:lnSpc>
                          <a:spcPct val="83000"/>
                        </a:lnSpc>
                        <a:spcBef>
                          <a:spcPts val="100"/>
                        </a:spcBef>
                        <a:spcAft>
                          <a:spcPts val="100"/>
                        </a:spcAft>
                        <a:buClr>
                          <a:srgbClr val="000000"/>
                        </a:buClr>
                        <a:buSzPct val="100000"/>
                        <a:buFont typeface="Times New Roman"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dirty="0" smtClean="0">
                          <a:ln>
                            <a:noFill/>
                          </a:ln>
                          <a:solidFill>
                            <a:srgbClr val="000000"/>
                          </a:solidFill>
                          <a:effectLst/>
                          <a:latin typeface="Calibri" pitchFamily="34" charset="0"/>
                          <a:cs typeface="Times New Roman" pitchFamily="18" charset="0"/>
                        </a:rPr>
                        <a:t>89 (162)</a:t>
                      </a:r>
                    </a:p>
                    <a:p>
                      <a:pPr marL="0" marR="0" lvl="0" indent="0" algn="ctr" defTabSz="449263" rtl="0" eaLnBrk="1" fontAlgn="base" latinLnBrk="0" hangingPunct="1">
                        <a:lnSpc>
                          <a:spcPct val="83000"/>
                        </a:lnSpc>
                        <a:spcBef>
                          <a:spcPts val="100"/>
                        </a:spcBef>
                        <a:spcAft>
                          <a:spcPts val="100"/>
                        </a:spcAft>
                        <a:buClr>
                          <a:srgbClr val="000000"/>
                        </a:buClr>
                        <a:buSzPct val="100000"/>
                        <a:buFont typeface="Times New Roman"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dirty="0" smtClean="0">
                          <a:ln>
                            <a:noFill/>
                          </a:ln>
                          <a:solidFill>
                            <a:srgbClr val="000000"/>
                          </a:solidFill>
                          <a:effectLst/>
                          <a:latin typeface="Calibri" pitchFamily="34" charset="0"/>
                          <a:cs typeface="Times New Roman" pitchFamily="18" charset="0"/>
                        </a:rPr>
                        <a:t>94 (58)</a:t>
                      </a:r>
                    </a:p>
                  </a:txBody>
                  <a:tcPr marL="68397" marR="68397" marT="32385" marB="0" anchor="ctr"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solidFill>
                      <a:srgbClr val="CDCDCF"/>
                    </a:solidFill>
                  </a:tcPr>
                </a:tc>
              </a:tr>
              <a:tr h="799167">
                <a:tc>
                  <a:txBody>
                    <a:bodyPr/>
                    <a:lstStyle/>
                    <a:p>
                      <a:pPr marL="282575" marR="0" lvl="0" indent="-169863" algn="l" defTabSz="449263" rtl="0" eaLnBrk="1" fontAlgn="base" latinLnBrk="0" hangingPunct="1">
                        <a:lnSpc>
                          <a:spcPct val="83000"/>
                        </a:lnSpc>
                        <a:spcBef>
                          <a:spcPct val="0"/>
                        </a:spcBef>
                        <a:spcAft>
                          <a:spcPct val="0"/>
                        </a:spcAft>
                        <a:buClr>
                          <a:srgbClr val="000000"/>
                        </a:buClr>
                        <a:buSzPct val="100000"/>
                        <a:buFont typeface="Times New Roman" pitchFamily="18" charset="0"/>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smtClean="0">
                          <a:ln>
                            <a:noFill/>
                          </a:ln>
                          <a:solidFill>
                            <a:srgbClr val="000000"/>
                          </a:solidFill>
                          <a:effectLst/>
                          <a:latin typeface="Calibri" pitchFamily="34" charset="0"/>
                          <a:ea typeface="WenQuanYi Micro Hei" charset="0"/>
                          <a:cs typeface="WenQuanYi Micro Hei" charset="0"/>
                        </a:rPr>
                        <a:t>Region</a:t>
                      </a:r>
                    </a:p>
                    <a:p>
                      <a:pPr marL="282575" marR="0" lvl="0" indent="-169863" algn="l" defTabSz="449263" rtl="0" eaLnBrk="1" fontAlgn="base" latinLnBrk="0" hangingPunct="1">
                        <a:lnSpc>
                          <a:spcPct val="83000"/>
                        </a:lnSpc>
                        <a:spcBef>
                          <a:spcPct val="0"/>
                        </a:spcBef>
                        <a:spcAft>
                          <a:spcPct val="0"/>
                        </a:spcAft>
                        <a:buClr>
                          <a:srgbClr val="000000"/>
                        </a:buClr>
                        <a:buSzPct val="100000"/>
                        <a:buFont typeface="Wingdings" pitchFamily="2" charset="2"/>
                        <a:buChar cha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smtClean="0">
                          <a:ln>
                            <a:noFill/>
                          </a:ln>
                          <a:solidFill>
                            <a:srgbClr val="000000"/>
                          </a:solidFill>
                          <a:effectLst/>
                          <a:latin typeface="Calibri" pitchFamily="34" charset="0"/>
                          <a:ea typeface="WenQuanYi Micro Hei" charset="0"/>
                          <a:cs typeface="WenQuanYi Micro Hei" charset="0"/>
                        </a:rPr>
                        <a:t>North America</a:t>
                      </a:r>
                    </a:p>
                    <a:p>
                      <a:pPr marL="282575" marR="0" lvl="0" indent="-169863" algn="l" defTabSz="449263" rtl="0" eaLnBrk="1" fontAlgn="base" latinLnBrk="0" hangingPunct="1">
                        <a:lnSpc>
                          <a:spcPct val="83000"/>
                        </a:lnSpc>
                        <a:spcBef>
                          <a:spcPct val="0"/>
                        </a:spcBef>
                        <a:spcAft>
                          <a:spcPct val="0"/>
                        </a:spcAft>
                        <a:buClr>
                          <a:srgbClr val="000000"/>
                        </a:buClr>
                        <a:buSzPct val="100000"/>
                        <a:buFont typeface="Wingdings" pitchFamily="2" charset="2"/>
                        <a:buChar cha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smtClean="0">
                          <a:ln>
                            <a:noFill/>
                          </a:ln>
                          <a:solidFill>
                            <a:srgbClr val="000000"/>
                          </a:solidFill>
                          <a:effectLst/>
                          <a:latin typeface="Calibri" pitchFamily="34" charset="0"/>
                          <a:ea typeface="WenQuanYi Micro Hei" charset="0"/>
                          <a:cs typeface="WenQuanYi Micro Hei" charset="0"/>
                        </a:rPr>
                        <a:t>Europe</a:t>
                      </a:r>
                    </a:p>
                    <a:p>
                      <a:pPr marL="282575" marR="0" lvl="0" indent="-169863" algn="l" defTabSz="449263" rtl="0" eaLnBrk="1" fontAlgn="base" latinLnBrk="0" hangingPunct="1">
                        <a:lnSpc>
                          <a:spcPct val="83000"/>
                        </a:lnSpc>
                        <a:spcBef>
                          <a:spcPct val="0"/>
                        </a:spcBef>
                        <a:spcAft>
                          <a:spcPct val="0"/>
                        </a:spcAft>
                        <a:buClr>
                          <a:srgbClr val="000000"/>
                        </a:buClr>
                        <a:buSzPct val="100000"/>
                        <a:buFont typeface="Wingdings" pitchFamily="2" charset="2"/>
                        <a:buChar cha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smtClean="0">
                          <a:ln>
                            <a:noFill/>
                          </a:ln>
                          <a:solidFill>
                            <a:srgbClr val="000000"/>
                          </a:solidFill>
                          <a:effectLst/>
                          <a:latin typeface="Calibri" pitchFamily="34" charset="0"/>
                          <a:ea typeface="WenQuanYi Micro Hei" charset="0"/>
                          <a:cs typeface="WenQuanYi Micro Hei" charset="0"/>
                        </a:rPr>
                        <a:t>South America</a:t>
                      </a:r>
                    </a:p>
                  </a:txBody>
                  <a:tcPr marL="121674" marR="121674" marT="78107" marB="45722" anchor="ctr"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endParaRPr kumimoji="0" lang="es-AR" sz="1100" b="0" i="0" u="none" strike="noStrike" cap="none" normalizeH="0" baseline="0" smtClean="0">
                        <a:ln>
                          <a:noFill/>
                        </a:ln>
                        <a:solidFill>
                          <a:srgbClr val="000000"/>
                        </a:solidFill>
                        <a:effectLst/>
                        <a:latin typeface="Calibri" pitchFamily="34" charset="0"/>
                        <a:ea typeface="WenQuanYi Micro Hei" charset="0"/>
                        <a:cs typeface="WenQuanYi Micro Hei" charset="0"/>
                      </a:endParaRPr>
                    </a:p>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smtClean="0">
                          <a:ln>
                            <a:noFill/>
                          </a:ln>
                          <a:solidFill>
                            <a:srgbClr val="000000"/>
                          </a:solidFill>
                          <a:effectLst/>
                          <a:latin typeface="Calibri" pitchFamily="34" charset="0"/>
                          <a:ea typeface="WenQuanYi Micro Hei" charset="0"/>
                          <a:cs typeface="WenQuanYi Micro Hei" charset="0"/>
                        </a:rPr>
                        <a:t>56 (52)</a:t>
                      </a:r>
                    </a:p>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smtClean="0">
                          <a:ln>
                            <a:noFill/>
                          </a:ln>
                          <a:solidFill>
                            <a:srgbClr val="000000"/>
                          </a:solidFill>
                          <a:effectLst/>
                          <a:latin typeface="Calibri" pitchFamily="34" charset="0"/>
                          <a:ea typeface="WenQuanYi Micro Hei" charset="0"/>
                          <a:cs typeface="WenQuanYi Micro Hei" charset="0"/>
                        </a:rPr>
                        <a:t>29 (56)</a:t>
                      </a:r>
                    </a:p>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smtClean="0">
                          <a:ln>
                            <a:noFill/>
                          </a:ln>
                          <a:solidFill>
                            <a:srgbClr val="000000"/>
                          </a:solidFill>
                          <a:effectLst/>
                          <a:latin typeface="Calibri" pitchFamily="34" charset="0"/>
                          <a:ea typeface="WenQuanYi Micro Hei" charset="0"/>
                          <a:cs typeface="WenQuanYi Micro Hei" charset="0"/>
                        </a:rPr>
                        <a:t>57 (54)</a:t>
                      </a:r>
                    </a:p>
                  </a:txBody>
                  <a:tcPr marL="68397" marR="68397" marT="32385" marB="0" anchor="ctr"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endParaRPr kumimoji="0" lang="es-AR" sz="1100" b="0" i="0" u="none" strike="noStrike" cap="none" normalizeH="0" baseline="0" dirty="0" smtClean="0">
                        <a:ln>
                          <a:noFill/>
                        </a:ln>
                        <a:solidFill>
                          <a:srgbClr val="000000"/>
                        </a:solidFill>
                        <a:effectLst/>
                        <a:latin typeface="Calibri" pitchFamily="34" charset="0"/>
                        <a:ea typeface="WenQuanYi Micro Hei" charset="0"/>
                        <a:cs typeface="WenQuanYi Micro Hei" charset="0"/>
                      </a:endParaRPr>
                    </a:p>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dirty="0" smtClean="0">
                          <a:ln>
                            <a:noFill/>
                          </a:ln>
                          <a:solidFill>
                            <a:srgbClr val="000000"/>
                          </a:solidFill>
                          <a:effectLst/>
                          <a:latin typeface="Calibri" pitchFamily="34" charset="0"/>
                          <a:ea typeface="WenQuanYi Micro Hei" charset="0"/>
                          <a:cs typeface="WenQuanYi Micro Hei" charset="0"/>
                        </a:rPr>
                        <a:t>74 (97)</a:t>
                      </a:r>
                    </a:p>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dirty="0" smtClean="0">
                          <a:ln>
                            <a:noFill/>
                          </a:ln>
                          <a:solidFill>
                            <a:srgbClr val="000000"/>
                          </a:solidFill>
                          <a:effectLst/>
                          <a:latin typeface="Calibri" pitchFamily="34" charset="0"/>
                          <a:ea typeface="WenQuanYi Micro Hei" charset="0"/>
                          <a:cs typeface="WenQuanYi Micro Hei" charset="0"/>
                        </a:rPr>
                        <a:t>106 (46)</a:t>
                      </a:r>
                    </a:p>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kumimoji="0" lang="es-AR" sz="1100" b="0" i="0" u="none" strike="noStrike" cap="none" normalizeH="0" baseline="0" dirty="0" smtClean="0">
                          <a:ln>
                            <a:noFill/>
                          </a:ln>
                          <a:solidFill>
                            <a:srgbClr val="000000"/>
                          </a:solidFill>
                          <a:effectLst/>
                          <a:latin typeface="Calibri" pitchFamily="34" charset="0"/>
                          <a:ea typeface="WenQuanYi Micro Hei" charset="0"/>
                          <a:cs typeface="WenQuanYi Micro Hei" charset="0"/>
                        </a:rPr>
                        <a:t>92 (98)</a:t>
                      </a:r>
                    </a:p>
                  </a:txBody>
                  <a:tcPr marL="68397" marR="68397" marT="32385" marB="0" anchor="ctr"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solidFill>
                      <a:srgbClr val="F2F2F2"/>
                    </a:solidFill>
                  </a:tcPr>
                </a:tc>
              </a:tr>
            </a:tbl>
          </a:graphicData>
        </a:graphic>
      </p:graphicFrame>
      <p:sp>
        <p:nvSpPr>
          <p:cNvPr id="2" name="1 Rectángulo"/>
          <p:cNvSpPr/>
          <p:nvPr/>
        </p:nvSpPr>
        <p:spPr>
          <a:xfrm>
            <a:off x="695325" y="908050"/>
            <a:ext cx="10872788" cy="1481138"/>
          </a:xfrm>
          <a:prstGeom prst="rect">
            <a:avLst/>
          </a:prstGeom>
        </p:spPr>
        <p:txBody>
          <a:bodyPr>
            <a:spAutoFit/>
          </a:bodyPr>
          <a:lstStyle/>
          <a:p>
            <a:pPr defTabSz="449263" fontAlgn="base" hangingPunct="0">
              <a:lnSpc>
                <a:spcPct val="94000"/>
              </a:lnSpc>
              <a:spcBef>
                <a:spcPct val="0"/>
              </a:spcBef>
              <a:spcAft>
                <a:spcPct val="0"/>
              </a:spcAft>
              <a:buClr>
                <a:srgbClr val="000000"/>
              </a:buClr>
              <a:buSzPct val="100000"/>
              <a:buFont typeface="Times New Roman" pitchFamily="18" charset="0"/>
              <a:buNone/>
              <a:defRPr/>
            </a:pPr>
            <a:r>
              <a:rPr lang="en-US" sz="2400" dirty="0">
                <a:solidFill>
                  <a:srgbClr val="FF0000"/>
                </a:solidFill>
              </a:rPr>
              <a:t>54% percent </a:t>
            </a:r>
            <a:r>
              <a:rPr lang="en-US" sz="1800" dirty="0">
                <a:solidFill>
                  <a:srgbClr val="333333"/>
                </a:solidFill>
                <a:latin typeface="Helvetica Neue"/>
              </a:rPr>
              <a:t>of subjects in the Randomized Cohort (1-2 remaining ARV classes at baseline), receiving FTR plus optimized background therapy (OBT), achieved </a:t>
            </a:r>
            <a:r>
              <a:rPr lang="en-US" sz="1800" dirty="0" err="1">
                <a:solidFill>
                  <a:srgbClr val="333333"/>
                </a:solidFill>
                <a:latin typeface="Helvetica Neue"/>
              </a:rPr>
              <a:t>virologic</a:t>
            </a:r>
            <a:r>
              <a:rPr lang="en-US" sz="1800" dirty="0">
                <a:solidFill>
                  <a:srgbClr val="333333"/>
                </a:solidFill>
                <a:latin typeface="Helvetica Neue"/>
              </a:rPr>
              <a:t> suppression (HIV-1 RNA &lt; 40 c/mL) at Week 24 (W24). The mean CD4+ T-cell count increased by 90 cells/µL from baseline at W24. </a:t>
            </a:r>
            <a:r>
              <a:rPr lang="en-US" sz="1800" dirty="0" err="1">
                <a:solidFill>
                  <a:srgbClr val="333333"/>
                </a:solidFill>
                <a:latin typeface="Helvetica Neue"/>
              </a:rPr>
              <a:t>Virologic</a:t>
            </a:r>
            <a:r>
              <a:rPr lang="en-US" sz="1800" dirty="0">
                <a:solidFill>
                  <a:srgbClr val="333333"/>
                </a:solidFill>
                <a:latin typeface="Helvetica Neue"/>
              </a:rPr>
              <a:t> response at W24 </a:t>
            </a:r>
            <a:r>
              <a:rPr lang="en-US" sz="1800" dirty="0">
                <a:solidFill>
                  <a:srgbClr val="FF0000"/>
                </a:solidFill>
                <a:latin typeface="Helvetica Neue"/>
              </a:rPr>
              <a:t>was similar across subgroups except high baseline VL (≥100,000 c/mL) and low baseline CD4+ count (&lt; 50 cells/µL)</a:t>
            </a:r>
            <a:r>
              <a:rPr lang="en-US" sz="1800" dirty="0">
                <a:solidFill>
                  <a:srgbClr val="333333"/>
                </a:solidFill>
                <a:latin typeface="Helvetica Neue"/>
              </a:rPr>
              <a:t>; two well-recognized determinants of </a:t>
            </a:r>
            <a:r>
              <a:rPr lang="en-US" sz="1800" dirty="0" err="1">
                <a:solidFill>
                  <a:srgbClr val="333333"/>
                </a:solidFill>
                <a:latin typeface="Helvetica Neue"/>
              </a:rPr>
              <a:t>virologic</a:t>
            </a:r>
            <a:r>
              <a:rPr lang="en-US" sz="1800" dirty="0">
                <a:solidFill>
                  <a:srgbClr val="333333"/>
                </a:solidFill>
                <a:latin typeface="Helvetica Neue"/>
              </a:rPr>
              <a:t> response</a:t>
            </a:r>
            <a:endParaRPr lang="es-AR" sz="1800" dirty="0">
              <a:solidFill>
                <a:srgbClr val="000000"/>
              </a:solidFill>
              <a:latin typeface="Arial" charset="0"/>
            </a:endParaRPr>
          </a:p>
        </p:txBody>
      </p:sp>
    </p:spTree>
    <p:extLst>
      <p:ext uri="{BB962C8B-B14F-4D97-AF65-F5344CB8AC3E}">
        <p14:creationId xmlns:p14="http://schemas.microsoft.com/office/powerpoint/2010/main" val="37490744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609763" y="238135"/>
            <a:ext cx="10872444" cy="1103313"/>
          </a:xfrm>
        </p:spPr>
        <p:txBody>
          <a:bodyPr>
            <a:normAutofit/>
          </a:bodyPr>
          <a:lstStyle/>
          <a:p>
            <a:r>
              <a:rPr lang="en-US" altLang="en-US" sz="3200" dirty="0" err="1">
                <a:solidFill>
                  <a:prstClr val="black"/>
                </a:solidFill>
              </a:rPr>
              <a:t>Ibalizumab</a:t>
            </a:r>
            <a:r>
              <a:rPr lang="en-US" altLang="en-US" sz="3200" dirty="0">
                <a:solidFill>
                  <a:prstClr val="black"/>
                </a:solidFill>
              </a:rPr>
              <a:t>: primer Ac monoclonal </a:t>
            </a:r>
            <a:r>
              <a:rPr lang="en-US" altLang="en-US" sz="3200" dirty="0" err="1">
                <a:solidFill>
                  <a:prstClr val="black"/>
                </a:solidFill>
              </a:rPr>
              <a:t>aprobado</a:t>
            </a:r>
            <a:r>
              <a:rPr lang="en-US" altLang="en-US" sz="3200" dirty="0">
                <a:solidFill>
                  <a:prstClr val="black"/>
                </a:solidFill>
              </a:rPr>
              <a:t> para el VIH </a:t>
            </a:r>
            <a:r>
              <a:rPr lang="en-US" altLang="en-US" sz="3200" dirty="0" err="1" smtClean="0">
                <a:solidFill>
                  <a:prstClr val="black"/>
                </a:solidFill>
              </a:rPr>
              <a:t>multirresistente</a:t>
            </a:r>
            <a:endParaRPr lang="en-US" altLang="en-US" sz="3200" dirty="0" smtClean="0">
              <a:solidFill>
                <a:srgbClr val="FF0000"/>
              </a:solidFill>
            </a:endParaRPr>
          </a:p>
        </p:txBody>
      </p:sp>
      <p:sp>
        <p:nvSpPr>
          <p:cNvPr id="66563" name="Content Placeholder 2"/>
          <p:cNvSpPr>
            <a:spLocks noGrp="1"/>
          </p:cNvSpPr>
          <p:nvPr>
            <p:ph idx="1"/>
          </p:nvPr>
        </p:nvSpPr>
        <p:spPr>
          <a:xfrm>
            <a:off x="604996" y="1512898"/>
            <a:ext cx="10877208" cy="1398587"/>
          </a:xfrm>
        </p:spPr>
        <p:txBody>
          <a:bodyPr>
            <a:normAutofit fontScale="25000" lnSpcReduction="20000"/>
          </a:bodyPr>
          <a:lstStyle/>
          <a:p>
            <a:pPr>
              <a:spcAft>
                <a:spcPct val="0"/>
              </a:spcAft>
            </a:pPr>
            <a:r>
              <a:rPr lang="en-US" altLang="en-US" sz="8000" dirty="0" err="1" smtClean="0"/>
              <a:t>Ibalizumab</a:t>
            </a:r>
            <a:r>
              <a:rPr lang="en-US" altLang="en-US" sz="8000" dirty="0" smtClean="0"/>
              <a:t>: humanized </a:t>
            </a:r>
            <a:r>
              <a:rPr lang="en-US" altLang="en-US" sz="8000" dirty="0" err="1" smtClean="0"/>
              <a:t>mAb</a:t>
            </a:r>
            <a:r>
              <a:rPr lang="en-US" altLang="en-US" sz="8000" dirty="0" smtClean="0"/>
              <a:t> to conformational epitope on CD4 receptor that blocks </a:t>
            </a:r>
            <a:r>
              <a:rPr lang="en-US" altLang="en-US" sz="8000" dirty="0" err="1" smtClean="0"/>
              <a:t>postattachment</a:t>
            </a:r>
            <a:r>
              <a:rPr lang="en-US" altLang="en-US" sz="8000" dirty="0" smtClean="0"/>
              <a:t> HIV entry into CD4+ T-cells without altering normal cell function</a:t>
            </a:r>
          </a:p>
          <a:p>
            <a:pPr>
              <a:spcAft>
                <a:spcPct val="0"/>
              </a:spcAft>
            </a:pPr>
            <a:r>
              <a:rPr lang="en-US" altLang="en-US" sz="8000" dirty="0" smtClean="0"/>
              <a:t>Single-arm, open-label phase III trial </a:t>
            </a:r>
          </a:p>
          <a:p>
            <a:pPr lvl="1">
              <a:spcAft>
                <a:spcPct val="0"/>
              </a:spcAft>
            </a:pPr>
            <a:r>
              <a:rPr lang="en-US" altLang="en-US" sz="8000" dirty="0" smtClean="0"/>
              <a:t>Primary endpoint: ≥ 0.5 log</a:t>
            </a:r>
            <a:r>
              <a:rPr lang="en-US" altLang="en-US" sz="8000" baseline="-25000" dirty="0" smtClean="0"/>
              <a:t>10</a:t>
            </a:r>
            <a:r>
              <a:rPr lang="en-US" altLang="en-US" sz="8000" dirty="0" smtClean="0"/>
              <a:t> HIV-1 RNA decrease at Day 14</a:t>
            </a:r>
          </a:p>
          <a:p>
            <a:pPr lvl="1">
              <a:spcAft>
                <a:spcPct val="0"/>
              </a:spcAft>
            </a:pPr>
            <a:endParaRPr lang="en-US" altLang="en-US" sz="6200" dirty="0" smtClean="0"/>
          </a:p>
          <a:p>
            <a:pPr lvl="1">
              <a:spcAft>
                <a:spcPct val="0"/>
              </a:spcAft>
            </a:pPr>
            <a:endParaRPr lang="en-US" altLang="en-US" sz="6200" dirty="0" smtClean="0"/>
          </a:p>
          <a:p>
            <a:pPr lvl="1">
              <a:spcAft>
                <a:spcPct val="0"/>
              </a:spcAft>
            </a:pPr>
            <a:endParaRPr lang="en-US" altLang="en-US" sz="6200" dirty="0" smtClean="0"/>
          </a:p>
          <a:p>
            <a:pPr lvl="1">
              <a:spcAft>
                <a:spcPct val="0"/>
              </a:spcAft>
            </a:pPr>
            <a:endParaRPr lang="en-US" altLang="en-US" sz="6200" dirty="0" smtClean="0"/>
          </a:p>
          <a:p>
            <a:pPr lvl="1">
              <a:spcAft>
                <a:spcPct val="0"/>
              </a:spcAft>
            </a:pPr>
            <a:endParaRPr lang="en-US" altLang="en-US" sz="6200" dirty="0" smtClean="0"/>
          </a:p>
          <a:p>
            <a:pPr lvl="1">
              <a:spcAft>
                <a:spcPct val="0"/>
              </a:spcAft>
            </a:pPr>
            <a:endParaRPr lang="en-US" altLang="en-US" sz="6200" dirty="0" smtClean="0"/>
          </a:p>
          <a:p>
            <a:pPr marL="0" indent="0">
              <a:spcAft>
                <a:spcPct val="0"/>
              </a:spcAft>
              <a:buNone/>
            </a:pPr>
            <a:endParaRPr lang="en-US" altLang="en-US" sz="6200" dirty="0" smtClean="0"/>
          </a:p>
          <a:p>
            <a:pPr marL="0" indent="0">
              <a:spcAft>
                <a:spcPct val="0"/>
              </a:spcAft>
              <a:buNone/>
            </a:pPr>
            <a:endParaRPr lang="en-US" altLang="en-US" sz="6200" dirty="0"/>
          </a:p>
          <a:p>
            <a:pPr marL="0" indent="0">
              <a:spcAft>
                <a:spcPct val="0"/>
              </a:spcAft>
              <a:buNone/>
            </a:pPr>
            <a:endParaRPr lang="en-US" altLang="en-US" sz="6200" dirty="0" smtClean="0"/>
          </a:p>
          <a:p>
            <a:pPr marL="0" indent="0">
              <a:spcAft>
                <a:spcPct val="0"/>
              </a:spcAft>
              <a:buNone/>
            </a:pPr>
            <a:endParaRPr lang="en-US" altLang="en-US" sz="6200" dirty="0"/>
          </a:p>
          <a:p>
            <a:pPr marL="0" indent="0">
              <a:spcAft>
                <a:spcPct val="0"/>
              </a:spcAft>
              <a:buNone/>
            </a:pPr>
            <a:endParaRPr lang="en-US" altLang="en-US" sz="6200" dirty="0" smtClean="0"/>
          </a:p>
          <a:p>
            <a:pPr marL="0" indent="0">
              <a:spcAft>
                <a:spcPct val="0"/>
              </a:spcAft>
              <a:buNone/>
            </a:pPr>
            <a:endParaRPr lang="en-US" altLang="en-US" sz="6200" dirty="0"/>
          </a:p>
          <a:p>
            <a:pPr marL="0" indent="0">
              <a:spcAft>
                <a:spcPct val="0"/>
              </a:spcAft>
              <a:buNone/>
            </a:pPr>
            <a:r>
              <a:rPr lang="en-US" altLang="en-US" sz="6200" dirty="0" smtClean="0"/>
              <a:t>53% with resistance to all drugs from ≥ 3 classes; 68% with INSTI resistance</a:t>
            </a:r>
          </a:p>
          <a:p>
            <a:pPr>
              <a:spcAft>
                <a:spcPct val="0"/>
              </a:spcAft>
            </a:pPr>
            <a:endParaRPr lang="en-US" altLang="en-US" sz="2000" dirty="0" smtClean="0"/>
          </a:p>
          <a:p>
            <a:endParaRPr lang="en-US" altLang="en-US" dirty="0" smtClean="0"/>
          </a:p>
        </p:txBody>
      </p:sp>
      <p:sp>
        <p:nvSpPr>
          <p:cNvPr id="66564" name="Text Box 11"/>
          <p:cNvSpPr txBox="1">
            <a:spLocks noChangeArrowheads="1"/>
          </p:cNvSpPr>
          <p:nvPr/>
        </p:nvSpPr>
        <p:spPr bwMode="auto">
          <a:xfrm>
            <a:off x="412859" y="6354773"/>
            <a:ext cx="80126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defRPr sz="2600">
                <a:solidFill>
                  <a:srgbClr val="FEFDDE"/>
                </a:solidFill>
                <a:latin typeface="Arial" charset="0"/>
              </a:defRPr>
            </a:lvl1pPr>
            <a:lvl2pPr>
              <a:defRPr sz="2400">
                <a:solidFill>
                  <a:srgbClr val="FEFDDE"/>
                </a:solidFill>
                <a:latin typeface="Arial" charset="0"/>
              </a:defRPr>
            </a:lvl2pPr>
            <a:lvl3pPr>
              <a:defRPr sz="2200">
                <a:solidFill>
                  <a:srgbClr val="FEFDDE"/>
                </a:solidFill>
                <a:latin typeface="Arial" charset="0"/>
              </a:defRPr>
            </a:lvl3pPr>
            <a:lvl4pPr>
              <a:defRPr sz="2000">
                <a:solidFill>
                  <a:srgbClr val="FEFDDE"/>
                </a:solidFill>
                <a:latin typeface="Arial" charset="0"/>
              </a:defRPr>
            </a:lvl4pPr>
            <a:lvl5pPr>
              <a:defRPr>
                <a:solidFill>
                  <a:srgbClr val="FEFDDE"/>
                </a:solidFill>
                <a:latin typeface="Arial" charset="0"/>
              </a:defRPr>
            </a:lvl5pPr>
            <a:lvl6pPr eaLnBrk="0" hangingPunct="0">
              <a:spcBef>
                <a:spcPts val="1000"/>
              </a:spcBef>
              <a:spcAft>
                <a:spcPts val="700"/>
              </a:spcAft>
              <a:buClr>
                <a:srgbClr val="FEFDDE"/>
              </a:buClr>
              <a:defRPr>
                <a:solidFill>
                  <a:srgbClr val="FEFDDE"/>
                </a:solidFill>
                <a:latin typeface="Arial" charset="0"/>
              </a:defRPr>
            </a:lvl6pPr>
            <a:lvl7pPr eaLnBrk="0" hangingPunct="0">
              <a:spcBef>
                <a:spcPts val="1000"/>
              </a:spcBef>
              <a:spcAft>
                <a:spcPts val="700"/>
              </a:spcAft>
              <a:buClr>
                <a:srgbClr val="FEFDDE"/>
              </a:buClr>
              <a:defRPr>
                <a:solidFill>
                  <a:srgbClr val="FEFDDE"/>
                </a:solidFill>
                <a:latin typeface="Arial" charset="0"/>
              </a:defRPr>
            </a:lvl7pPr>
            <a:lvl8pPr eaLnBrk="0" hangingPunct="0">
              <a:spcBef>
                <a:spcPts val="1000"/>
              </a:spcBef>
              <a:spcAft>
                <a:spcPts val="700"/>
              </a:spcAft>
              <a:buClr>
                <a:srgbClr val="FEFDDE"/>
              </a:buClr>
              <a:defRPr>
                <a:solidFill>
                  <a:srgbClr val="FEFDDE"/>
                </a:solidFill>
                <a:latin typeface="Arial" charset="0"/>
              </a:defRPr>
            </a:lvl8pPr>
            <a:lvl9pPr eaLnBrk="0" hangingPunct="0">
              <a:spcBef>
                <a:spcPts val="1000"/>
              </a:spcBef>
              <a:spcAft>
                <a:spcPts val="700"/>
              </a:spcAft>
              <a:buClr>
                <a:srgbClr val="FEFDDE"/>
              </a:buClr>
              <a:defRPr>
                <a:solidFill>
                  <a:srgbClr val="FEFDDE"/>
                </a:solidFill>
                <a:latin typeface="Arial" charset="0"/>
              </a:defRPr>
            </a:lvl9pPr>
          </a:lstStyle>
          <a:p>
            <a:pPr defTabSz="914400"/>
            <a:r>
              <a:rPr lang="en-US" altLang="en-US" sz="1400">
                <a:solidFill>
                  <a:prstClr val="black"/>
                </a:solidFill>
              </a:rPr>
              <a:t>Lewis S, et al. CROI 2017. Abstract 449LB.</a:t>
            </a:r>
          </a:p>
        </p:txBody>
      </p:sp>
      <p:sp>
        <p:nvSpPr>
          <p:cNvPr id="66566" name="Text Box 45"/>
          <p:cNvSpPr txBox="1">
            <a:spLocks noChangeArrowheads="1"/>
          </p:cNvSpPr>
          <p:nvPr/>
        </p:nvSpPr>
        <p:spPr bwMode="auto">
          <a:xfrm>
            <a:off x="563712" y="3948118"/>
            <a:ext cx="299480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rgbClr val="FEFDDE"/>
                </a:solidFill>
                <a:latin typeface="Arial" charset="0"/>
              </a:defRPr>
            </a:lvl1pPr>
            <a:lvl2pPr>
              <a:defRPr sz="2400">
                <a:solidFill>
                  <a:srgbClr val="FEFDDE"/>
                </a:solidFill>
                <a:latin typeface="Arial" charset="0"/>
              </a:defRPr>
            </a:lvl2pPr>
            <a:lvl3pPr>
              <a:defRPr sz="2200">
                <a:solidFill>
                  <a:srgbClr val="FEFDDE"/>
                </a:solidFill>
                <a:latin typeface="Arial" charset="0"/>
              </a:defRPr>
            </a:lvl3pPr>
            <a:lvl4pPr>
              <a:defRPr sz="2000">
                <a:solidFill>
                  <a:srgbClr val="FEFDDE"/>
                </a:solidFill>
                <a:latin typeface="Arial" charset="0"/>
              </a:defRPr>
            </a:lvl4pPr>
            <a:lvl5pPr>
              <a:defRPr>
                <a:solidFill>
                  <a:srgbClr val="FEFDDE"/>
                </a:solidFill>
                <a:latin typeface="Arial" charset="0"/>
              </a:defRPr>
            </a:lvl5pPr>
            <a:lvl6pPr eaLnBrk="0" hangingPunct="0">
              <a:spcBef>
                <a:spcPts val="1000"/>
              </a:spcBef>
              <a:spcAft>
                <a:spcPts val="700"/>
              </a:spcAft>
              <a:buClr>
                <a:srgbClr val="FEFDDE"/>
              </a:buClr>
              <a:defRPr>
                <a:solidFill>
                  <a:srgbClr val="FEFDDE"/>
                </a:solidFill>
                <a:latin typeface="Arial" charset="0"/>
              </a:defRPr>
            </a:lvl6pPr>
            <a:lvl7pPr eaLnBrk="0" hangingPunct="0">
              <a:spcBef>
                <a:spcPts val="1000"/>
              </a:spcBef>
              <a:spcAft>
                <a:spcPts val="700"/>
              </a:spcAft>
              <a:buClr>
                <a:srgbClr val="FEFDDE"/>
              </a:buClr>
              <a:defRPr>
                <a:solidFill>
                  <a:srgbClr val="FEFDDE"/>
                </a:solidFill>
                <a:latin typeface="Arial" charset="0"/>
              </a:defRPr>
            </a:lvl7pPr>
            <a:lvl8pPr eaLnBrk="0" hangingPunct="0">
              <a:spcBef>
                <a:spcPts val="1000"/>
              </a:spcBef>
              <a:spcAft>
                <a:spcPts val="700"/>
              </a:spcAft>
              <a:buClr>
                <a:srgbClr val="FEFDDE"/>
              </a:buClr>
              <a:defRPr>
                <a:solidFill>
                  <a:srgbClr val="FEFDDE"/>
                </a:solidFill>
                <a:latin typeface="Arial" charset="0"/>
              </a:defRPr>
            </a:lvl8pPr>
            <a:lvl9pPr eaLnBrk="0" hangingPunct="0">
              <a:spcBef>
                <a:spcPts val="1000"/>
              </a:spcBef>
              <a:spcAft>
                <a:spcPts val="700"/>
              </a:spcAft>
              <a:buClr>
                <a:srgbClr val="FEFDDE"/>
              </a:buClr>
              <a:defRPr>
                <a:solidFill>
                  <a:srgbClr val="FEFDDE"/>
                </a:solidFill>
                <a:latin typeface="Arial" charset="0"/>
              </a:defRPr>
            </a:lvl9pPr>
          </a:lstStyle>
          <a:p>
            <a:pPr algn="ctr" defTabSz="914400"/>
            <a:r>
              <a:rPr lang="en-GB" altLang="en-US" sz="1200" b="1" dirty="0" err="1">
                <a:solidFill>
                  <a:srgbClr val="FF0000"/>
                </a:solidFill>
                <a:ea typeface="MS PGothic" pitchFamily="34" charset="-128"/>
              </a:rPr>
              <a:t>Pts</a:t>
            </a:r>
            <a:r>
              <a:rPr lang="en-GB" altLang="en-US" sz="1200" b="1" dirty="0">
                <a:solidFill>
                  <a:srgbClr val="FF0000"/>
                </a:solidFill>
                <a:ea typeface="MS PGothic" pitchFamily="34" charset="-128"/>
              </a:rPr>
              <a:t> with HIV-1 RNA </a:t>
            </a:r>
            <a:br>
              <a:rPr lang="en-GB" altLang="en-US" sz="1200" b="1" dirty="0">
                <a:solidFill>
                  <a:srgbClr val="FF0000"/>
                </a:solidFill>
                <a:ea typeface="MS PGothic" pitchFamily="34" charset="-128"/>
              </a:rPr>
            </a:br>
            <a:r>
              <a:rPr lang="en-GB" altLang="en-US" sz="1200" b="1" dirty="0">
                <a:solidFill>
                  <a:srgbClr val="FF0000"/>
                </a:solidFill>
                <a:ea typeface="MS PGothic" pitchFamily="34" charset="-128"/>
              </a:rPr>
              <a:t>&gt; 1000 copies/mL; </a:t>
            </a:r>
          </a:p>
          <a:p>
            <a:pPr algn="ctr" defTabSz="914400"/>
            <a:r>
              <a:rPr lang="en-GB" altLang="en-US" sz="1200" b="1" dirty="0">
                <a:solidFill>
                  <a:srgbClr val="FF0000"/>
                </a:solidFill>
                <a:ea typeface="MS PGothic" pitchFamily="34" charset="-128"/>
              </a:rPr>
              <a:t>on ART ≥ 6 </a:t>
            </a:r>
            <a:r>
              <a:rPr lang="en-GB" altLang="en-US" sz="1200" b="1" dirty="0" err="1">
                <a:solidFill>
                  <a:srgbClr val="FF0000"/>
                </a:solidFill>
                <a:ea typeface="MS PGothic" pitchFamily="34" charset="-128"/>
              </a:rPr>
              <a:t>mos</a:t>
            </a:r>
            <a:r>
              <a:rPr lang="en-GB" altLang="en-US" sz="1200" b="1" dirty="0">
                <a:solidFill>
                  <a:srgbClr val="FF0000"/>
                </a:solidFill>
                <a:ea typeface="MS PGothic" pitchFamily="34" charset="-128"/>
              </a:rPr>
              <a:t>, on stable ART ≥ 8 </a:t>
            </a:r>
            <a:r>
              <a:rPr lang="en-GB" altLang="en-US" sz="1200" b="1" dirty="0" err="1">
                <a:solidFill>
                  <a:srgbClr val="FF0000"/>
                </a:solidFill>
                <a:ea typeface="MS PGothic" pitchFamily="34" charset="-128"/>
              </a:rPr>
              <a:t>wks</a:t>
            </a:r>
            <a:r>
              <a:rPr lang="en-GB" altLang="en-US" sz="1200" b="1" dirty="0">
                <a:solidFill>
                  <a:srgbClr val="FF0000"/>
                </a:solidFill>
                <a:ea typeface="MS PGothic" pitchFamily="34" charset="-128"/>
              </a:rPr>
              <a:t>; resistant to </a:t>
            </a:r>
            <a:br>
              <a:rPr lang="en-GB" altLang="en-US" sz="1200" b="1" dirty="0">
                <a:solidFill>
                  <a:srgbClr val="FF0000"/>
                </a:solidFill>
                <a:ea typeface="MS PGothic" pitchFamily="34" charset="-128"/>
              </a:rPr>
            </a:br>
            <a:r>
              <a:rPr lang="en-GB" altLang="en-US" sz="1200" b="1" dirty="0">
                <a:solidFill>
                  <a:srgbClr val="FF0000"/>
                </a:solidFill>
                <a:ea typeface="MS PGothic" pitchFamily="34" charset="-128"/>
              </a:rPr>
              <a:t>≥ 1 ARV from 3 classes, sensitive to ≥ 1 ARV for OBR </a:t>
            </a:r>
          </a:p>
          <a:p>
            <a:pPr algn="ctr" defTabSz="914400"/>
            <a:r>
              <a:rPr lang="en-GB" altLang="en-US" sz="1200" b="1" dirty="0">
                <a:solidFill>
                  <a:srgbClr val="FF0000"/>
                </a:solidFill>
                <a:ea typeface="MS PGothic" pitchFamily="34" charset="-128"/>
              </a:rPr>
              <a:t>(N = 40) </a:t>
            </a:r>
            <a:endParaRPr lang="en-US" altLang="en-US" sz="1200" b="1" dirty="0">
              <a:solidFill>
                <a:srgbClr val="FF0000"/>
              </a:solidFill>
              <a:ea typeface="MS PGothic" pitchFamily="34" charset="-128"/>
            </a:endParaRPr>
          </a:p>
        </p:txBody>
      </p:sp>
      <p:sp>
        <p:nvSpPr>
          <p:cNvPr id="66567" name="Text Box 15"/>
          <p:cNvSpPr txBox="1">
            <a:spLocks noChangeArrowheads="1"/>
          </p:cNvSpPr>
          <p:nvPr/>
        </p:nvSpPr>
        <p:spPr bwMode="auto">
          <a:xfrm>
            <a:off x="10534220" y="3457577"/>
            <a:ext cx="1005149"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defRPr sz="2600">
                <a:solidFill>
                  <a:srgbClr val="FEFDDE"/>
                </a:solidFill>
                <a:latin typeface="Arial" charset="0"/>
              </a:defRPr>
            </a:lvl1pPr>
            <a:lvl2pPr>
              <a:defRPr sz="2400">
                <a:solidFill>
                  <a:srgbClr val="FEFDDE"/>
                </a:solidFill>
                <a:latin typeface="Arial" charset="0"/>
              </a:defRPr>
            </a:lvl2pPr>
            <a:lvl3pPr>
              <a:defRPr sz="2200">
                <a:solidFill>
                  <a:srgbClr val="FEFDDE"/>
                </a:solidFill>
                <a:latin typeface="Arial" charset="0"/>
              </a:defRPr>
            </a:lvl3pPr>
            <a:lvl4pPr>
              <a:defRPr sz="2000">
                <a:solidFill>
                  <a:srgbClr val="FEFDDE"/>
                </a:solidFill>
                <a:latin typeface="Arial" charset="0"/>
              </a:defRPr>
            </a:lvl4pPr>
            <a:lvl5pPr>
              <a:defRPr>
                <a:solidFill>
                  <a:srgbClr val="FEFDDE"/>
                </a:solidFill>
                <a:latin typeface="Arial" charset="0"/>
              </a:defRPr>
            </a:lvl5pPr>
            <a:lvl6pPr eaLnBrk="0" hangingPunct="0">
              <a:spcBef>
                <a:spcPts val="1000"/>
              </a:spcBef>
              <a:spcAft>
                <a:spcPts val="700"/>
              </a:spcAft>
              <a:buClr>
                <a:srgbClr val="FEFDDE"/>
              </a:buClr>
              <a:defRPr>
                <a:solidFill>
                  <a:srgbClr val="FEFDDE"/>
                </a:solidFill>
                <a:latin typeface="Arial" charset="0"/>
              </a:defRPr>
            </a:lvl6pPr>
            <a:lvl7pPr eaLnBrk="0" hangingPunct="0">
              <a:spcBef>
                <a:spcPts val="1000"/>
              </a:spcBef>
              <a:spcAft>
                <a:spcPts val="700"/>
              </a:spcAft>
              <a:buClr>
                <a:srgbClr val="FEFDDE"/>
              </a:buClr>
              <a:defRPr>
                <a:solidFill>
                  <a:srgbClr val="FEFDDE"/>
                </a:solidFill>
                <a:latin typeface="Arial" charset="0"/>
              </a:defRPr>
            </a:lvl7pPr>
            <a:lvl8pPr eaLnBrk="0" hangingPunct="0">
              <a:spcBef>
                <a:spcPts val="1000"/>
              </a:spcBef>
              <a:spcAft>
                <a:spcPts val="700"/>
              </a:spcAft>
              <a:buClr>
                <a:srgbClr val="FEFDDE"/>
              </a:buClr>
              <a:defRPr>
                <a:solidFill>
                  <a:srgbClr val="FEFDDE"/>
                </a:solidFill>
                <a:latin typeface="Arial" charset="0"/>
              </a:defRPr>
            </a:lvl8pPr>
            <a:lvl9pPr eaLnBrk="0" hangingPunct="0">
              <a:spcBef>
                <a:spcPts val="1000"/>
              </a:spcBef>
              <a:spcAft>
                <a:spcPts val="700"/>
              </a:spcAft>
              <a:buClr>
                <a:srgbClr val="FEFDDE"/>
              </a:buClr>
              <a:defRPr>
                <a:solidFill>
                  <a:srgbClr val="FEFDDE"/>
                </a:solidFill>
                <a:latin typeface="Arial" charset="0"/>
              </a:defRPr>
            </a:lvl9pPr>
          </a:lstStyle>
          <a:p>
            <a:pPr algn="ctr" defTabSz="914400">
              <a:lnSpc>
                <a:spcPct val="90000"/>
              </a:lnSpc>
              <a:spcBef>
                <a:spcPct val="35000"/>
              </a:spcBef>
              <a:spcAft>
                <a:spcPct val="25000"/>
              </a:spcAft>
              <a:buClr>
                <a:srgbClr val="800080"/>
              </a:buClr>
              <a:buFont typeface="Arial" charset="0"/>
              <a:buNone/>
            </a:pPr>
            <a:r>
              <a:rPr lang="en-US" altLang="en-US" sz="1400" i="1">
                <a:solidFill>
                  <a:prstClr val="black"/>
                </a:solidFill>
                <a:ea typeface="MS PGothic" pitchFamily="34" charset="-128"/>
              </a:rPr>
              <a:t>Wk 25</a:t>
            </a:r>
          </a:p>
        </p:txBody>
      </p:sp>
      <p:cxnSp>
        <p:nvCxnSpPr>
          <p:cNvPr id="10" name="Straight Arrow Connector 9"/>
          <p:cNvCxnSpPr/>
          <p:nvPr/>
        </p:nvCxnSpPr>
        <p:spPr>
          <a:xfrm>
            <a:off x="11037588" y="3773488"/>
            <a:ext cx="0" cy="2667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24"/>
          <p:cNvSpPr>
            <a:spLocks noChangeArrowheads="1"/>
          </p:cNvSpPr>
          <p:nvPr/>
        </p:nvSpPr>
        <p:spPr bwMode="auto">
          <a:xfrm>
            <a:off x="3872921" y="4108460"/>
            <a:ext cx="2653403" cy="1279525"/>
          </a:xfrm>
          <a:prstGeom prst="rect">
            <a:avLst/>
          </a:prstGeom>
          <a:solidFill>
            <a:schemeClr val="accent2"/>
          </a:solidFill>
          <a:ln w="9525">
            <a:noFill/>
            <a:miter lim="800000"/>
            <a:headEnd/>
            <a:tailEnd/>
          </a:ln>
        </p:spPr>
        <p:txBody>
          <a:bodyPr wrap="none" anchor="ctr" anchorCtr="1"/>
          <a:lstStyle/>
          <a:p>
            <a:pPr algn="ctr" defTabSz="914400">
              <a:defRPr/>
            </a:pPr>
            <a:r>
              <a:rPr lang="en-US" sz="1600" dirty="0">
                <a:solidFill>
                  <a:prstClr val="white"/>
                </a:solidFill>
              </a:rPr>
              <a:t>Ibalizumab</a:t>
            </a:r>
          </a:p>
          <a:p>
            <a:pPr algn="ctr" defTabSz="914400">
              <a:defRPr/>
            </a:pPr>
            <a:r>
              <a:rPr lang="en-US" sz="1600" dirty="0">
                <a:solidFill>
                  <a:prstClr val="white"/>
                </a:solidFill>
              </a:rPr>
              <a:t>2000 mg IV Day 7</a:t>
            </a:r>
          </a:p>
          <a:p>
            <a:pPr algn="ctr" defTabSz="914400">
              <a:defRPr/>
            </a:pPr>
            <a:r>
              <a:rPr lang="en-US" sz="1600" dirty="0">
                <a:solidFill>
                  <a:prstClr val="white"/>
                </a:solidFill>
              </a:rPr>
              <a:t>(loading dose)</a:t>
            </a:r>
          </a:p>
          <a:p>
            <a:pPr algn="ctr" defTabSz="914400">
              <a:defRPr/>
            </a:pPr>
            <a:r>
              <a:rPr lang="en-US" sz="1600" dirty="0">
                <a:solidFill>
                  <a:prstClr val="white"/>
                </a:solidFill>
              </a:rPr>
              <a:t>Continue Failing ART</a:t>
            </a:r>
          </a:p>
          <a:p>
            <a:pPr algn="ctr" defTabSz="914400">
              <a:defRPr/>
            </a:pPr>
            <a:r>
              <a:rPr lang="en-US" sz="1600" dirty="0">
                <a:solidFill>
                  <a:prstClr val="white"/>
                </a:solidFill>
              </a:rPr>
              <a:t>Days 0-14</a:t>
            </a:r>
          </a:p>
        </p:txBody>
      </p:sp>
      <p:sp>
        <p:nvSpPr>
          <p:cNvPr id="66570" name="Line 32"/>
          <p:cNvSpPr>
            <a:spLocks noChangeShapeType="1"/>
          </p:cNvSpPr>
          <p:nvPr/>
        </p:nvSpPr>
        <p:spPr bwMode="auto">
          <a:xfrm>
            <a:off x="6605721" y="4714875"/>
            <a:ext cx="182611"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914400"/>
            <a:endParaRPr lang="es-ES" sz="1800">
              <a:solidFill>
                <a:prstClr val="black"/>
              </a:solidFill>
            </a:endParaRPr>
          </a:p>
        </p:txBody>
      </p:sp>
      <p:sp>
        <p:nvSpPr>
          <p:cNvPr id="13" name="Rectangle 24"/>
          <p:cNvSpPr>
            <a:spLocks noChangeArrowheads="1"/>
          </p:cNvSpPr>
          <p:nvPr/>
        </p:nvSpPr>
        <p:spPr bwMode="auto">
          <a:xfrm>
            <a:off x="6829617" y="4108460"/>
            <a:ext cx="4207971" cy="1279525"/>
          </a:xfrm>
          <a:prstGeom prst="rect">
            <a:avLst/>
          </a:prstGeom>
          <a:solidFill>
            <a:schemeClr val="accent2"/>
          </a:solidFill>
          <a:ln w="9525">
            <a:noFill/>
            <a:miter lim="800000"/>
            <a:headEnd/>
            <a:tailEnd/>
          </a:ln>
        </p:spPr>
        <p:txBody>
          <a:bodyPr wrap="none" anchor="ctr" anchorCtr="1"/>
          <a:lstStyle/>
          <a:p>
            <a:pPr algn="ctr" defTabSz="914400">
              <a:defRPr/>
            </a:pPr>
            <a:r>
              <a:rPr lang="en-US" sz="1600" dirty="0">
                <a:solidFill>
                  <a:prstClr val="white"/>
                </a:solidFill>
              </a:rPr>
              <a:t>Ibalizumab</a:t>
            </a:r>
          </a:p>
          <a:p>
            <a:pPr algn="ctr" defTabSz="914400">
              <a:defRPr/>
            </a:pPr>
            <a:r>
              <a:rPr lang="en-US" sz="1600" dirty="0">
                <a:solidFill>
                  <a:prstClr val="white"/>
                </a:solidFill>
              </a:rPr>
              <a:t>800 mg IV Day 21, Q2W</a:t>
            </a:r>
          </a:p>
          <a:p>
            <a:pPr algn="ctr" defTabSz="914400">
              <a:defRPr/>
            </a:pPr>
            <a:r>
              <a:rPr lang="en-US" sz="1600" dirty="0">
                <a:solidFill>
                  <a:prstClr val="white"/>
                </a:solidFill>
              </a:rPr>
              <a:t>(maintenance dose)</a:t>
            </a:r>
          </a:p>
          <a:p>
            <a:pPr algn="ctr" defTabSz="914400">
              <a:defRPr/>
            </a:pPr>
            <a:r>
              <a:rPr lang="en-US" sz="1600" dirty="0">
                <a:solidFill>
                  <a:prstClr val="white"/>
                </a:solidFill>
              </a:rPr>
              <a:t>Switch to OBR</a:t>
            </a:r>
          </a:p>
          <a:p>
            <a:pPr algn="ctr" defTabSz="914400">
              <a:defRPr/>
            </a:pPr>
            <a:r>
              <a:rPr lang="en-US" sz="1600" dirty="0">
                <a:solidFill>
                  <a:prstClr val="white"/>
                </a:solidFill>
              </a:rPr>
              <a:t>Day 14 </a:t>
            </a:r>
          </a:p>
        </p:txBody>
      </p:sp>
      <p:cxnSp>
        <p:nvCxnSpPr>
          <p:cNvPr id="66572" name="Straight Arrow Connector 13"/>
          <p:cNvCxnSpPr>
            <a:cxnSpLocks noChangeShapeType="1"/>
          </p:cNvCxnSpPr>
          <p:nvPr/>
        </p:nvCxnSpPr>
        <p:spPr bwMode="auto">
          <a:xfrm>
            <a:off x="6524737" y="3800475"/>
            <a:ext cx="0" cy="274638"/>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6573" name="TextBox 15"/>
          <p:cNvSpPr txBox="1">
            <a:spLocks noChangeArrowheads="1"/>
          </p:cNvSpPr>
          <p:nvPr/>
        </p:nvSpPr>
        <p:spPr bwMode="auto">
          <a:xfrm>
            <a:off x="5057505" y="3041660"/>
            <a:ext cx="2934464"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rgbClr val="FEFDDE"/>
                </a:solidFill>
                <a:latin typeface="Arial" charset="0"/>
              </a:defRPr>
            </a:lvl1pPr>
            <a:lvl2pPr>
              <a:defRPr sz="2400">
                <a:solidFill>
                  <a:srgbClr val="FEFDDE"/>
                </a:solidFill>
                <a:latin typeface="Arial" charset="0"/>
              </a:defRPr>
            </a:lvl2pPr>
            <a:lvl3pPr>
              <a:defRPr sz="2200">
                <a:solidFill>
                  <a:srgbClr val="FEFDDE"/>
                </a:solidFill>
                <a:latin typeface="Arial" charset="0"/>
              </a:defRPr>
            </a:lvl3pPr>
            <a:lvl4pPr>
              <a:defRPr sz="2000">
                <a:solidFill>
                  <a:srgbClr val="FEFDDE"/>
                </a:solidFill>
                <a:latin typeface="Arial" charset="0"/>
              </a:defRPr>
            </a:lvl4pPr>
            <a:lvl5pPr>
              <a:defRPr>
                <a:solidFill>
                  <a:srgbClr val="FEFDDE"/>
                </a:solidFill>
                <a:latin typeface="Arial" charset="0"/>
              </a:defRPr>
            </a:lvl5pPr>
            <a:lvl6pPr eaLnBrk="0" hangingPunct="0">
              <a:spcBef>
                <a:spcPts val="1000"/>
              </a:spcBef>
              <a:spcAft>
                <a:spcPts val="700"/>
              </a:spcAft>
              <a:buClr>
                <a:srgbClr val="FEFDDE"/>
              </a:buClr>
              <a:defRPr>
                <a:solidFill>
                  <a:srgbClr val="FEFDDE"/>
                </a:solidFill>
                <a:latin typeface="Arial" charset="0"/>
              </a:defRPr>
            </a:lvl6pPr>
            <a:lvl7pPr eaLnBrk="0" hangingPunct="0">
              <a:spcBef>
                <a:spcPts val="1000"/>
              </a:spcBef>
              <a:spcAft>
                <a:spcPts val="700"/>
              </a:spcAft>
              <a:buClr>
                <a:srgbClr val="FEFDDE"/>
              </a:buClr>
              <a:defRPr>
                <a:solidFill>
                  <a:srgbClr val="FEFDDE"/>
                </a:solidFill>
                <a:latin typeface="Arial" charset="0"/>
              </a:defRPr>
            </a:lvl7pPr>
            <a:lvl8pPr eaLnBrk="0" hangingPunct="0">
              <a:spcBef>
                <a:spcPts val="1000"/>
              </a:spcBef>
              <a:spcAft>
                <a:spcPts val="700"/>
              </a:spcAft>
              <a:buClr>
                <a:srgbClr val="FEFDDE"/>
              </a:buClr>
              <a:defRPr>
                <a:solidFill>
                  <a:srgbClr val="FEFDDE"/>
                </a:solidFill>
                <a:latin typeface="Arial" charset="0"/>
              </a:defRPr>
            </a:lvl8pPr>
            <a:lvl9pPr eaLnBrk="0" hangingPunct="0">
              <a:spcBef>
                <a:spcPts val="1000"/>
              </a:spcBef>
              <a:spcAft>
                <a:spcPts val="700"/>
              </a:spcAft>
              <a:buClr>
                <a:srgbClr val="FEFDDE"/>
              </a:buClr>
              <a:defRPr>
                <a:solidFill>
                  <a:srgbClr val="FEFDDE"/>
                </a:solidFill>
                <a:latin typeface="Arial" charset="0"/>
              </a:defRPr>
            </a:lvl9pPr>
          </a:lstStyle>
          <a:p>
            <a:pPr algn="ctr" defTabSz="914400">
              <a:buClr>
                <a:srgbClr val="800080"/>
              </a:buClr>
              <a:buFont typeface="Arial" charset="0"/>
              <a:buNone/>
            </a:pPr>
            <a:r>
              <a:rPr lang="en-US" altLang="en-US" sz="1400" i="1">
                <a:solidFill>
                  <a:prstClr val="black"/>
                </a:solidFill>
                <a:ea typeface="MS PGothic" pitchFamily="34" charset="-128"/>
              </a:rPr>
              <a:t>Primary </a:t>
            </a:r>
          </a:p>
          <a:p>
            <a:pPr algn="ctr" defTabSz="914400">
              <a:buClr>
                <a:srgbClr val="800080"/>
              </a:buClr>
              <a:buFont typeface="Arial" charset="0"/>
              <a:buNone/>
            </a:pPr>
            <a:r>
              <a:rPr lang="en-US" altLang="en-US" sz="1400" i="1">
                <a:solidFill>
                  <a:prstClr val="black"/>
                </a:solidFill>
                <a:ea typeface="MS PGothic" pitchFamily="34" charset="-128"/>
              </a:rPr>
              <a:t>Endpoint:</a:t>
            </a:r>
          </a:p>
          <a:p>
            <a:pPr algn="ctr" defTabSz="914400">
              <a:buClr>
                <a:srgbClr val="800080"/>
              </a:buClr>
              <a:buFont typeface="Arial" charset="0"/>
              <a:buNone/>
            </a:pPr>
            <a:r>
              <a:rPr lang="en-US" altLang="en-US" sz="1400" i="1">
                <a:solidFill>
                  <a:prstClr val="black"/>
                </a:solidFill>
                <a:ea typeface="MS PGothic" pitchFamily="34" charset="-128"/>
              </a:rPr>
              <a:t>Day 14</a:t>
            </a:r>
          </a:p>
        </p:txBody>
      </p:sp>
      <p:sp>
        <p:nvSpPr>
          <p:cNvPr id="66575" name="TextBox 15"/>
          <p:cNvSpPr txBox="1">
            <a:spLocks noChangeArrowheads="1"/>
          </p:cNvSpPr>
          <p:nvPr/>
        </p:nvSpPr>
        <p:spPr bwMode="auto">
          <a:xfrm>
            <a:off x="3045619" y="3424239"/>
            <a:ext cx="2934464"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rgbClr val="FEFDDE"/>
                </a:solidFill>
                <a:latin typeface="Arial" charset="0"/>
              </a:defRPr>
            </a:lvl1pPr>
            <a:lvl2pPr>
              <a:defRPr sz="2400">
                <a:solidFill>
                  <a:srgbClr val="FEFDDE"/>
                </a:solidFill>
                <a:latin typeface="Arial" charset="0"/>
              </a:defRPr>
            </a:lvl2pPr>
            <a:lvl3pPr>
              <a:defRPr sz="2200">
                <a:solidFill>
                  <a:srgbClr val="FEFDDE"/>
                </a:solidFill>
                <a:latin typeface="Arial" charset="0"/>
              </a:defRPr>
            </a:lvl3pPr>
            <a:lvl4pPr>
              <a:defRPr sz="2000">
                <a:solidFill>
                  <a:srgbClr val="FEFDDE"/>
                </a:solidFill>
                <a:latin typeface="Arial" charset="0"/>
              </a:defRPr>
            </a:lvl4pPr>
            <a:lvl5pPr>
              <a:defRPr>
                <a:solidFill>
                  <a:srgbClr val="FEFDDE"/>
                </a:solidFill>
                <a:latin typeface="Arial" charset="0"/>
              </a:defRPr>
            </a:lvl5pPr>
            <a:lvl6pPr eaLnBrk="0" hangingPunct="0">
              <a:spcBef>
                <a:spcPts val="1000"/>
              </a:spcBef>
              <a:spcAft>
                <a:spcPts val="700"/>
              </a:spcAft>
              <a:buClr>
                <a:srgbClr val="FEFDDE"/>
              </a:buClr>
              <a:defRPr>
                <a:solidFill>
                  <a:srgbClr val="FEFDDE"/>
                </a:solidFill>
                <a:latin typeface="Arial" charset="0"/>
              </a:defRPr>
            </a:lvl6pPr>
            <a:lvl7pPr eaLnBrk="0" hangingPunct="0">
              <a:spcBef>
                <a:spcPts val="1000"/>
              </a:spcBef>
              <a:spcAft>
                <a:spcPts val="700"/>
              </a:spcAft>
              <a:buClr>
                <a:srgbClr val="FEFDDE"/>
              </a:buClr>
              <a:defRPr>
                <a:solidFill>
                  <a:srgbClr val="FEFDDE"/>
                </a:solidFill>
                <a:latin typeface="Arial" charset="0"/>
              </a:defRPr>
            </a:lvl7pPr>
            <a:lvl8pPr eaLnBrk="0" hangingPunct="0">
              <a:spcBef>
                <a:spcPts val="1000"/>
              </a:spcBef>
              <a:spcAft>
                <a:spcPts val="700"/>
              </a:spcAft>
              <a:buClr>
                <a:srgbClr val="FEFDDE"/>
              </a:buClr>
              <a:defRPr>
                <a:solidFill>
                  <a:srgbClr val="FEFDDE"/>
                </a:solidFill>
                <a:latin typeface="Arial" charset="0"/>
              </a:defRPr>
            </a:lvl8pPr>
            <a:lvl9pPr eaLnBrk="0" hangingPunct="0">
              <a:spcBef>
                <a:spcPts val="1000"/>
              </a:spcBef>
              <a:spcAft>
                <a:spcPts val="700"/>
              </a:spcAft>
              <a:buClr>
                <a:srgbClr val="FEFDDE"/>
              </a:buClr>
              <a:defRPr>
                <a:solidFill>
                  <a:srgbClr val="FEFDDE"/>
                </a:solidFill>
                <a:latin typeface="Arial" charset="0"/>
              </a:defRPr>
            </a:lvl9pPr>
          </a:lstStyle>
          <a:p>
            <a:pPr algn="ctr" defTabSz="914400">
              <a:buClr>
                <a:srgbClr val="800080"/>
              </a:buClr>
              <a:buFont typeface="Arial" charset="0"/>
              <a:buNone/>
            </a:pPr>
            <a:r>
              <a:rPr lang="en-US" altLang="en-US" sz="1400" i="1" dirty="0">
                <a:solidFill>
                  <a:prstClr val="black"/>
                </a:solidFill>
                <a:ea typeface="MS PGothic" pitchFamily="34" charset="-128"/>
              </a:rPr>
              <a:t>Control Period:</a:t>
            </a:r>
          </a:p>
          <a:p>
            <a:pPr algn="ctr" defTabSz="914400">
              <a:buClr>
                <a:srgbClr val="800080"/>
              </a:buClr>
              <a:buFont typeface="Arial" charset="0"/>
              <a:buNone/>
            </a:pPr>
            <a:r>
              <a:rPr lang="en-US" altLang="en-US" sz="1400" i="1" dirty="0">
                <a:solidFill>
                  <a:prstClr val="black"/>
                </a:solidFill>
                <a:ea typeface="MS PGothic" pitchFamily="34" charset="-128"/>
              </a:rPr>
              <a:t>Day 0-7</a:t>
            </a:r>
          </a:p>
        </p:txBody>
      </p:sp>
      <p:cxnSp>
        <p:nvCxnSpPr>
          <p:cNvPr id="66576" name="Straight Connector 2"/>
          <p:cNvCxnSpPr>
            <a:cxnSpLocks noChangeShapeType="1"/>
          </p:cNvCxnSpPr>
          <p:nvPr/>
        </p:nvCxnSpPr>
        <p:spPr bwMode="auto">
          <a:xfrm>
            <a:off x="3872924" y="4027488"/>
            <a:ext cx="1281445"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172324881"/>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0" y="238135"/>
            <a:ext cx="11856640" cy="1103313"/>
          </a:xfrm>
        </p:spPr>
        <p:txBody>
          <a:bodyPr>
            <a:noAutofit/>
          </a:bodyPr>
          <a:lstStyle/>
          <a:p>
            <a:r>
              <a:rPr lang="en-US" altLang="en-US" sz="3200" dirty="0" err="1" smtClean="0"/>
              <a:t>Ibalizumab</a:t>
            </a:r>
            <a:r>
              <a:rPr lang="en-US" altLang="en-US" sz="3200" dirty="0" smtClean="0"/>
              <a:t>: primer Ac monoclonal </a:t>
            </a:r>
            <a:r>
              <a:rPr lang="en-US" altLang="en-US" sz="3200" dirty="0" err="1" smtClean="0"/>
              <a:t>aprobado</a:t>
            </a:r>
            <a:r>
              <a:rPr lang="en-US" altLang="en-US" sz="3200" dirty="0" smtClean="0"/>
              <a:t> para el VIH </a:t>
            </a:r>
            <a:r>
              <a:rPr lang="en-US" altLang="en-US" sz="3200" dirty="0" err="1" smtClean="0"/>
              <a:t>multirresistente</a:t>
            </a:r>
            <a:r>
              <a:rPr lang="en-US" altLang="en-US" sz="3200" dirty="0" smtClean="0"/>
              <a:t> </a:t>
            </a:r>
          </a:p>
        </p:txBody>
      </p:sp>
      <p:sp>
        <p:nvSpPr>
          <p:cNvPr id="5" name="4 Rectángulo"/>
          <p:cNvSpPr/>
          <p:nvPr/>
        </p:nvSpPr>
        <p:spPr>
          <a:xfrm>
            <a:off x="1103445" y="5517236"/>
            <a:ext cx="10657184" cy="307777"/>
          </a:xfrm>
          <a:prstGeom prst="rect">
            <a:avLst/>
          </a:prstGeom>
        </p:spPr>
        <p:txBody>
          <a:bodyPr wrap="square">
            <a:spAutoFit/>
          </a:bodyPr>
          <a:lstStyle/>
          <a:p>
            <a:pPr defTabSz="914400"/>
            <a:r>
              <a:rPr lang="es-AR" sz="1400" dirty="0" err="1" smtClean="0">
                <a:solidFill>
                  <a:srgbClr val="444444"/>
                </a:solidFill>
              </a:rPr>
              <a:t>Weinheimer</a:t>
            </a:r>
            <a:r>
              <a:rPr lang="es-AR" sz="1400" dirty="0" smtClean="0">
                <a:solidFill>
                  <a:srgbClr val="444444"/>
                </a:solidFill>
              </a:rPr>
              <a:t> </a:t>
            </a:r>
            <a:r>
              <a:rPr lang="es-AR" sz="1400" dirty="0">
                <a:solidFill>
                  <a:srgbClr val="444444"/>
                </a:solidFill>
              </a:rPr>
              <a:t>S et al. </a:t>
            </a:r>
            <a:r>
              <a:rPr lang="es-AR" sz="1400" dirty="0" err="1">
                <a:solidFill>
                  <a:srgbClr val="444444"/>
                </a:solidFill>
              </a:rPr>
              <a:t>Ibalizumab</a:t>
            </a:r>
            <a:r>
              <a:rPr lang="es-AR" sz="1400" dirty="0">
                <a:solidFill>
                  <a:srgbClr val="444444"/>
                </a:solidFill>
              </a:rPr>
              <a:t> </a:t>
            </a:r>
            <a:r>
              <a:rPr lang="es-AR" sz="1400" dirty="0" err="1">
                <a:solidFill>
                  <a:srgbClr val="444444"/>
                </a:solidFill>
              </a:rPr>
              <a:t>susceptibility</a:t>
            </a:r>
            <a:r>
              <a:rPr lang="es-AR" sz="1400" dirty="0">
                <a:solidFill>
                  <a:srgbClr val="444444"/>
                </a:solidFill>
              </a:rPr>
              <a:t> in </a:t>
            </a:r>
            <a:r>
              <a:rPr lang="es-AR" sz="1400" dirty="0" err="1">
                <a:solidFill>
                  <a:srgbClr val="444444"/>
                </a:solidFill>
              </a:rPr>
              <a:t>patient</a:t>
            </a:r>
            <a:r>
              <a:rPr lang="es-AR" sz="1400" dirty="0">
                <a:solidFill>
                  <a:srgbClr val="444444"/>
                </a:solidFill>
              </a:rPr>
              <a:t> HIV </a:t>
            </a:r>
            <a:r>
              <a:rPr lang="es-AR" sz="1400" dirty="0" err="1">
                <a:solidFill>
                  <a:srgbClr val="444444"/>
                </a:solidFill>
              </a:rPr>
              <a:t>isolates</a:t>
            </a:r>
            <a:r>
              <a:rPr lang="es-AR" sz="1400" dirty="0">
                <a:solidFill>
                  <a:srgbClr val="444444"/>
                </a:solidFill>
              </a:rPr>
              <a:t> </a:t>
            </a:r>
            <a:r>
              <a:rPr lang="es-AR" sz="1400" dirty="0" err="1">
                <a:solidFill>
                  <a:srgbClr val="444444"/>
                </a:solidFill>
              </a:rPr>
              <a:t>resistant</a:t>
            </a:r>
            <a:r>
              <a:rPr lang="es-AR" sz="1400" dirty="0">
                <a:solidFill>
                  <a:srgbClr val="444444"/>
                </a:solidFill>
              </a:rPr>
              <a:t> to </a:t>
            </a:r>
            <a:r>
              <a:rPr lang="es-AR" sz="1400" dirty="0" err="1">
                <a:solidFill>
                  <a:srgbClr val="444444"/>
                </a:solidFill>
              </a:rPr>
              <a:t>antiretrovirals</a:t>
            </a:r>
            <a:r>
              <a:rPr lang="es-AR" sz="1400" dirty="0">
                <a:solidFill>
                  <a:srgbClr val="444444"/>
                </a:solidFill>
              </a:rPr>
              <a:t>. </a:t>
            </a:r>
            <a:r>
              <a:rPr lang="es-AR" sz="1400" dirty="0" smtClean="0">
                <a:solidFill>
                  <a:srgbClr val="444444"/>
                </a:solidFill>
              </a:rPr>
              <a:t>CROI 2018, </a:t>
            </a:r>
            <a:r>
              <a:rPr lang="es-AR" sz="1400" dirty="0" err="1" smtClean="0">
                <a:solidFill>
                  <a:srgbClr val="444444"/>
                </a:solidFill>
              </a:rPr>
              <a:t>abstract</a:t>
            </a:r>
            <a:r>
              <a:rPr lang="es-AR" sz="1400" dirty="0" smtClean="0">
                <a:solidFill>
                  <a:srgbClr val="444444"/>
                </a:solidFill>
              </a:rPr>
              <a:t> </a:t>
            </a:r>
            <a:r>
              <a:rPr lang="es-AR" sz="1400" dirty="0">
                <a:solidFill>
                  <a:srgbClr val="444444"/>
                </a:solidFill>
              </a:rPr>
              <a:t>561, 2018.</a:t>
            </a:r>
            <a:endParaRPr lang="es-AR" sz="1400" dirty="0">
              <a:solidFill>
                <a:prstClr val="black"/>
              </a:solidFill>
            </a:endParaRPr>
          </a:p>
        </p:txBody>
      </p:sp>
      <p:sp>
        <p:nvSpPr>
          <p:cNvPr id="3" name="Rectangle 2"/>
          <p:cNvSpPr>
            <a:spLocks noChangeArrowheads="1"/>
          </p:cNvSpPr>
          <p:nvPr/>
        </p:nvSpPr>
        <p:spPr bwMode="auto">
          <a:xfrm>
            <a:off x="335360" y="2367745"/>
            <a:ext cx="11425269" cy="221599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4400"/>
            <a:r>
              <a:rPr lang="es-AR" altLang="es-AR" sz="2400" b="1" dirty="0" err="1">
                <a:solidFill>
                  <a:prstClr val="black"/>
                </a:solidFill>
                <a:latin typeface="Calibri"/>
              </a:rPr>
              <a:t>I</a:t>
            </a:r>
            <a:r>
              <a:rPr lang="es-AR" altLang="es-AR" sz="2400" b="1" dirty="0" err="1" smtClean="0">
                <a:solidFill>
                  <a:prstClr val="black"/>
                </a:solidFill>
                <a:latin typeface="Calibri"/>
              </a:rPr>
              <a:t>balizumab</a:t>
            </a:r>
            <a:r>
              <a:rPr lang="es-AR" altLang="es-AR" sz="2400" b="1" dirty="0" smtClean="0">
                <a:solidFill>
                  <a:prstClr val="black"/>
                </a:solidFill>
                <a:latin typeface="Calibri"/>
              </a:rPr>
              <a:t> mantiene su eficacia independientemente de la resistencia  o sensibilidad que el VIH tuviera frente a otras familias de fármacos, lo que lo convierte en un buen candidato en casos de </a:t>
            </a:r>
            <a:r>
              <a:rPr lang="es-AR" altLang="es-AR" sz="2400" b="1" dirty="0" err="1" smtClean="0">
                <a:solidFill>
                  <a:prstClr val="black"/>
                </a:solidFill>
                <a:latin typeface="Calibri"/>
              </a:rPr>
              <a:t>multirresistencia</a:t>
            </a:r>
            <a:r>
              <a:rPr lang="es-AR" altLang="es-AR" sz="2400" dirty="0" smtClean="0">
                <a:solidFill>
                  <a:prstClr val="black"/>
                </a:solidFill>
                <a:latin typeface="Calibri"/>
              </a:rPr>
              <a:t>.</a:t>
            </a:r>
            <a:br>
              <a:rPr lang="es-AR" altLang="es-AR" sz="2400" dirty="0" smtClean="0">
                <a:solidFill>
                  <a:prstClr val="black"/>
                </a:solidFill>
                <a:latin typeface="Calibri"/>
              </a:rPr>
            </a:br>
            <a:r>
              <a:rPr lang="es-AR" altLang="es-AR" sz="2400" dirty="0" smtClean="0">
                <a:solidFill>
                  <a:prstClr val="black"/>
                </a:solidFill>
                <a:latin typeface="Calibri"/>
              </a:rPr>
              <a:t>La mayor parte de las muestras mostraron que </a:t>
            </a:r>
            <a:r>
              <a:rPr lang="es-AR" altLang="es-AR" sz="2400" dirty="0" err="1" smtClean="0">
                <a:solidFill>
                  <a:prstClr val="black"/>
                </a:solidFill>
                <a:latin typeface="Calibri"/>
              </a:rPr>
              <a:t>ibalizumab</a:t>
            </a:r>
            <a:r>
              <a:rPr lang="es-AR" altLang="es-AR" sz="2400" dirty="0" smtClean="0">
                <a:solidFill>
                  <a:prstClr val="black"/>
                </a:solidFill>
                <a:latin typeface="Calibri"/>
              </a:rPr>
              <a:t> presentaba un porcentaje de inhibición máxima del 90% o superior y que solo 5 muestras obtuvieron un MPI inferior al 80%. Los menores niveles de MPI se asociaron a virus resistentes a </a:t>
            </a:r>
            <a:r>
              <a:rPr lang="es-AR" altLang="es-AR" sz="2400" dirty="0" err="1" smtClean="0">
                <a:solidFill>
                  <a:prstClr val="black"/>
                </a:solidFill>
                <a:latin typeface="Calibri"/>
              </a:rPr>
              <a:t>enfuvirtida</a:t>
            </a:r>
            <a:r>
              <a:rPr lang="es-AR" altLang="es-AR" sz="2400" dirty="0" smtClean="0">
                <a:solidFill>
                  <a:prstClr val="black"/>
                </a:solidFill>
                <a:latin typeface="Calibri"/>
              </a:rPr>
              <a:t> o </a:t>
            </a:r>
            <a:r>
              <a:rPr lang="es-AR" altLang="es-AR" sz="2400" dirty="0" err="1" smtClean="0">
                <a:solidFill>
                  <a:prstClr val="black"/>
                </a:solidFill>
                <a:latin typeface="Calibri"/>
              </a:rPr>
              <a:t>maraviroc</a:t>
            </a:r>
            <a:r>
              <a:rPr lang="es-AR" altLang="es-AR" sz="2400" dirty="0">
                <a:solidFill>
                  <a:prstClr val="black"/>
                </a:solidFill>
                <a:latin typeface="Calibri"/>
              </a:rPr>
              <a:t>.</a:t>
            </a:r>
            <a:endParaRPr lang="es-AR" altLang="es-AR" sz="2400" dirty="0" smtClean="0">
              <a:solidFill>
                <a:prstClr val="black"/>
              </a:solidFill>
              <a:latin typeface="Calibri"/>
            </a:endParaRPr>
          </a:p>
        </p:txBody>
      </p:sp>
    </p:spTree>
    <p:extLst>
      <p:ext uri="{BB962C8B-B14F-4D97-AF65-F5344CB8AC3E}">
        <p14:creationId xmlns:p14="http://schemas.microsoft.com/office/powerpoint/2010/main" val="2603203323"/>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n-US" sz="2400" dirty="0"/>
              <a:t>BCN02-Romi: Lasting Viral Control With Conserved HIV Vaccines Plus Viral Reactivating Agent </a:t>
            </a:r>
            <a:r>
              <a:rPr lang="en-US" sz="2400" dirty="0" err="1"/>
              <a:t>Romidepsin</a:t>
            </a:r>
            <a:r>
              <a:rPr lang="en-US" sz="2400" dirty="0"/>
              <a:t> in HIV-Infected Patients Treated With Early ART</a:t>
            </a:r>
            <a:endParaRPr lang="es-ES" sz="2400" dirty="0"/>
          </a:p>
        </p:txBody>
      </p:sp>
      <p:sp>
        <p:nvSpPr>
          <p:cNvPr id="3" name="2 Marcador de contenido"/>
          <p:cNvSpPr>
            <a:spLocks noGrp="1"/>
          </p:cNvSpPr>
          <p:nvPr>
            <p:ph idx="1"/>
          </p:nvPr>
        </p:nvSpPr>
        <p:spPr/>
        <p:txBody>
          <a:bodyPr/>
          <a:lstStyle/>
          <a:p>
            <a:pPr>
              <a:buFont typeface="Arial"/>
              <a:buChar char="•"/>
            </a:pPr>
            <a:r>
              <a:rPr lang="es-ES" sz="2000" dirty="0"/>
              <a:t>15 HIV-</a:t>
            </a:r>
            <a:r>
              <a:rPr lang="es-ES" sz="2000" dirty="0" err="1"/>
              <a:t>infected</a:t>
            </a:r>
            <a:r>
              <a:rPr lang="es-ES" sz="2000" dirty="0"/>
              <a:t> </a:t>
            </a:r>
            <a:r>
              <a:rPr lang="es-ES" sz="2000" dirty="0" err="1"/>
              <a:t>patients</a:t>
            </a:r>
            <a:r>
              <a:rPr lang="es-ES" sz="2000" dirty="0"/>
              <a:t> </a:t>
            </a:r>
            <a:r>
              <a:rPr lang="es-ES" sz="2000" dirty="0" err="1"/>
              <a:t>were</a:t>
            </a:r>
            <a:r>
              <a:rPr lang="es-ES" sz="2000" dirty="0"/>
              <a:t> </a:t>
            </a:r>
            <a:r>
              <a:rPr lang="es-ES" sz="2000" dirty="0" err="1"/>
              <a:t>rolled</a:t>
            </a:r>
            <a:r>
              <a:rPr lang="es-ES" sz="2000" dirty="0"/>
              <a:t> </a:t>
            </a:r>
            <a:r>
              <a:rPr lang="es-ES" sz="2000" dirty="0" err="1"/>
              <a:t>over</a:t>
            </a:r>
            <a:r>
              <a:rPr lang="es-ES" sz="2000" dirty="0"/>
              <a:t> </a:t>
            </a:r>
            <a:r>
              <a:rPr lang="es-ES" sz="2000" dirty="0" err="1"/>
              <a:t>from</a:t>
            </a:r>
            <a:r>
              <a:rPr lang="es-ES" sz="2000" dirty="0"/>
              <a:t> BCN01 </a:t>
            </a:r>
            <a:r>
              <a:rPr lang="es-ES" sz="2000" dirty="0" err="1"/>
              <a:t>study</a:t>
            </a:r>
            <a:r>
              <a:rPr lang="es-ES" sz="2000" dirty="0"/>
              <a:t> and BCN01-RO </a:t>
            </a:r>
            <a:r>
              <a:rPr lang="es-ES" sz="2000" dirty="0" err="1"/>
              <a:t>extension</a:t>
            </a:r>
            <a:r>
              <a:rPr lang="es-ES" sz="2000" dirty="0"/>
              <a:t> </a:t>
            </a:r>
            <a:r>
              <a:rPr lang="es-ES" sz="2000" dirty="0" err="1"/>
              <a:t>study</a:t>
            </a:r>
            <a:endParaRPr lang="es-ES" sz="2000" dirty="0"/>
          </a:p>
          <a:p>
            <a:pPr lvl="1">
              <a:buFont typeface="Arial"/>
              <a:buChar char="•"/>
            </a:pPr>
            <a:r>
              <a:rPr lang="es-ES" sz="2000" dirty="0">
                <a:solidFill>
                  <a:srgbClr val="FF0000"/>
                </a:solidFill>
              </a:rPr>
              <a:t>≥ 3 </a:t>
            </a:r>
            <a:r>
              <a:rPr lang="es-ES" sz="2000" dirty="0" err="1">
                <a:solidFill>
                  <a:srgbClr val="FF0000"/>
                </a:solidFill>
              </a:rPr>
              <a:t>years</a:t>
            </a:r>
            <a:r>
              <a:rPr lang="es-ES" sz="2000" dirty="0">
                <a:solidFill>
                  <a:srgbClr val="FF0000"/>
                </a:solidFill>
              </a:rPr>
              <a:t> </a:t>
            </a:r>
            <a:r>
              <a:rPr lang="es-ES" sz="2000" dirty="0"/>
              <a:t>of </a:t>
            </a:r>
            <a:r>
              <a:rPr lang="es-ES" sz="2000" dirty="0" err="1"/>
              <a:t>virologic</a:t>
            </a:r>
            <a:r>
              <a:rPr lang="es-ES" sz="2000" dirty="0"/>
              <a:t> </a:t>
            </a:r>
            <a:r>
              <a:rPr lang="es-ES" sz="2000" dirty="0" err="1"/>
              <a:t>suppression</a:t>
            </a:r>
            <a:endParaRPr lang="es-ES" sz="2000" dirty="0"/>
          </a:p>
          <a:p>
            <a:pPr lvl="1">
              <a:buFont typeface="Arial"/>
              <a:buChar char="•"/>
            </a:pPr>
            <a:r>
              <a:rPr lang="es-ES" sz="2000" dirty="0" err="1"/>
              <a:t>Receiving</a:t>
            </a:r>
            <a:r>
              <a:rPr lang="es-ES" sz="2000" dirty="0"/>
              <a:t> </a:t>
            </a:r>
            <a:r>
              <a:rPr lang="es-ES" sz="2000" dirty="0" err="1"/>
              <a:t>unboosted</a:t>
            </a:r>
            <a:r>
              <a:rPr lang="es-ES" sz="2000" dirty="0"/>
              <a:t> </a:t>
            </a:r>
            <a:r>
              <a:rPr lang="es-ES" sz="2000" dirty="0">
                <a:solidFill>
                  <a:srgbClr val="FF0000"/>
                </a:solidFill>
              </a:rPr>
              <a:t>INSTI-</a:t>
            </a:r>
            <a:r>
              <a:rPr lang="es-ES" sz="2000" dirty="0" err="1">
                <a:solidFill>
                  <a:srgbClr val="FF0000"/>
                </a:solidFill>
              </a:rPr>
              <a:t>based</a:t>
            </a:r>
            <a:r>
              <a:rPr lang="es-ES" sz="2000" dirty="0">
                <a:solidFill>
                  <a:srgbClr val="FF0000"/>
                </a:solidFill>
              </a:rPr>
              <a:t> </a:t>
            </a:r>
            <a:r>
              <a:rPr lang="es-ES" sz="2000" dirty="0" err="1">
                <a:solidFill>
                  <a:srgbClr val="FF0000"/>
                </a:solidFill>
              </a:rPr>
              <a:t>regimen</a:t>
            </a:r>
            <a:r>
              <a:rPr lang="es-ES" sz="2000" dirty="0">
                <a:solidFill>
                  <a:srgbClr val="FF0000"/>
                </a:solidFill>
              </a:rPr>
              <a:t> </a:t>
            </a:r>
            <a:r>
              <a:rPr lang="es-ES" sz="2000" dirty="0" err="1">
                <a:solidFill>
                  <a:srgbClr val="FF0000"/>
                </a:solidFill>
              </a:rPr>
              <a:t>for</a:t>
            </a:r>
            <a:r>
              <a:rPr lang="es-ES" sz="2000" dirty="0">
                <a:solidFill>
                  <a:srgbClr val="FF0000"/>
                </a:solidFill>
              </a:rPr>
              <a:t> ≥ 4 </a:t>
            </a:r>
            <a:r>
              <a:rPr lang="es-ES" sz="2000" dirty="0" err="1">
                <a:solidFill>
                  <a:srgbClr val="FF0000"/>
                </a:solidFill>
              </a:rPr>
              <a:t>weeks</a:t>
            </a:r>
            <a:r>
              <a:rPr lang="es-ES" sz="2000" dirty="0">
                <a:solidFill>
                  <a:srgbClr val="FF0000"/>
                </a:solidFill>
              </a:rPr>
              <a:t> at time of </a:t>
            </a:r>
            <a:r>
              <a:rPr lang="es-ES" sz="2000" dirty="0" err="1">
                <a:solidFill>
                  <a:srgbClr val="FF0000"/>
                </a:solidFill>
              </a:rPr>
              <a:t>screening</a:t>
            </a:r>
            <a:endParaRPr lang="es-ES" sz="2000" dirty="0">
              <a:solidFill>
                <a:srgbClr val="FF0000"/>
              </a:solidFill>
            </a:endParaRPr>
          </a:p>
          <a:p>
            <a:pPr lvl="1">
              <a:buFont typeface="Arial"/>
              <a:buChar char="•"/>
            </a:pPr>
            <a:r>
              <a:rPr lang="es-ES" sz="2000" dirty="0"/>
              <a:t>CD4+ </a:t>
            </a:r>
            <a:r>
              <a:rPr lang="es-ES" sz="2000" dirty="0" err="1"/>
              <a:t>cell</a:t>
            </a:r>
            <a:r>
              <a:rPr lang="es-ES" sz="2000" dirty="0"/>
              <a:t> </a:t>
            </a:r>
            <a:r>
              <a:rPr lang="es-ES" sz="2000" dirty="0" err="1"/>
              <a:t>count</a:t>
            </a:r>
            <a:r>
              <a:rPr lang="es-ES" sz="2000" dirty="0"/>
              <a:t> </a:t>
            </a:r>
            <a:r>
              <a:rPr lang="es-ES" sz="2000" dirty="0">
                <a:solidFill>
                  <a:srgbClr val="FF0000"/>
                </a:solidFill>
              </a:rPr>
              <a:t>≥ 500 </a:t>
            </a:r>
            <a:r>
              <a:rPr lang="es-ES" sz="2000" dirty="0" err="1">
                <a:solidFill>
                  <a:srgbClr val="FF0000"/>
                </a:solidFill>
              </a:rPr>
              <a:t>cells</a:t>
            </a:r>
            <a:r>
              <a:rPr lang="es-ES" sz="2000" dirty="0">
                <a:solidFill>
                  <a:srgbClr val="FF0000"/>
                </a:solidFill>
              </a:rPr>
              <a:t>/mm</a:t>
            </a:r>
            <a:r>
              <a:rPr lang="es-ES" sz="2000" baseline="30000" dirty="0">
                <a:solidFill>
                  <a:srgbClr val="FF0000"/>
                </a:solidFill>
              </a:rPr>
              <a:t>3</a:t>
            </a:r>
            <a:endParaRPr lang="es-ES" sz="2000" dirty="0">
              <a:solidFill>
                <a:srgbClr val="FF0000"/>
              </a:solidFill>
            </a:endParaRPr>
          </a:p>
          <a:p>
            <a:pPr>
              <a:buFont typeface="Arial"/>
              <a:buChar char="•"/>
            </a:pPr>
            <a:r>
              <a:rPr lang="es-ES" sz="2000" dirty="0"/>
              <a:t>Single-</a:t>
            </a:r>
            <a:r>
              <a:rPr lang="es-ES" sz="2000" dirty="0" err="1"/>
              <a:t>arm</a:t>
            </a:r>
            <a:r>
              <a:rPr lang="es-ES" sz="2000" dirty="0"/>
              <a:t> </a:t>
            </a:r>
            <a:r>
              <a:rPr lang="es-ES" sz="2000" dirty="0" err="1"/>
              <a:t>study</a:t>
            </a:r>
            <a:endParaRPr lang="es-ES" sz="2000" dirty="0"/>
          </a:p>
          <a:p>
            <a:pPr lvl="1">
              <a:buFont typeface="Arial"/>
              <a:buChar char="•"/>
            </a:pPr>
            <a:r>
              <a:rPr lang="es-ES" sz="2000" b="1" dirty="0" err="1"/>
              <a:t>Week</a:t>
            </a:r>
            <a:r>
              <a:rPr lang="es-ES" sz="2000" b="1" dirty="0"/>
              <a:t> 0</a:t>
            </a:r>
            <a:r>
              <a:rPr lang="es-ES" sz="2000" dirty="0"/>
              <a:t>: </a:t>
            </a:r>
            <a:r>
              <a:rPr lang="es-ES" sz="2000" dirty="0" err="1"/>
              <a:t>initial</a:t>
            </a:r>
            <a:r>
              <a:rPr lang="es-ES" sz="2000" dirty="0"/>
              <a:t> </a:t>
            </a:r>
            <a:r>
              <a:rPr lang="es-ES" sz="2000" dirty="0" err="1"/>
              <a:t>MVA.HIVconsv</a:t>
            </a:r>
            <a:r>
              <a:rPr lang="es-ES" sz="2000" dirty="0"/>
              <a:t> </a:t>
            </a:r>
            <a:r>
              <a:rPr lang="es-ES" sz="2000" dirty="0" err="1"/>
              <a:t>immunization</a:t>
            </a:r>
            <a:r>
              <a:rPr lang="es-ES" sz="2000" dirty="0"/>
              <a:t> (2 x 10</a:t>
            </a:r>
            <a:r>
              <a:rPr lang="es-ES" sz="2000" baseline="30000" dirty="0"/>
              <a:t>8</a:t>
            </a:r>
            <a:r>
              <a:rPr lang="es-ES" sz="2000" dirty="0"/>
              <a:t> </a:t>
            </a:r>
            <a:r>
              <a:rPr lang="es-ES" sz="2000" dirty="0" err="1"/>
              <a:t>pfu</a:t>
            </a:r>
            <a:r>
              <a:rPr lang="es-ES" sz="2000" dirty="0"/>
              <a:t>)</a:t>
            </a:r>
          </a:p>
          <a:p>
            <a:pPr lvl="1">
              <a:buFont typeface="Arial"/>
              <a:buChar char="•"/>
            </a:pPr>
            <a:r>
              <a:rPr lang="es-ES" sz="2000" b="1" dirty="0" err="1"/>
              <a:t>Weeks</a:t>
            </a:r>
            <a:r>
              <a:rPr lang="es-ES" sz="2000" b="1" dirty="0"/>
              <a:t> 3-5</a:t>
            </a:r>
            <a:r>
              <a:rPr lang="es-ES" sz="2000" dirty="0"/>
              <a:t>: </a:t>
            </a:r>
            <a:r>
              <a:rPr lang="es-ES" sz="2000" dirty="0" err="1"/>
              <a:t>romidepsin</a:t>
            </a:r>
            <a:r>
              <a:rPr lang="es-ES" sz="2000" dirty="0"/>
              <a:t> </a:t>
            </a:r>
            <a:r>
              <a:rPr lang="es-ES" sz="2000" dirty="0" err="1"/>
              <a:t>given</a:t>
            </a:r>
            <a:r>
              <a:rPr lang="es-ES" sz="2000" dirty="0"/>
              <a:t> </a:t>
            </a:r>
            <a:r>
              <a:rPr lang="es-ES" sz="2000" dirty="0" err="1"/>
              <a:t>weekly</a:t>
            </a:r>
            <a:r>
              <a:rPr lang="es-ES" sz="2000" dirty="0"/>
              <a:t> </a:t>
            </a:r>
            <a:r>
              <a:rPr lang="es-ES" sz="2000" dirty="0" err="1"/>
              <a:t>for</a:t>
            </a:r>
            <a:r>
              <a:rPr lang="es-ES" sz="2000" dirty="0"/>
              <a:t> 3 </a:t>
            </a:r>
            <a:r>
              <a:rPr lang="es-ES" sz="2000" dirty="0" err="1"/>
              <a:t>weeks</a:t>
            </a:r>
            <a:r>
              <a:rPr lang="es-ES" sz="2000" dirty="0"/>
              <a:t> (5 mg/m</a:t>
            </a:r>
            <a:r>
              <a:rPr lang="es-ES" sz="2000" baseline="30000" dirty="0"/>
              <a:t>2</a:t>
            </a:r>
            <a:r>
              <a:rPr lang="es-ES" sz="2000" dirty="0"/>
              <a:t>)</a:t>
            </a:r>
          </a:p>
          <a:p>
            <a:pPr lvl="1">
              <a:buFont typeface="Arial"/>
              <a:buChar char="•"/>
            </a:pPr>
            <a:r>
              <a:rPr lang="es-ES" sz="2000" b="1" dirty="0" err="1"/>
              <a:t>Week</a:t>
            </a:r>
            <a:r>
              <a:rPr lang="es-ES" sz="2000" b="1" dirty="0"/>
              <a:t> 9</a:t>
            </a:r>
            <a:r>
              <a:rPr lang="es-ES" sz="2000" dirty="0"/>
              <a:t>: </a:t>
            </a:r>
            <a:r>
              <a:rPr lang="es-ES" sz="2000" dirty="0" err="1"/>
              <a:t>second</a:t>
            </a:r>
            <a:r>
              <a:rPr lang="es-ES" sz="2000" dirty="0"/>
              <a:t> </a:t>
            </a:r>
            <a:r>
              <a:rPr lang="es-ES" sz="2000" dirty="0" err="1"/>
              <a:t>MVA.HIVconsv</a:t>
            </a:r>
            <a:r>
              <a:rPr lang="es-ES" sz="2000" dirty="0"/>
              <a:t> </a:t>
            </a:r>
            <a:r>
              <a:rPr lang="es-ES" sz="2000" dirty="0" err="1"/>
              <a:t>immunization</a:t>
            </a:r>
            <a:endParaRPr lang="es-ES" sz="2000" dirty="0"/>
          </a:p>
          <a:p>
            <a:pPr lvl="1">
              <a:buFont typeface="Arial"/>
              <a:buChar char="•"/>
            </a:pPr>
            <a:r>
              <a:rPr lang="es-ES" sz="2000" b="1" dirty="0" err="1"/>
              <a:t>Week</a:t>
            </a:r>
            <a:r>
              <a:rPr lang="es-ES" sz="2000" b="1" dirty="0"/>
              <a:t> 10 </a:t>
            </a:r>
            <a:r>
              <a:rPr lang="es-ES" sz="2000" b="1" dirty="0" err="1"/>
              <a:t>to</a:t>
            </a:r>
            <a:r>
              <a:rPr lang="es-ES" sz="2000" b="1" dirty="0"/>
              <a:t> </a:t>
            </a:r>
            <a:r>
              <a:rPr lang="es-ES" sz="2000" b="1" dirty="0" err="1"/>
              <a:t>end</a:t>
            </a:r>
            <a:r>
              <a:rPr lang="es-ES" sz="2000" b="1" dirty="0"/>
              <a:t> of </a:t>
            </a:r>
            <a:r>
              <a:rPr lang="es-ES" sz="2000" b="1" dirty="0" err="1"/>
              <a:t>study</a:t>
            </a:r>
            <a:r>
              <a:rPr lang="es-ES" sz="2000" dirty="0"/>
              <a:t>, </a:t>
            </a:r>
            <a:r>
              <a:rPr lang="es-ES" sz="2000" dirty="0" err="1"/>
              <a:t>maximum</a:t>
            </a:r>
            <a:r>
              <a:rPr lang="es-ES" sz="2000" dirty="0"/>
              <a:t> 75 </a:t>
            </a:r>
            <a:r>
              <a:rPr lang="es-ES" sz="2000" dirty="0" err="1"/>
              <a:t>weeks</a:t>
            </a:r>
            <a:r>
              <a:rPr lang="es-ES" sz="2000" dirty="0"/>
              <a:t>: </a:t>
            </a:r>
            <a:r>
              <a:rPr lang="es-ES" sz="2000" dirty="0" err="1"/>
              <a:t>monitored</a:t>
            </a:r>
            <a:r>
              <a:rPr lang="es-ES" sz="2000" dirty="0"/>
              <a:t> antiretroviral pause</a:t>
            </a:r>
          </a:p>
          <a:p>
            <a:endParaRPr lang="es-ES" dirty="0"/>
          </a:p>
        </p:txBody>
      </p:sp>
      <p:sp>
        <p:nvSpPr>
          <p:cNvPr id="4" name="3 Rectángulo"/>
          <p:cNvSpPr/>
          <p:nvPr/>
        </p:nvSpPr>
        <p:spPr>
          <a:xfrm>
            <a:off x="623392" y="6056430"/>
            <a:ext cx="10945216" cy="461665"/>
          </a:xfrm>
          <a:prstGeom prst="rect">
            <a:avLst/>
          </a:prstGeom>
        </p:spPr>
        <p:txBody>
          <a:bodyPr wrap="square">
            <a:spAutoFit/>
          </a:bodyPr>
          <a:lstStyle/>
          <a:p>
            <a:pPr defTabSz="914400"/>
            <a:r>
              <a:rPr lang="en-US" sz="1200" dirty="0" err="1">
                <a:solidFill>
                  <a:srgbClr val="000000"/>
                </a:solidFill>
              </a:rPr>
              <a:t>Mothe</a:t>
            </a:r>
            <a:r>
              <a:rPr lang="en-US" sz="1200" dirty="0">
                <a:solidFill>
                  <a:srgbClr val="000000"/>
                </a:solidFill>
              </a:rPr>
              <a:t> B, </a:t>
            </a:r>
            <a:r>
              <a:rPr lang="en-US" sz="1200" dirty="0" err="1">
                <a:solidFill>
                  <a:srgbClr val="000000"/>
                </a:solidFill>
              </a:rPr>
              <a:t>Moltó</a:t>
            </a:r>
            <a:r>
              <a:rPr lang="en-US" sz="1200" dirty="0">
                <a:solidFill>
                  <a:srgbClr val="000000"/>
                </a:solidFill>
              </a:rPr>
              <a:t> J, </a:t>
            </a:r>
            <a:r>
              <a:rPr lang="en-US" sz="1200" dirty="0" err="1">
                <a:solidFill>
                  <a:srgbClr val="000000"/>
                </a:solidFill>
              </a:rPr>
              <a:t>Manzardo</a:t>
            </a:r>
            <a:r>
              <a:rPr lang="en-US" sz="1200" dirty="0">
                <a:solidFill>
                  <a:srgbClr val="000000"/>
                </a:solidFill>
              </a:rPr>
              <a:t> C, et al. Viral control induced by </a:t>
            </a:r>
            <a:r>
              <a:rPr lang="en-US" sz="1200" dirty="0" err="1">
                <a:solidFill>
                  <a:srgbClr val="000000"/>
                </a:solidFill>
              </a:rPr>
              <a:t>HIVconsv</a:t>
            </a:r>
            <a:r>
              <a:rPr lang="en-US" sz="1200" dirty="0">
                <a:solidFill>
                  <a:srgbClr val="000000"/>
                </a:solidFill>
              </a:rPr>
              <a:t> vaccines and </a:t>
            </a:r>
            <a:r>
              <a:rPr lang="en-US" sz="1200" dirty="0" err="1">
                <a:solidFill>
                  <a:srgbClr val="000000"/>
                </a:solidFill>
              </a:rPr>
              <a:t>romidepsin</a:t>
            </a:r>
            <a:r>
              <a:rPr lang="en-US" sz="1200" dirty="0">
                <a:solidFill>
                  <a:srgbClr val="000000"/>
                </a:solidFill>
              </a:rPr>
              <a:t> in early treated individuals. Program and abstracts of the </a:t>
            </a:r>
            <a:r>
              <a:rPr lang="en-US" sz="1200" dirty="0" smtClean="0">
                <a:solidFill>
                  <a:srgbClr val="000000"/>
                </a:solidFill>
              </a:rPr>
              <a:t> CROI 2017 Abstract </a:t>
            </a:r>
            <a:r>
              <a:rPr lang="en-US" sz="1200" dirty="0">
                <a:solidFill>
                  <a:srgbClr val="000000"/>
                </a:solidFill>
              </a:rPr>
              <a:t>119LB</a:t>
            </a:r>
            <a:endParaRPr lang="es-ES" sz="1200" dirty="0">
              <a:solidFill>
                <a:srgbClr val="000000"/>
              </a:solidFill>
            </a:endParaRPr>
          </a:p>
        </p:txBody>
      </p:sp>
    </p:spTree>
    <p:extLst>
      <p:ext uri="{BB962C8B-B14F-4D97-AF65-F5344CB8AC3E}">
        <p14:creationId xmlns:p14="http://schemas.microsoft.com/office/powerpoint/2010/main" val="205500680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27381" y="188640"/>
            <a:ext cx="10972800" cy="1143000"/>
          </a:xfrm>
        </p:spPr>
        <p:txBody>
          <a:bodyPr/>
          <a:lstStyle/>
          <a:p>
            <a:pPr algn="l"/>
            <a:r>
              <a:rPr lang="en-US" sz="2400" dirty="0"/>
              <a:t>BCN02-Romi: Lasting Viral Control With Conserved HIV Vaccines Plus Viral Reactivating Agent </a:t>
            </a:r>
            <a:r>
              <a:rPr lang="en-US" sz="2400" dirty="0" err="1"/>
              <a:t>Romidepsin</a:t>
            </a:r>
            <a:r>
              <a:rPr lang="en-US" sz="2400" dirty="0"/>
              <a:t> in HIV-Infected Patients Treated With Early ART</a:t>
            </a:r>
            <a:endParaRPr lang="es-ES" sz="2400" dirty="0"/>
          </a:p>
        </p:txBody>
      </p:sp>
      <p:sp>
        <p:nvSpPr>
          <p:cNvPr id="3" name="2 Marcador de contenido"/>
          <p:cNvSpPr>
            <a:spLocks noGrp="1"/>
          </p:cNvSpPr>
          <p:nvPr>
            <p:ph idx="1"/>
          </p:nvPr>
        </p:nvSpPr>
        <p:spPr>
          <a:xfrm>
            <a:off x="623392" y="1700814"/>
            <a:ext cx="10972800" cy="4525963"/>
          </a:xfrm>
        </p:spPr>
        <p:txBody>
          <a:bodyPr/>
          <a:lstStyle/>
          <a:p>
            <a:r>
              <a:rPr lang="es-ES" sz="2800" dirty="0" err="1"/>
              <a:t>MVA.HIVconsv</a:t>
            </a:r>
            <a:r>
              <a:rPr lang="es-ES" sz="2800" dirty="0"/>
              <a:t> </a:t>
            </a:r>
            <a:r>
              <a:rPr lang="es-ES" sz="2800" dirty="0" err="1"/>
              <a:t>vaccine</a:t>
            </a:r>
            <a:r>
              <a:rPr lang="es-ES" sz="2800" dirty="0"/>
              <a:t> plus </a:t>
            </a:r>
            <a:r>
              <a:rPr lang="es-ES" sz="2800" dirty="0" err="1"/>
              <a:t>romidepsin</a:t>
            </a:r>
            <a:r>
              <a:rPr lang="es-ES" sz="2800" dirty="0"/>
              <a:t> </a:t>
            </a:r>
            <a:r>
              <a:rPr lang="es-ES" sz="2800" dirty="0" err="1"/>
              <a:t>combination</a:t>
            </a:r>
            <a:r>
              <a:rPr lang="es-ES" sz="2800" dirty="0"/>
              <a:t> </a:t>
            </a:r>
            <a:r>
              <a:rPr lang="es-ES" sz="2800" dirty="0" err="1"/>
              <a:t>showed</a:t>
            </a:r>
            <a:r>
              <a:rPr lang="es-ES" sz="2800" dirty="0"/>
              <a:t> </a:t>
            </a:r>
            <a:r>
              <a:rPr lang="es-ES" sz="2800" dirty="0" err="1">
                <a:solidFill>
                  <a:srgbClr val="FF0000"/>
                </a:solidFill>
              </a:rPr>
              <a:t>strong</a:t>
            </a:r>
            <a:r>
              <a:rPr lang="es-ES" sz="2800" dirty="0">
                <a:solidFill>
                  <a:srgbClr val="FF0000"/>
                </a:solidFill>
              </a:rPr>
              <a:t> </a:t>
            </a:r>
            <a:r>
              <a:rPr lang="es-ES" sz="2800" dirty="0" err="1">
                <a:solidFill>
                  <a:srgbClr val="FF0000"/>
                </a:solidFill>
              </a:rPr>
              <a:t>immunogenic</a:t>
            </a:r>
            <a:r>
              <a:rPr lang="es-ES" sz="2800" dirty="0">
                <a:solidFill>
                  <a:srgbClr val="FF0000"/>
                </a:solidFill>
              </a:rPr>
              <a:t> </a:t>
            </a:r>
            <a:r>
              <a:rPr lang="es-ES" sz="2800" dirty="0" err="1" smtClean="0">
                <a:solidFill>
                  <a:srgbClr val="FF0000"/>
                </a:solidFill>
              </a:rPr>
              <a:t>respons</a:t>
            </a:r>
            <a:r>
              <a:rPr lang="es-ES" sz="2800" dirty="0" smtClean="0">
                <a:solidFill>
                  <a:srgbClr val="FF0000"/>
                </a:solidFill>
              </a:rPr>
              <a:t>.</a:t>
            </a:r>
            <a:endParaRPr lang="en-US" sz="2800" dirty="0" smtClean="0">
              <a:solidFill>
                <a:srgbClr val="FF0000"/>
              </a:solidFill>
            </a:endParaRPr>
          </a:p>
          <a:p>
            <a:r>
              <a:rPr lang="en-US" sz="2800" dirty="0" smtClean="0">
                <a:solidFill>
                  <a:srgbClr val="FF0000"/>
                </a:solidFill>
              </a:rPr>
              <a:t>5/13 </a:t>
            </a:r>
            <a:r>
              <a:rPr lang="en-US" sz="2800" dirty="0">
                <a:solidFill>
                  <a:srgbClr val="FF0000"/>
                </a:solidFill>
              </a:rPr>
              <a:t>(38%) </a:t>
            </a:r>
            <a:r>
              <a:rPr lang="en-US" sz="2800" dirty="0"/>
              <a:t>remain off ART at 6, 14, 19, 21, 28 weeksBCN02 duration of monitored ART pause significantly improved </a:t>
            </a:r>
            <a:r>
              <a:rPr lang="en-US" sz="2800" dirty="0" err="1"/>
              <a:t>vs</a:t>
            </a:r>
            <a:r>
              <a:rPr lang="en-US" sz="2800" dirty="0"/>
              <a:t> TIBET (n = 93) and RV411</a:t>
            </a:r>
            <a:r>
              <a:rPr lang="en-US" sz="2800" baseline="30000" dirty="0"/>
              <a:t> </a:t>
            </a:r>
            <a:r>
              <a:rPr lang="en-US" sz="2800" dirty="0"/>
              <a:t>(n = 8) (</a:t>
            </a:r>
            <a:r>
              <a:rPr lang="en-US" sz="2800" i="1" dirty="0"/>
              <a:t>P = </a:t>
            </a:r>
            <a:r>
              <a:rPr lang="en-US" sz="2800" dirty="0"/>
              <a:t>.0027) trials</a:t>
            </a:r>
          </a:p>
          <a:p>
            <a:r>
              <a:rPr lang="en-US" sz="2800" dirty="0">
                <a:solidFill>
                  <a:srgbClr val="FF0000"/>
                </a:solidFill>
              </a:rPr>
              <a:t>Low level </a:t>
            </a:r>
            <a:r>
              <a:rPr lang="en-US" sz="2800" dirty="0" err="1">
                <a:solidFill>
                  <a:srgbClr val="FF0000"/>
                </a:solidFill>
              </a:rPr>
              <a:t>viremia</a:t>
            </a:r>
            <a:r>
              <a:rPr lang="en-US" sz="2800" dirty="0">
                <a:solidFill>
                  <a:srgbClr val="FF0000"/>
                </a:solidFill>
              </a:rPr>
              <a:t> </a:t>
            </a:r>
            <a:r>
              <a:rPr lang="en-US" sz="2800" dirty="0"/>
              <a:t>detected in all 5 at several time points</a:t>
            </a:r>
          </a:p>
        </p:txBody>
      </p:sp>
      <p:sp>
        <p:nvSpPr>
          <p:cNvPr id="4" name="3 Rectángulo"/>
          <p:cNvSpPr/>
          <p:nvPr/>
        </p:nvSpPr>
        <p:spPr>
          <a:xfrm>
            <a:off x="719404" y="5964097"/>
            <a:ext cx="10849205" cy="461665"/>
          </a:xfrm>
          <a:prstGeom prst="rect">
            <a:avLst/>
          </a:prstGeom>
        </p:spPr>
        <p:txBody>
          <a:bodyPr wrap="square">
            <a:spAutoFit/>
          </a:bodyPr>
          <a:lstStyle/>
          <a:p>
            <a:pPr defTabSz="914400"/>
            <a:r>
              <a:rPr lang="en-US" sz="1200" dirty="0" err="1">
                <a:solidFill>
                  <a:srgbClr val="000000"/>
                </a:solidFill>
              </a:rPr>
              <a:t>Mothe</a:t>
            </a:r>
            <a:r>
              <a:rPr lang="en-US" sz="1200" dirty="0">
                <a:solidFill>
                  <a:srgbClr val="000000"/>
                </a:solidFill>
              </a:rPr>
              <a:t> B, </a:t>
            </a:r>
            <a:r>
              <a:rPr lang="en-US" sz="1200" dirty="0" err="1">
                <a:solidFill>
                  <a:srgbClr val="000000"/>
                </a:solidFill>
              </a:rPr>
              <a:t>Moltó</a:t>
            </a:r>
            <a:r>
              <a:rPr lang="en-US" sz="1200" dirty="0">
                <a:solidFill>
                  <a:srgbClr val="000000"/>
                </a:solidFill>
              </a:rPr>
              <a:t> J, </a:t>
            </a:r>
            <a:r>
              <a:rPr lang="en-US" sz="1200" dirty="0" err="1">
                <a:solidFill>
                  <a:srgbClr val="000000"/>
                </a:solidFill>
              </a:rPr>
              <a:t>Manzardo</a:t>
            </a:r>
            <a:r>
              <a:rPr lang="en-US" sz="1200" dirty="0">
                <a:solidFill>
                  <a:srgbClr val="000000"/>
                </a:solidFill>
              </a:rPr>
              <a:t> C, et al. Viral control induced by </a:t>
            </a:r>
            <a:r>
              <a:rPr lang="en-US" sz="1200" dirty="0" err="1">
                <a:solidFill>
                  <a:srgbClr val="000000"/>
                </a:solidFill>
              </a:rPr>
              <a:t>HIVconsv</a:t>
            </a:r>
            <a:r>
              <a:rPr lang="en-US" sz="1200" dirty="0">
                <a:solidFill>
                  <a:srgbClr val="000000"/>
                </a:solidFill>
              </a:rPr>
              <a:t> vaccines and </a:t>
            </a:r>
            <a:r>
              <a:rPr lang="en-US" sz="1200" dirty="0" err="1">
                <a:solidFill>
                  <a:srgbClr val="000000"/>
                </a:solidFill>
              </a:rPr>
              <a:t>romidepsin</a:t>
            </a:r>
            <a:r>
              <a:rPr lang="en-US" sz="1200" dirty="0">
                <a:solidFill>
                  <a:srgbClr val="000000"/>
                </a:solidFill>
              </a:rPr>
              <a:t> in early treated individuals. Program and abstracts of the  CROI 2017 Abstract 119LB</a:t>
            </a:r>
            <a:endParaRPr lang="es-ES" sz="1200" dirty="0">
              <a:solidFill>
                <a:srgbClr val="000000"/>
              </a:solidFill>
            </a:endParaRPr>
          </a:p>
        </p:txBody>
      </p:sp>
    </p:spTree>
    <p:extLst>
      <p:ext uri="{BB962C8B-B14F-4D97-AF65-F5344CB8AC3E}">
        <p14:creationId xmlns:p14="http://schemas.microsoft.com/office/powerpoint/2010/main" val="1396648771"/>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1"/>
          <p:cNvSpPr>
            <a:spLocks noGrp="1" noChangeArrowheads="1"/>
          </p:cNvSpPr>
          <p:nvPr>
            <p:ph type="title" idx="4294967295"/>
          </p:nvPr>
        </p:nvSpPr>
        <p:spPr>
          <a:xfrm>
            <a:off x="609600" y="238125"/>
            <a:ext cx="10872788" cy="1103313"/>
          </a:xfrm>
        </p:spPr>
        <p:txBody>
          <a:bodyPr/>
          <a:lstStyle/>
          <a:p>
            <a:pPr algn="ctr" eaLnBrk="1" hangingPunct="1">
              <a:lnSpc>
                <a:spcPct val="100000"/>
              </a:lnSpc>
              <a:tabLst>
                <a:tab pos="44926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pPr>
            <a:r>
              <a:rPr lang="pt-BR" sz="3600" smtClean="0">
                <a:solidFill>
                  <a:schemeClr val="tx1"/>
                </a:solidFill>
                <a:latin typeface="Calibri" pitchFamily="34" charset="0"/>
              </a:rPr>
              <a:t>RIVER: ART ± (Vorinostat + Prime/Boost Vaccine) in Primary HIV Infection</a:t>
            </a:r>
          </a:p>
        </p:txBody>
      </p:sp>
      <p:sp>
        <p:nvSpPr>
          <p:cNvPr id="185347" name="Text Box 2"/>
          <p:cNvSpPr txBox="1">
            <a:spLocks noChangeArrowheads="1"/>
          </p:cNvSpPr>
          <p:nvPr/>
        </p:nvSpPr>
        <p:spPr bwMode="auto">
          <a:xfrm>
            <a:off x="604838" y="1512888"/>
            <a:ext cx="10877550" cy="4649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45721" bIns="45721"/>
          <a:lstStyle>
            <a:lvl1pPr marL="342900" indent="-341313" eaLnBrk="0" hangingPunc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chemeClr val="tx1"/>
                </a:solidFill>
                <a:latin typeface="Arial" pitchFamily="34" charset="0"/>
                <a:ea typeface="WenQuanYi Micro Hei"/>
                <a:cs typeface="WenQuanYi Micro Hei"/>
              </a:defRPr>
            </a:lvl1pPr>
            <a:lvl2pPr eaLnBrk="0" hangingPunc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chemeClr val="tx1"/>
                </a:solidFill>
                <a:latin typeface="Arial" pitchFamily="34" charset="0"/>
                <a:ea typeface="WenQuanYi Micro Hei"/>
                <a:cs typeface="WenQuanYi Micro Hei"/>
              </a:defRPr>
            </a:lvl2pPr>
            <a:lvl3pPr marL="1143000" eaLnBrk="0" hangingPunc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chemeClr val="tx1"/>
                </a:solidFill>
                <a:latin typeface="Arial" pitchFamily="34" charset="0"/>
                <a:ea typeface="WenQuanYi Micro Hei"/>
                <a:cs typeface="WenQuanYi Micro Hei"/>
              </a:defRPr>
            </a:lvl3pPr>
            <a:lvl4pPr marL="1600200" eaLnBrk="0" hangingPunc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chemeClr val="tx1"/>
                </a:solidFill>
                <a:latin typeface="Arial" pitchFamily="34" charset="0"/>
                <a:ea typeface="WenQuanYi Micro Hei"/>
                <a:cs typeface="WenQuanYi Micro Hei"/>
              </a:defRPr>
            </a:lvl4pPr>
            <a:lvl5pPr marL="2057400" eaLnBrk="0" hangingPunc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chemeClr val="tx1"/>
                </a:solidFill>
                <a:latin typeface="Arial" pitchFamily="34" charset="0"/>
                <a:ea typeface="WenQuanYi Micro Hei"/>
                <a:cs typeface="WenQuanYi Micro Hei"/>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chemeClr val="tx1"/>
                </a:solidFill>
                <a:latin typeface="Arial" pitchFamily="34" charset="0"/>
                <a:ea typeface="WenQuanYi Micro Hei"/>
                <a:cs typeface="WenQuanYi Micro Hei"/>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chemeClr val="tx1"/>
                </a:solidFill>
                <a:latin typeface="Arial" pitchFamily="34" charset="0"/>
                <a:ea typeface="WenQuanYi Micro Hei"/>
                <a:cs typeface="WenQuanYi Micro Hei"/>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chemeClr val="tx1"/>
                </a:solidFill>
                <a:latin typeface="Arial" pitchFamily="34" charset="0"/>
                <a:ea typeface="WenQuanYi Micro Hei"/>
                <a:cs typeface="WenQuanYi Micro Hei"/>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chemeClr val="tx1"/>
                </a:solidFill>
                <a:latin typeface="Arial" pitchFamily="34" charset="0"/>
                <a:ea typeface="WenQuanYi Micro Hei"/>
                <a:cs typeface="WenQuanYi Micro Hei"/>
              </a:defRPr>
            </a:lvl9pPr>
          </a:lstStyle>
          <a:p>
            <a:pPr defTabSz="449263" eaLnBrk="1" fontAlgn="base" hangingPunct="1">
              <a:lnSpc>
                <a:spcPct val="90000"/>
              </a:lnSpc>
              <a:spcBef>
                <a:spcPts val="1000"/>
              </a:spcBef>
              <a:spcAft>
                <a:spcPts val="700"/>
              </a:spcAft>
              <a:buClr>
                <a:srgbClr val="000000"/>
              </a:buClr>
              <a:buSzPct val="100000"/>
              <a:buFont typeface="Wingdings" pitchFamily="2" charset="2"/>
              <a:buChar char=""/>
            </a:pPr>
            <a:r>
              <a:rPr lang="pt-BR" sz="2100" smtClean="0">
                <a:solidFill>
                  <a:srgbClr val="000000"/>
                </a:solidFill>
                <a:latin typeface="Calibri" pitchFamily="34" charset="0"/>
              </a:rPr>
              <a:t>Background: total HIV DNA predicts time to viral rebound after stopping treatment</a:t>
            </a:r>
          </a:p>
          <a:p>
            <a:pPr defTabSz="449263" eaLnBrk="1" fontAlgn="base" hangingPunct="1">
              <a:lnSpc>
                <a:spcPct val="90000"/>
              </a:lnSpc>
              <a:spcBef>
                <a:spcPts val="1000"/>
              </a:spcBef>
              <a:spcAft>
                <a:spcPts val="700"/>
              </a:spcAft>
              <a:buClr>
                <a:srgbClr val="000000"/>
              </a:buClr>
              <a:buSzPct val="100000"/>
              <a:buFont typeface="Wingdings" pitchFamily="2" charset="2"/>
              <a:buChar char=""/>
            </a:pPr>
            <a:r>
              <a:rPr lang="pt-BR" sz="2100" smtClean="0">
                <a:solidFill>
                  <a:srgbClr val="000000"/>
                </a:solidFill>
                <a:latin typeface="Calibri" pitchFamily="34" charset="0"/>
              </a:rPr>
              <a:t>Current study: proof-of-concept, randomized phase II trial of </a:t>
            </a:r>
            <a:r>
              <a:rPr lang="pt-BR" sz="2100" smtClean="0">
                <a:solidFill>
                  <a:srgbClr val="FF0000"/>
                </a:solidFill>
                <a:latin typeface="Calibri" pitchFamily="34" charset="0"/>
              </a:rPr>
              <a:t>ART + </a:t>
            </a:r>
            <a:br>
              <a:rPr lang="pt-BR" sz="2100" smtClean="0">
                <a:solidFill>
                  <a:srgbClr val="FF0000"/>
                </a:solidFill>
                <a:latin typeface="Calibri" pitchFamily="34" charset="0"/>
              </a:rPr>
            </a:br>
            <a:r>
              <a:rPr lang="pt-BR" sz="2100" smtClean="0">
                <a:solidFill>
                  <a:srgbClr val="FF0000"/>
                </a:solidFill>
                <a:latin typeface="Calibri" pitchFamily="34" charset="0"/>
              </a:rPr>
              <a:t>HDAC inhibitor (vorinostat) + vaccine </a:t>
            </a:r>
            <a:r>
              <a:rPr lang="pt-BR" sz="2100" smtClean="0">
                <a:solidFill>
                  <a:srgbClr val="000000"/>
                </a:solidFill>
                <a:latin typeface="Calibri" pitchFamily="34" charset="0"/>
              </a:rPr>
              <a:t>(ChAdV63.HIVconsv and MVA.HIVconsv)</a:t>
            </a:r>
          </a:p>
          <a:p>
            <a:pPr defTabSz="449263" eaLnBrk="1" fontAlgn="base" hangingPunct="1">
              <a:lnSpc>
                <a:spcPct val="90000"/>
              </a:lnSpc>
              <a:spcBef>
                <a:spcPts val="1000"/>
              </a:spcBef>
              <a:spcAft>
                <a:spcPts val="700"/>
              </a:spcAft>
              <a:buFont typeface="Times New Roman" pitchFamily="18" charset="0"/>
              <a:buNone/>
            </a:pPr>
            <a:endParaRPr lang="pt-BR" sz="2100" smtClean="0">
              <a:solidFill>
                <a:srgbClr val="000000"/>
              </a:solidFill>
              <a:latin typeface="Calibri" pitchFamily="34" charset="0"/>
            </a:endParaRPr>
          </a:p>
          <a:p>
            <a:pPr defTabSz="449263" eaLnBrk="1" fontAlgn="base" hangingPunct="1">
              <a:lnSpc>
                <a:spcPct val="90000"/>
              </a:lnSpc>
              <a:spcBef>
                <a:spcPts val="1000"/>
              </a:spcBef>
              <a:spcAft>
                <a:spcPts val="700"/>
              </a:spcAft>
              <a:buFont typeface="Times New Roman" pitchFamily="18" charset="0"/>
              <a:buNone/>
            </a:pPr>
            <a:endParaRPr lang="pt-BR" sz="2100" smtClean="0">
              <a:solidFill>
                <a:srgbClr val="000000"/>
              </a:solidFill>
              <a:latin typeface="Calibri" pitchFamily="34" charset="0"/>
            </a:endParaRPr>
          </a:p>
          <a:p>
            <a:pPr defTabSz="449263" eaLnBrk="1" fontAlgn="base" hangingPunct="1">
              <a:lnSpc>
                <a:spcPct val="90000"/>
              </a:lnSpc>
              <a:spcBef>
                <a:spcPts val="1000"/>
              </a:spcBef>
              <a:spcAft>
                <a:spcPts val="700"/>
              </a:spcAft>
              <a:buFont typeface="Times New Roman" pitchFamily="18" charset="0"/>
              <a:buNone/>
            </a:pPr>
            <a:endParaRPr lang="pt-BR" sz="2100" smtClean="0">
              <a:solidFill>
                <a:srgbClr val="000000"/>
              </a:solidFill>
              <a:latin typeface="Calibri" pitchFamily="34" charset="0"/>
            </a:endParaRPr>
          </a:p>
          <a:p>
            <a:pPr defTabSz="449263" eaLnBrk="1" fontAlgn="base" hangingPunct="1">
              <a:lnSpc>
                <a:spcPct val="90000"/>
              </a:lnSpc>
              <a:spcBef>
                <a:spcPts val="1000"/>
              </a:spcBef>
              <a:spcAft>
                <a:spcPts val="700"/>
              </a:spcAft>
              <a:buFont typeface="Times New Roman" pitchFamily="18" charset="0"/>
              <a:buNone/>
            </a:pPr>
            <a:endParaRPr lang="pt-BR" sz="2100" smtClean="0">
              <a:solidFill>
                <a:srgbClr val="000000"/>
              </a:solidFill>
              <a:latin typeface="Calibri" pitchFamily="34" charset="0"/>
            </a:endParaRPr>
          </a:p>
          <a:p>
            <a:pPr defTabSz="449263" eaLnBrk="1" fontAlgn="base" hangingPunct="1">
              <a:lnSpc>
                <a:spcPct val="90000"/>
              </a:lnSpc>
              <a:spcBef>
                <a:spcPts val="1000"/>
              </a:spcBef>
              <a:spcAft>
                <a:spcPts val="700"/>
              </a:spcAft>
              <a:buClr>
                <a:srgbClr val="000000"/>
              </a:buClr>
              <a:buSzPct val="100000"/>
              <a:buFont typeface="Wingdings" pitchFamily="2" charset="2"/>
              <a:buChar char=""/>
            </a:pPr>
            <a:r>
              <a:rPr lang="pt-BR" sz="2100" smtClean="0">
                <a:solidFill>
                  <a:srgbClr val="000000"/>
                </a:solidFill>
                <a:latin typeface="Calibri" pitchFamily="34" charset="0"/>
              </a:rPr>
              <a:t>Predominantly MSM (92%); median age: 32 yrs</a:t>
            </a:r>
          </a:p>
          <a:p>
            <a:pPr defTabSz="449263" eaLnBrk="1" fontAlgn="base" hangingPunct="1">
              <a:lnSpc>
                <a:spcPct val="90000"/>
              </a:lnSpc>
              <a:spcBef>
                <a:spcPts val="1000"/>
              </a:spcBef>
              <a:spcAft>
                <a:spcPts val="700"/>
              </a:spcAft>
              <a:buClr>
                <a:srgbClr val="000000"/>
              </a:buClr>
              <a:buSzPct val="100000"/>
              <a:buFont typeface="Wingdings" pitchFamily="2" charset="2"/>
              <a:buChar char=""/>
            </a:pPr>
            <a:r>
              <a:rPr lang="pt-BR" sz="2100" smtClean="0">
                <a:solidFill>
                  <a:srgbClr val="000000"/>
                </a:solidFill>
                <a:latin typeface="Calibri" pitchFamily="34" charset="0"/>
              </a:rPr>
              <a:t>Primary endpoint: difference between arms in mean log</a:t>
            </a:r>
            <a:r>
              <a:rPr lang="pt-BR" sz="2100" baseline="-25000" smtClean="0">
                <a:solidFill>
                  <a:srgbClr val="000000"/>
                </a:solidFill>
                <a:latin typeface="Calibri" pitchFamily="34" charset="0"/>
              </a:rPr>
              <a:t>10</a:t>
            </a:r>
            <a:r>
              <a:rPr lang="pt-BR" sz="2100" smtClean="0">
                <a:solidFill>
                  <a:srgbClr val="000000"/>
                </a:solidFill>
                <a:latin typeface="Calibri" pitchFamily="34" charset="0"/>
              </a:rPr>
              <a:t> HIV-1 DNA copies/million CD4+ T-cells averaged across Wks 16 and 18</a:t>
            </a:r>
          </a:p>
          <a:p>
            <a:pPr defTabSz="449263" eaLnBrk="1" fontAlgn="base" hangingPunct="1">
              <a:lnSpc>
                <a:spcPct val="90000"/>
              </a:lnSpc>
              <a:spcBef>
                <a:spcPts val="1000"/>
              </a:spcBef>
              <a:spcAft>
                <a:spcPts val="700"/>
              </a:spcAft>
              <a:buClr>
                <a:srgbClr val="000000"/>
              </a:buClr>
              <a:buSzPct val="100000"/>
              <a:buFont typeface="Wingdings" pitchFamily="2" charset="2"/>
              <a:buChar char=""/>
            </a:pPr>
            <a:r>
              <a:rPr lang="pt-BR" sz="2100" smtClean="0">
                <a:solidFill>
                  <a:srgbClr val="000000"/>
                </a:solidFill>
                <a:latin typeface="Calibri" pitchFamily="34" charset="0"/>
              </a:rPr>
              <a:t>Secondary endpoint: HIV-specific T-cell responses by intracellular cytokine staining</a:t>
            </a:r>
          </a:p>
          <a:p>
            <a:pPr defTabSz="449263" eaLnBrk="1" fontAlgn="base" hangingPunct="1">
              <a:lnSpc>
                <a:spcPct val="90000"/>
              </a:lnSpc>
              <a:spcBef>
                <a:spcPts val="1000"/>
              </a:spcBef>
              <a:spcAft>
                <a:spcPts val="700"/>
              </a:spcAft>
              <a:buFont typeface="Times New Roman" pitchFamily="18" charset="0"/>
              <a:buNone/>
            </a:pPr>
            <a:endParaRPr lang="pt-BR" sz="1800" smtClean="0">
              <a:solidFill>
                <a:srgbClr val="000000"/>
              </a:solidFill>
              <a:latin typeface="Calibri" pitchFamily="34" charset="0"/>
            </a:endParaRPr>
          </a:p>
        </p:txBody>
      </p:sp>
      <p:sp>
        <p:nvSpPr>
          <p:cNvPr id="185348" name="Rectangle 3"/>
          <p:cNvSpPr>
            <a:spLocks noChangeArrowheads="1"/>
          </p:cNvSpPr>
          <p:nvPr/>
        </p:nvSpPr>
        <p:spPr bwMode="auto">
          <a:xfrm>
            <a:off x="604838" y="2755900"/>
            <a:ext cx="2568575" cy="1844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ctr" defTabSz="449263" fontAlgn="base" hangingPunct="0">
              <a:spcBef>
                <a:spcPct val="0"/>
              </a:spcBef>
              <a:spcAft>
                <a:spcPct val="0"/>
              </a:spcAft>
              <a:buClr>
                <a:srgbClr val="000000"/>
              </a:buClr>
              <a:buSzPct val="100000"/>
              <a:buFont typeface="Times New Roman" pitchFamily="18" charset="0"/>
              <a:buNone/>
              <a:tabLst>
                <a:tab pos="449263" algn="l"/>
                <a:tab pos="896938" algn="l"/>
                <a:tab pos="1346200" algn="l"/>
                <a:tab pos="1795463" algn="l"/>
                <a:tab pos="2244725" algn="l"/>
              </a:tabLst>
            </a:pPr>
            <a:r>
              <a:rPr lang="es-AR" sz="1800" smtClean="0">
                <a:solidFill>
                  <a:srgbClr val="000000"/>
                </a:solidFill>
              </a:rPr>
              <a:t>Persons with primary HIV infection treated with immediate triple-drug ART with INSTI until undetectable HIV-1 RNA</a:t>
            </a:r>
          </a:p>
          <a:p>
            <a:pPr algn="ctr" defTabSz="449263" fontAlgn="base" hangingPunct="0">
              <a:spcBef>
                <a:spcPct val="0"/>
              </a:spcBef>
              <a:spcAft>
                <a:spcPct val="0"/>
              </a:spcAft>
              <a:buClr>
                <a:srgbClr val="000000"/>
              </a:buClr>
              <a:buSzPct val="100000"/>
              <a:buFont typeface="Times New Roman" pitchFamily="18" charset="0"/>
              <a:buNone/>
              <a:tabLst>
                <a:tab pos="449263" algn="l"/>
                <a:tab pos="896938" algn="l"/>
                <a:tab pos="1346200" algn="l"/>
                <a:tab pos="1795463" algn="l"/>
                <a:tab pos="2244725" algn="l"/>
              </a:tabLst>
            </a:pPr>
            <a:r>
              <a:rPr lang="es-AR" sz="2400" smtClean="0">
                <a:solidFill>
                  <a:srgbClr val="FF0000"/>
                </a:solidFill>
              </a:rPr>
              <a:t>(N = 60)</a:t>
            </a:r>
          </a:p>
        </p:txBody>
      </p:sp>
      <p:sp>
        <p:nvSpPr>
          <p:cNvPr id="185349" name="Rectangle 4"/>
          <p:cNvSpPr>
            <a:spLocks noChangeArrowheads="1"/>
          </p:cNvSpPr>
          <p:nvPr/>
        </p:nvSpPr>
        <p:spPr bwMode="auto">
          <a:xfrm>
            <a:off x="3910013" y="2708275"/>
            <a:ext cx="5805487" cy="831850"/>
          </a:xfrm>
          <a:prstGeom prst="rect">
            <a:avLst/>
          </a:prstGeom>
          <a:solidFill>
            <a:srgbClr val="015873"/>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 anchorCtr="1"/>
          <a:lstStyle/>
          <a:p>
            <a:pPr algn="ctr" defTabSz="449263" fontAlgn="base" hangingPunct="0">
              <a:spcBef>
                <a:spcPct val="0"/>
              </a:spcBef>
              <a:spcAft>
                <a:spcPct val="0"/>
              </a:spcAft>
              <a:buClr>
                <a:srgbClr val="000000"/>
              </a:buClr>
              <a:buSzPct val="100000"/>
              <a:buFont typeface="Times New Roman" pitchFamily="18" charset="0"/>
              <a:buNone/>
              <a:tabLst>
                <a:tab pos="449263" algn="l"/>
                <a:tab pos="896938" algn="l"/>
                <a:tab pos="1346200" algn="l"/>
                <a:tab pos="1795463" algn="l"/>
                <a:tab pos="2244725" algn="l"/>
                <a:tab pos="2693988" algn="l"/>
                <a:tab pos="3143250" algn="l"/>
                <a:tab pos="3592513" algn="l"/>
                <a:tab pos="4041775" algn="l"/>
                <a:tab pos="4491038" algn="l"/>
                <a:tab pos="4940300" algn="l"/>
                <a:tab pos="5389563" algn="l"/>
              </a:tabLst>
            </a:pPr>
            <a:r>
              <a:rPr lang="es-AR" sz="1800" b="1" smtClean="0">
                <a:solidFill>
                  <a:srgbClr val="FFFFFF"/>
                </a:solidFill>
              </a:rPr>
              <a:t>ART + Vorinostat 400 mg PO q72h x 10 + Vaccine*</a:t>
            </a:r>
          </a:p>
          <a:p>
            <a:pPr algn="ctr" defTabSz="449263" fontAlgn="base" hangingPunct="0">
              <a:spcBef>
                <a:spcPct val="0"/>
              </a:spcBef>
              <a:spcAft>
                <a:spcPct val="0"/>
              </a:spcAft>
              <a:buClr>
                <a:srgbClr val="000000"/>
              </a:buClr>
              <a:buSzPct val="100000"/>
              <a:buFont typeface="Times New Roman" pitchFamily="18" charset="0"/>
              <a:buNone/>
              <a:tabLst>
                <a:tab pos="449263" algn="l"/>
                <a:tab pos="896938" algn="l"/>
                <a:tab pos="1346200" algn="l"/>
                <a:tab pos="1795463" algn="l"/>
                <a:tab pos="2244725" algn="l"/>
                <a:tab pos="2693988" algn="l"/>
                <a:tab pos="3143250" algn="l"/>
                <a:tab pos="3592513" algn="l"/>
                <a:tab pos="4041775" algn="l"/>
                <a:tab pos="4491038" algn="l"/>
                <a:tab pos="4940300" algn="l"/>
                <a:tab pos="5389563" algn="l"/>
              </a:tabLst>
            </a:pPr>
            <a:r>
              <a:rPr lang="es-AR" sz="1800" smtClean="0">
                <a:solidFill>
                  <a:srgbClr val="FFFFFF"/>
                </a:solidFill>
              </a:rPr>
              <a:t>(n = 30)</a:t>
            </a:r>
          </a:p>
        </p:txBody>
      </p:sp>
      <p:sp>
        <p:nvSpPr>
          <p:cNvPr id="185350" name="Rectangle 5"/>
          <p:cNvSpPr>
            <a:spLocks noChangeArrowheads="1"/>
          </p:cNvSpPr>
          <p:nvPr/>
        </p:nvSpPr>
        <p:spPr bwMode="auto">
          <a:xfrm>
            <a:off x="3910013" y="3633788"/>
            <a:ext cx="5805487" cy="833437"/>
          </a:xfrm>
          <a:prstGeom prst="rect">
            <a:avLst/>
          </a:prstGeom>
          <a:solidFill>
            <a:srgbClr val="E1471D"/>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 anchorCtr="1"/>
          <a:lstStyle/>
          <a:p>
            <a:pPr algn="ctr" defTabSz="449263" fontAlgn="base" hangingPunct="0">
              <a:spcBef>
                <a:spcPct val="0"/>
              </a:spcBef>
              <a:spcAft>
                <a:spcPct val="0"/>
              </a:spcAft>
              <a:buClr>
                <a:srgbClr val="000000"/>
              </a:buClr>
              <a:buSzPct val="100000"/>
              <a:buFont typeface="Times New Roman" pitchFamily="18" charset="0"/>
              <a:buNone/>
              <a:tabLst>
                <a:tab pos="449263" algn="l"/>
                <a:tab pos="896938" algn="l"/>
                <a:tab pos="1346200" algn="l"/>
                <a:tab pos="1795463" algn="l"/>
                <a:tab pos="2244725" algn="l"/>
                <a:tab pos="2693988" algn="l"/>
                <a:tab pos="3143250" algn="l"/>
                <a:tab pos="3592513" algn="l"/>
                <a:tab pos="4041775" algn="l"/>
                <a:tab pos="4491038" algn="l"/>
                <a:tab pos="4940300" algn="l"/>
                <a:tab pos="5389563" algn="l"/>
              </a:tabLst>
            </a:pPr>
            <a:r>
              <a:rPr lang="es-AR" sz="1800" b="1" smtClean="0">
                <a:solidFill>
                  <a:srgbClr val="FFFFFF"/>
                </a:solidFill>
              </a:rPr>
              <a:t>ART Alone</a:t>
            </a:r>
          </a:p>
          <a:p>
            <a:pPr algn="ctr" defTabSz="449263" fontAlgn="base" hangingPunct="0">
              <a:spcBef>
                <a:spcPct val="0"/>
              </a:spcBef>
              <a:spcAft>
                <a:spcPct val="0"/>
              </a:spcAft>
              <a:buClr>
                <a:srgbClr val="000000"/>
              </a:buClr>
              <a:buSzPct val="100000"/>
              <a:buFont typeface="Times New Roman" pitchFamily="18" charset="0"/>
              <a:buNone/>
              <a:tabLst>
                <a:tab pos="449263" algn="l"/>
                <a:tab pos="896938" algn="l"/>
                <a:tab pos="1346200" algn="l"/>
                <a:tab pos="1795463" algn="l"/>
                <a:tab pos="2244725" algn="l"/>
                <a:tab pos="2693988" algn="l"/>
                <a:tab pos="3143250" algn="l"/>
                <a:tab pos="3592513" algn="l"/>
                <a:tab pos="4041775" algn="l"/>
                <a:tab pos="4491038" algn="l"/>
                <a:tab pos="4940300" algn="l"/>
                <a:tab pos="5389563" algn="l"/>
              </a:tabLst>
            </a:pPr>
            <a:r>
              <a:rPr lang="es-AR" sz="1800" smtClean="0">
                <a:solidFill>
                  <a:srgbClr val="FFFFFF"/>
                </a:solidFill>
              </a:rPr>
              <a:t>(n = 30)</a:t>
            </a:r>
          </a:p>
        </p:txBody>
      </p:sp>
      <p:sp>
        <p:nvSpPr>
          <p:cNvPr id="185351" name="Line 6"/>
          <p:cNvSpPr>
            <a:spLocks noChangeShapeType="1"/>
          </p:cNvSpPr>
          <p:nvPr/>
        </p:nvSpPr>
        <p:spPr bwMode="auto">
          <a:xfrm>
            <a:off x="3173413" y="3660775"/>
            <a:ext cx="622300" cy="350838"/>
          </a:xfrm>
          <a:prstGeom prst="line">
            <a:avLst/>
          </a:prstGeom>
          <a:noFill/>
          <a:ln w="28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tIns="45721" bIns="45721"/>
          <a:lstStyle/>
          <a:p>
            <a:pPr defTabSz="449263" fontAlgn="base">
              <a:spcBef>
                <a:spcPct val="0"/>
              </a:spcBef>
              <a:spcAft>
                <a:spcPct val="0"/>
              </a:spcAft>
            </a:pPr>
            <a:endParaRPr lang="es-AR" sz="1800" smtClean="0">
              <a:solidFill>
                <a:srgbClr val="000000"/>
              </a:solidFill>
              <a:latin typeface="Arial" pitchFamily="34" charset="0"/>
            </a:endParaRPr>
          </a:p>
        </p:txBody>
      </p:sp>
      <p:sp>
        <p:nvSpPr>
          <p:cNvPr id="185352" name="Line 7"/>
          <p:cNvSpPr>
            <a:spLocks noChangeShapeType="1"/>
          </p:cNvSpPr>
          <p:nvPr/>
        </p:nvSpPr>
        <p:spPr bwMode="auto">
          <a:xfrm flipV="1">
            <a:off x="3173413" y="3057525"/>
            <a:ext cx="622300" cy="350838"/>
          </a:xfrm>
          <a:prstGeom prst="line">
            <a:avLst/>
          </a:prstGeom>
          <a:noFill/>
          <a:ln w="28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tIns="45721" bIns="45721"/>
          <a:lstStyle/>
          <a:p>
            <a:pPr defTabSz="449263" fontAlgn="base">
              <a:spcBef>
                <a:spcPct val="0"/>
              </a:spcBef>
              <a:spcAft>
                <a:spcPct val="0"/>
              </a:spcAft>
            </a:pPr>
            <a:endParaRPr lang="es-AR" sz="1800" smtClean="0">
              <a:solidFill>
                <a:srgbClr val="000000"/>
              </a:solidFill>
              <a:latin typeface="Arial" pitchFamily="34" charset="0"/>
            </a:endParaRPr>
          </a:p>
        </p:txBody>
      </p:sp>
      <p:cxnSp>
        <p:nvCxnSpPr>
          <p:cNvPr id="185353" name="AutoShape 8"/>
          <p:cNvCxnSpPr>
            <a:cxnSpLocks noChangeShapeType="1"/>
          </p:cNvCxnSpPr>
          <p:nvPr/>
        </p:nvCxnSpPr>
        <p:spPr bwMode="auto">
          <a:xfrm>
            <a:off x="9717088" y="2422525"/>
            <a:ext cx="1587" cy="274638"/>
          </a:xfrm>
          <a:prstGeom prst="straightConnector1">
            <a:avLst/>
          </a:prstGeom>
          <a:noFill/>
          <a:ln w="28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85354" name="Rectangle 9"/>
          <p:cNvSpPr>
            <a:spLocks noChangeArrowheads="1"/>
          </p:cNvSpPr>
          <p:nvPr/>
        </p:nvSpPr>
        <p:spPr bwMode="auto">
          <a:xfrm>
            <a:off x="9329738" y="2073275"/>
            <a:ext cx="788987"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p>
            <a:pPr defTabSz="449263" fontAlgn="base" hangingPunct="0">
              <a:spcBef>
                <a:spcPts val="900"/>
              </a:spcBef>
              <a:spcAft>
                <a:spcPct val="0"/>
              </a:spcAft>
              <a:buClr>
                <a:srgbClr val="000000"/>
              </a:buClr>
              <a:buSzPct val="100000"/>
              <a:buFont typeface="Times New Roman" pitchFamily="18" charset="0"/>
              <a:buNone/>
              <a:tabLst>
                <a:tab pos="449263" algn="l"/>
              </a:tabLst>
            </a:pPr>
            <a:r>
              <a:rPr lang="es-AR" sz="1800" b="1" i="1" smtClean="0">
                <a:solidFill>
                  <a:srgbClr val="000000"/>
                </a:solidFill>
              </a:rPr>
              <a:t>Wk 18</a:t>
            </a:r>
          </a:p>
        </p:txBody>
      </p:sp>
      <p:sp>
        <p:nvSpPr>
          <p:cNvPr id="185355" name="Rectangle 10"/>
          <p:cNvSpPr>
            <a:spLocks noChangeArrowheads="1"/>
          </p:cNvSpPr>
          <p:nvPr/>
        </p:nvSpPr>
        <p:spPr bwMode="auto">
          <a:xfrm>
            <a:off x="3910013" y="4467225"/>
            <a:ext cx="7167562"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defTabSz="449263" fontAlgn="base" hangingPunct="0">
              <a:spcBef>
                <a:spcPct val="0"/>
              </a:spcBef>
              <a:spcAft>
                <a:spcPct val="0"/>
              </a:spcAft>
              <a:buClr>
                <a:srgbClr val="000000"/>
              </a:buClr>
              <a:buSzPct val="100000"/>
              <a:buFont typeface="Times New Roman" pitchFamily="18" charset="0"/>
              <a:buNone/>
              <a:tabLst>
                <a:tab pos="44926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Lst>
            </a:pPr>
            <a:r>
              <a:rPr lang="es-AR" sz="1600" smtClean="0">
                <a:solidFill>
                  <a:srgbClr val="000000"/>
                </a:solidFill>
              </a:rPr>
              <a:t>*Prime: ChAdV63.HIVconsv at randomization, boost: MVA.HIVconsv at Wk 8.</a:t>
            </a:r>
          </a:p>
        </p:txBody>
      </p:sp>
      <p:sp>
        <p:nvSpPr>
          <p:cNvPr id="185356" name="Rectangle 11"/>
          <p:cNvSpPr>
            <a:spLocks noChangeArrowheads="1"/>
          </p:cNvSpPr>
          <p:nvPr/>
        </p:nvSpPr>
        <p:spPr bwMode="auto">
          <a:xfrm>
            <a:off x="414338" y="6354763"/>
            <a:ext cx="8010525"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b">
            <a:spAutoFit/>
          </a:bodyPr>
          <a:lstStyle/>
          <a:p>
            <a:pPr defTabSz="449263" fontAlgn="base">
              <a:spcBef>
                <a:spcPct val="0"/>
              </a:spcBef>
              <a:spcAft>
                <a:spcPct val="0"/>
              </a:spcAft>
              <a:buClr>
                <a:srgbClr val="000000"/>
              </a:buClr>
              <a:buSzPct val="100000"/>
              <a:buFont typeface="Times New Roman" pitchFamily="18" charset="0"/>
              <a:buNone/>
              <a:tabLst>
                <a:tab pos="44926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Lst>
            </a:pPr>
            <a:r>
              <a:rPr lang="es-AR" sz="1400" smtClean="0">
                <a:solidFill>
                  <a:srgbClr val="455560"/>
                </a:solidFill>
              </a:rPr>
              <a:t>Fidler S, et al. AIDS 2018. Abstract TUAA0202LB. CCOHIV</a:t>
            </a:r>
          </a:p>
        </p:txBody>
      </p:sp>
    </p:spTree>
    <p:extLst>
      <p:ext uri="{BB962C8B-B14F-4D97-AF65-F5344CB8AC3E}">
        <p14:creationId xmlns:p14="http://schemas.microsoft.com/office/powerpoint/2010/main" val="24161180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a:xfrm>
            <a:off x="609604" y="152400"/>
            <a:ext cx="10972801" cy="1143000"/>
          </a:xfrm>
        </p:spPr>
        <p:txBody>
          <a:bodyPr/>
          <a:lstStyle/>
          <a:p>
            <a:r>
              <a:rPr lang="en-US" altLang="es-AR" sz="3200" smtClean="0">
                <a:latin typeface="Tahoma" pitchFamily="34" charset="0"/>
                <a:ea typeface="ヒラギノ角ゴ Pro W3"/>
                <a:cs typeface="Tahoma" pitchFamily="34" charset="0"/>
              </a:rPr>
              <a:t>Infección aguda: fase de eclipse</a:t>
            </a:r>
          </a:p>
        </p:txBody>
      </p:sp>
      <p:grpSp>
        <p:nvGrpSpPr>
          <p:cNvPr id="108547" name="Group 14"/>
          <p:cNvGrpSpPr>
            <a:grpSpLocks/>
          </p:cNvGrpSpPr>
          <p:nvPr/>
        </p:nvGrpSpPr>
        <p:grpSpPr bwMode="auto">
          <a:xfrm>
            <a:off x="548221" y="1500188"/>
            <a:ext cx="10972801" cy="4572000"/>
            <a:chOff x="457200" y="1524000"/>
            <a:chExt cx="8229600" cy="4572000"/>
          </a:xfrm>
        </p:grpSpPr>
        <p:pic>
          <p:nvPicPr>
            <p:cNvPr id="108549" name="Content Placeholder 25"/>
            <p:cNvPicPr>
              <a:picLocks noChangeAspect="1"/>
            </p:cNvPicPr>
            <p:nvPr/>
          </p:nvPicPr>
          <p:blipFill>
            <a:blip r:embed="rId4"/>
            <a:stretch>
              <a:fillRect/>
            </a:stretch>
          </p:blipFill>
          <p:spPr>
            <a:xfrm>
              <a:off x="406400" y="1473200"/>
              <a:ext cx="8331200" cy="4673600"/>
            </a:xfrm>
            <a:prstGeom prst="rect">
              <a:avLst/>
            </a:prstGeom>
          </p:spPr>
        </p:pic>
        <p:sp>
          <p:nvSpPr>
            <p:cNvPr id="6" name="Rectangle 5"/>
            <p:cNvSpPr/>
            <p:nvPr/>
          </p:nvSpPr>
          <p:spPr>
            <a:xfrm>
              <a:off x="1911350" y="1914525"/>
              <a:ext cx="1163637" cy="3263900"/>
            </a:xfrm>
            <a:prstGeom prst="rect">
              <a:avLst/>
            </a:prstGeom>
            <a:solidFill>
              <a:schemeClr val="accent1">
                <a:lumMod val="20000"/>
                <a:lumOff val="80000"/>
                <a:alpha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1800">
                <a:solidFill>
                  <a:prstClr val="white"/>
                </a:solidFill>
                <a:latin typeface="Arial" pitchFamily="34" charset="0"/>
                <a:cs typeface="Arial" pitchFamily="34" charset="0"/>
              </a:endParaRPr>
            </a:p>
          </p:txBody>
        </p:sp>
        <p:cxnSp>
          <p:nvCxnSpPr>
            <p:cNvPr id="7" name="Straight Connector 6"/>
            <p:cNvCxnSpPr/>
            <p:nvPr/>
          </p:nvCxnSpPr>
          <p:spPr>
            <a:xfrm rot="5400000">
              <a:off x="1436688" y="3541712"/>
              <a:ext cx="3287712" cy="1587"/>
            </a:xfrm>
            <a:prstGeom prst="line">
              <a:avLst/>
            </a:prstGeom>
            <a:ln w="12700" cap="flat" cmpd="sng" algn="ctr">
              <a:solidFill>
                <a:schemeClr val="tx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 name="Freeform 7"/>
            <p:cNvSpPr/>
            <p:nvPr/>
          </p:nvSpPr>
          <p:spPr>
            <a:xfrm>
              <a:off x="1905000" y="2222500"/>
              <a:ext cx="5894387" cy="2959100"/>
            </a:xfrm>
            <a:custGeom>
              <a:avLst/>
              <a:gdLst>
                <a:gd name="connsiteX0" fmla="*/ 0 w 5892800"/>
                <a:gd name="connsiteY0" fmla="*/ 2808111 h 2837744"/>
                <a:gd name="connsiteX1" fmla="*/ 584200 w 5892800"/>
                <a:gd name="connsiteY1" fmla="*/ 2808111 h 2837744"/>
                <a:gd name="connsiteX2" fmla="*/ 948267 w 5892800"/>
                <a:gd name="connsiteY2" fmla="*/ 2630311 h 2837744"/>
                <a:gd name="connsiteX3" fmla="*/ 1185333 w 5892800"/>
                <a:gd name="connsiteY3" fmla="*/ 2156177 h 2837744"/>
                <a:gd name="connsiteX4" fmla="*/ 1303867 w 5892800"/>
                <a:gd name="connsiteY4" fmla="*/ 1470377 h 2837744"/>
                <a:gd name="connsiteX5" fmla="*/ 1549400 w 5892800"/>
                <a:gd name="connsiteY5" fmla="*/ 801511 h 2837744"/>
                <a:gd name="connsiteX6" fmla="*/ 1879600 w 5892800"/>
                <a:gd name="connsiteY6" fmla="*/ 242711 h 2837744"/>
                <a:gd name="connsiteX7" fmla="*/ 2396067 w 5892800"/>
                <a:gd name="connsiteY7" fmla="*/ 5644 h 2837744"/>
                <a:gd name="connsiteX8" fmla="*/ 3200400 w 5892800"/>
                <a:gd name="connsiteY8" fmla="*/ 276577 h 2837744"/>
                <a:gd name="connsiteX9" fmla="*/ 3759200 w 5892800"/>
                <a:gd name="connsiteY9" fmla="*/ 894644 h 2837744"/>
                <a:gd name="connsiteX10" fmla="*/ 4758267 w 5892800"/>
                <a:gd name="connsiteY10" fmla="*/ 1021644 h 2837744"/>
                <a:gd name="connsiteX11" fmla="*/ 5647267 w 5892800"/>
                <a:gd name="connsiteY11" fmla="*/ 1047044 h 2837744"/>
                <a:gd name="connsiteX12" fmla="*/ 5892800 w 5892800"/>
                <a:gd name="connsiteY12" fmla="*/ 1047044 h 2837744"/>
                <a:gd name="connsiteX0" fmla="*/ 0 w 5892800"/>
                <a:gd name="connsiteY0" fmla="*/ 2808111 h 2837744"/>
                <a:gd name="connsiteX1" fmla="*/ 584200 w 5892800"/>
                <a:gd name="connsiteY1" fmla="*/ 2808111 h 2837744"/>
                <a:gd name="connsiteX2" fmla="*/ 948267 w 5892800"/>
                <a:gd name="connsiteY2" fmla="*/ 2630311 h 2837744"/>
                <a:gd name="connsiteX3" fmla="*/ 1185333 w 5892800"/>
                <a:gd name="connsiteY3" fmla="*/ 2156177 h 2837744"/>
                <a:gd name="connsiteX4" fmla="*/ 1303867 w 5892800"/>
                <a:gd name="connsiteY4" fmla="*/ 1470377 h 2837744"/>
                <a:gd name="connsiteX5" fmla="*/ 1549400 w 5892800"/>
                <a:gd name="connsiteY5" fmla="*/ 801511 h 2837744"/>
                <a:gd name="connsiteX6" fmla="*/ 1879600 w 5892800"/>
                <a:gd name="connsiteY6" fmla="*/ 242711 h 2837744"/>
                <a:gd name="connsiteX7" fmla="*/ 2396067 w 5892800"/>
                <a:gd name="connsiteY7" fmla="*/ 5644 h 2837744"/>
                <a:gd name="connsiteX8" fmla="*/ 3200400 w 5892800"/>
                <a:gd name="connsiteY8" fmla="*/ 276577 h 2837744"/>
                <a:gd name="connsiteX9" fmla="*/ 3759200 w 5892800"/>
                <a:gd name="connsiteY9" fmla="*/ 894644 h 2837744"/>
                <a:gd name="connsiteX10" fmla="*/ 4758267 w 5892800"/>
                <a:gd name="connsiteY10" fmla="*/ 1021644 h 2837744"/>
                <a:gd name="connsiteX11" fmla="*/ 5647267 w 5892800"/>
                <a:gd name="connsiteY11" fmla="*/ 1047044 h 2837744"/>
                <a:gd name="connsiteX12" fmla="*/ 5892800 w 5892800"/>
                <a:gd name="connsiteY12" fmla="*/ 1047044 h 2837744"/>
                <a:gd name="connsiteX0" fmla="*/ 0 w 5892800"/>
                <a:gd name="connsiteY0" fmla="*/ 2808111 h 2837744"/>
                <a:gd name="connsiteX1" fmla="*/ 584200 w 5892800"/>
                <a:gd name="connsiteY1" fmla="*/ 2808111 h 2837744"/>
                <a:gd name="connsiteX2" fmla="*/ 948267 w 5892800"/>
                <a:gd name="connsiteY2" fmla="*/ 2630311 h 2837744"/>
                <a:gd name="connsiteX3" fmla="*/ 1185333 w 5892800"/>
                <a:gd name="connsiteY3" fmla="*/ 2156177 h 2837744"/>
                <a:gd name="connsiteX4" fmla="*/ 1303867 w 5892800"/>
                <a:gd name="connsiteY4" fmla="*/ 1470377 h 2837744"/>
                <a:gd name="connsiteX5" fmla="*/ 1549400 w 5892800"/>
                <a:gd name="connsiteY5" fmla="*/ 801511 h 2837744"/>
                <a:gd name="connsiteX6" fmla="*/ 1879600 w 5892800"/>
                <a:gd name="connsiteY6" fmla="*/ 242711 h 2837744"/>
                <a:gd name="connsiteX7" fmla="*/ 2396067 w 5892800"/>
                <a:gd name="connsiteY7" fmla="*/ 5644 h 2837744"/>
                <a:gd name="connsiteX8" fmla="*/ 3200400 w 5892800"/>
                <a:gd name="connsiteY8" fmla="*/ 276577 h 2837744"/>
                <a:gd name="connsiteX9" fmla="*/ 3759200 w 5892800"/>
                <a:gd name="connsiteY9" fmla="*/ 894644 h 2837744"/>
                <a:gd name="connsiteX10" fmla="*/ 4758267 w 5892800"/>
                <a:gd name="connsiteY10" fmla="*/ 1021644 h 2837744"/>
                <a:gd name="connsiteX11" fmla="*/ 5647267 w 5892800"/>
                <a:gd name="connsiteY11" fmla="*/ 1047044 h 2837744"/>
                <a:gd name="connsiteX12" fmla="*/ 5892800 w 5892800"/>
                <a:gd name="connsiteY12" fmla="*/ 1047044 h 2837744"/>
                <a:gd name="connsiteX0" fmla="*/ 0 w 5892800"/>
                <a:gd name="connsiteY0" fmla="*/ 2808111 h 2837744"/>
                <a:gd name="connsiteX1" fmla="*/ 584200 w 5892800"/>
                <a:gd name="connsiteY1" fmla="*/ 2808111 h 2837744"/>
                <a:gd name="connsiteX2" fmla="*/ 948267 w 5892800"/>
                <a:gd name="connsiteY2" fmla="*/ 2630311 h 2837744"/>
                <a:gd name="connsiteX3" fmla="*/ 1185333 w 5892800"/>
                <a:gd name="connsiteY3" fmla="*/ 2156177 h 2837744"/>
                <a:gd name="connsiteX4" fmla="*/ 1303867 w 5892800"/>
                <a:gd name="connsiteY4" fmla="*/ 1470377 h 2837744"/>
                <a:gd name="connsiteX5" fmla="*/ 1549400 w 5892800"/>
                <a:gd name="connsiteY5" fmla="*/ 801511 h 2837744"/>
                <a:gd name="connsiteX6" fmla="*/ 1879600 w 5892800"/>
                <a:gd name="connsiteY6" fmla="*/ 242711 h 2837744"/>
                <a:gd name="connsiteX7" fmla="*/ 2396067 w 5892800"/>
                <a:gd name="connsiteY7" fmla="*/ 5644 h 2837744"/>
                <a:gd name="connsiteX8" fmla="*/ 3200400 w 5892800"/>
                <a:gd name="connsiteY8" fmla="*/ 276577 h 2837744"/>
                <a:gd name="connsiteX9" fmla="*/ 4758267 w 5892800"/>
                <a:gd name="connsiteY9" fmla="*/ 1021644 h 2837744"/>
                <a:gd name="connsiteX10" fmla="*/ 5647267 w 5892800"/>
                <a:gd name="connsiteY10" fmla="*/ 1047044 h 2837744"/>
                <a:gd name="connsiteX11" fmla="*/ 5892800 w 5892800"/>
                <a:gd name="connsiteY11" fmla="*/ 1047044 h 2837744"/>
                <a:gd name="connsiteX0" fmla="*/ 0 w 5892800"/>
                <a:gd name="connsiteY0" fmla="*/ 2833511 h 2863144"/>
                <a:gd name="connsiteX1" fmla="*/ 584200 w 5892800"/>
                <a:gd name="connsiteY1" fmla="*/ 2833511 h 2863144"/>
                <a:gd name="connsiteX2" fmla="*/ 948267 w 5892800"/>
                <a:gd name="connsiteY2" fmla="*/ 2655711 h 2863144"/>
                <a:gd name="connsiteX3" fmla="*/ 1185333 w 5892800"/>
                <a:gd name="connsiteY3" fmla="*/ 2181577 h 2863144"/>
                <a:gd name="connsiteX4" fmla="*/ 1303867 w 5892800"/>
                <a:gd name="connsiteY4" fmla="*/ 1495777 h 2863144"/>
                <a:gd name="connsiteX5" fmla="*/ 1549400 w 5892800"/>
                <a:gd name="connsiteY5" fmla="*/ 826911 h 2863144"/>
                <a:gd name="connsiteX6" fmla="*/ 1879600 w 5892800"/>
                <a:gd name="connsiteY6" fmla="*/ 268111 h 2863144"/>
                <a:gd name="connsiteX7" fmla="*/ 2396067 w 5892800"/>
                <a:gd name="connsiteY7" fmla="*/ 31044 h 2863144"/>
                <a:gd name="connsiteX8" fmla="*/ 3200400 w 5892800"/>
                <a:gd name="connsiteY8" fmla="*/ 454377 h 2863144"/>
                <a:gd name="connsiteX9" fmla="*/ 4758267 w 5892800"/>
                <a:gd name="connsiteY9" fmla="*/ 1047044 h 2863144"/>
                <a:gd name="connsiteX10" fmla="*/ 5647267 w 5892800"/>
                <a:gd name="connsiteY10" fmla="*/ 1072444 h 2863144"/>
                <a:gd name="connsiteX11" fmla="*/ 5892800 w 5892800"/>
                <a:gd name="connsiteY11" fmla="*/ 1072444 h 2863144"/>
                <a:gd name="connsiteX0" fmla="*/ 0 w 5892800"/>
                <a:gd name="connsiteY0" fmla="*/ 2833511 h 2863144"/>
                <a:gd name="connsiteX1" fmla="*/ 584200 w 5892800"/>
                <a:gd name="connsiteY1" fmla="*/ 2833511 h 2863144"/>
                <a:gd name="connsiteX2" fmla="*/ 948267 w 5892800"/>
                <a:gd name="connsiteY2" fmla="*/ 2655711 h 2863144"/>
                <a:gd name="connsiteX3" fmla="*/ 1185333 w 5892800"/>
                <a:gd name="connsiteY3" fmla="*/ 2181577 h 2863144"/>
                <a:gd name="connsiteX4" fmla="*/ 1303867 w 5892800"/>
                <a:gd name="connsiteY4" fmla="*/ 1495777 h 2863144"/>
                <a:gd name="connsiteX5" fmla="*/ 1549400 w 5892800"/>
                <a:gd name="connsiteY5" fmla="*/ 826911 h 2863144"/>
                <a:gd name="connsiteX6" fmla="*/ 1879600 w 5892800"/>
                <a:gd name="connsiteY6" fmla="*/ 268111 h 2863144"/>
                <a:gd name="connsiteX7" fmla="*/ 2396067 w 5892800"/>
                <a:gd name="connsiteY7" fmla="*/ 31044 h 2863144"/>
                <a:gd name="connsiteX8" fmla="*/ 3200400 w 5892800"/>
                <a:gd name="connsiteY8" fmla="*/ 454377 h 2863144"/>
                <a:gd name="connsiteX9" fmla="*/ 4758267 w 5892800"/>
                <a:gd name="connsiteY9" fmla="*/ 1047044 h 2863144"/>
                <a:gd name="connsiteX10" fmla="*/ 5647267 w 5892800"/>
                <a:gd name="connsiteY10" fmla="*/ 1072444 h 2863144"/>
                <a:gd name="connsiteX11" fmla="*/ 5892800 w 5892800"/>
                <a:gd name="connsiteY11" fmla="*/ 1072444 h 2863144"/>
                <a:gd name="connsiteX0" fmla="*/ 0 w 5892800"/>
                <a:gd name="connsiteY0" fmla="*/ 2833511 h 2863144"/>
                <a:gd name="connsiteX1" fmla="*/ 584200 w 5892800"/>
                <a:gd name="connsiteY1" fmla="*/ 2833511 h 2863144"/>
                <a:gd name="connsiteX2" fmla="*/ 948267 w 5892800"/>
                <a:gd name="connsiteY2" fmla="*/ 2655711 h 2863144"/>
                <a:gd name="connsiteX3" fmla="*/ 1185333 w 5892800"/>
                <a:gd name="connsiteY3" fmla="*/ 2181577 h 2863144"/>
                <a:gd name="connsiteX4" fmla="*/ 1303867 w 5892800"/>
                <a:gd name="connsiteY4" fmla="*/ 1495777 h 2863144"/>
                <a:gd name="connsiteX5" fmla="*/ 1549400 w 5892800"/>
                <a:gd name="connsiteY5" fmla="*/ 826911 h 2863144"/>
                <a:gd name="connsiteX6" fmla="*/ 1879600 w 5892800"/>
                <a:gd name="connsiteY6" fmla="*/ 268111 h 2863144"/>
                <a:gd name="connsiteX7" fmla="*/ 2396067 w 5892800"/>
                <a:gd name="connsiteY7" fmla="*/ 31044 h 2863144"/>
                <a:gd name="connsiteX8" fmla="*/ 3200400 w 5892800"/>
                <a:gd name="connsiteY8" fmla="*/ 454377 h 2863144"/>
                <a:gd name="connsiteX9" fmla="*/ 4758267 w 5892800"/>
                <a:gd name="connsiteY9" fmla="*/ 1047044 h 2863144"/>
                <a:gd name="connsiteX10" fmla="*/ 5647267 w 5892800"/>
                <a:gd name="connsiteY10" fmla="*/ 1072444 h 2863144"/>
                <a:gd name="connsiteX11" fmla="*/ 5892800 w 5892800"/>
                <a:gd name="connsiteY11" fmla="*/ 1072444 h 2863144"/>
                <a:gd name="connsiteX0" fmla="*/ 0 w 5892800"/>
                <a:gd name="connsiteY0" fmla="*/ 2833511 h 2863144"/>
                <a:gd name="connsiteX1" fmla="*/ 584200 w 5892800"/>
                <a:gd name="connsiteY1" fmla="*/ 2833511 h 2863144"/>
                <a:gd name="connsiteX2" fmla="*/ 948267 w 5892800"/>
                <a:gd name="connsiteY2" fmla="*/ 2655711 h 2863144"/>
                <a:gd name="connsiteX3" fmla="*/ 1185333 w 5892800"/>
                <a:gd name="connsiteY3" fmla="*/ 2181577 h 2863144"/>
                <a:gd name="connsiteX4" fmla="*/ 1303867 w 5892800"/>
                <a:gd name="connsiteY4" fmla="*/ 1495777 h 2863144"/>
                <a:gd name="connsiteX5" fmla="*/ 1549400 w 5892800"/>
                <a:gd name="connsiteY5" fmla="*/ 826911 h 2863144"/>
                <a:gd name="connsiteX6" fmla="*/ 1879600 w 5892800"/>
                <a:gd name="connsiteY6" fmla="*/ 268111 h 2863144"/>
                <a:gd name="connsiteX7" fmla="*/ 2396067 w 5892800"/>
                <a:gd name="connsiteY7" fmla="*/ 31044 h 2863144"/>
                <a:gd name="connsiteX8" fmla="*/ 3200400 w 5892800"/>
                <a:gd name="connsiteY8" fmla="*/ 454377 h 2863144"/>
                <a:gd name="connsiteX9" fmla="*/ 4758267 w 5892800"/>
                <a:gd name="connsiteY9" fmla="*/ 1047044 h 2863144"/>
                <a:gd name="connsiteX10" fmla="*/ 5647267 w 5892800"/>
                <a:gd name="connsiteY10" fmla="*/ 1072444 h 2863144"/>
                <a:gd name="connsiteX11" fmla="*/ 5892800 w 5892800"/>
                <a:gd name="connsiteY11" fmla="*/ 1072444 h 2863144"/>
                <a:gd name="connsiteX0" fmla="*/ 0 w 5892800"/>
                <a:gd name="connsiteY0" fmla="*/ 2833511 h 2863144"/>
                <a:gd name="connsiteX1" fmla="*/ 584200 w 5892800"/>
                <a:gd name="connsiteY1" fmla="*/ 2833511 h 2863144"/>
                <a:gd name="connsiteX2" fmla="*/ 948267 w 5892800"/>
                <a:gd name="connsiteY2" fmla="*/ 2655711 h 2863144"/>
                <a:gd name="connsiteX3" fmla="*/ 1185333 w 5892800"/>
                <a:gd name="connsiteY3" fmla="*/ 2181577 h 2863144"/>
                <a:gd name="connsiteX4" fmla="*/ 1303867 w 5892800"/>
                <a:gd name="connsiteY4" fmla="*/ 1495777 h 2863144"/>
                <a:gd name="connsiteX5" fmla="*/ 1549400 w 5892800"/>
                <a:gd name="connsiteY5" fmla="*/ 826911 h 2863144"/>
                <a:gd name="connsiteX6" fmla="*/ 1879600 w 5892800"/>
                <a:gd name="connsiteY6" fmla="*/ 268111 h 2863144"/>
                <a:gd name="connsiteX7" fmla="*/ 2396067 w 5892800"/>
                <a:gd name="connsiteY7" fmla="*/ 31044 h 2863144"/>
                <a:gd name="connsiteX8" fmla="*/ 3200400 w 5892800"/>
                <a:gd name="connsiteY8" fmla="*/ 454377 h 2863144"/>
                <a:gd name="connsiteX9" fmla="*/ 4758267 w 5892800"/>
                <a:gd name="connsiteY9" fmla="*/ 1047044 h 2863144"/>
                <a:gd name="connsiteX10" fmla="*/ 5647267 w 5892800"/>
                <a:gd name="connsiteY10" fmla="*/ 1072444 h 2863144"/>
                <a:gd name="connsiteX11" fmla="*/ 5892800 w 5892800"/>
                <a:gd name="connsiteY11" fmla="*/ 1072444 h 2863144"/>
                <a:gd name="connsiteX0" fmla="*/ 0 w 5892800"/>
                <a:gd name="connsiteY0" fmla="*/ 2833511 h 2863144"/>
                <a:gd name="connsiteX1" fmla="*/ 584200 w 5892800"/>
                <a:gd name="connsiteY1" fmla="*/ 2833511 h 2863144"/>
                <a:gd name="connsiteX2" fmla="*/ 948267 w 5892800"/>
                <a:gd name="connsiteY2" fmla="*/ 2655711 h 2863144"/>
                <a:gd name="connsiteX3" fmla="*/ 1185333 w 5892800"/>
                <a:gd name="connsiteY3" fmla="*/ 2181577 h 2863144"/>
                <a:gd name="connsiteX4" fmla="*/ 1303867 w 5892800"/>
                <a:gd name="connsiteY4" fmla="*/ 1495777 h 2863144"/>
                <a:gd name="connsiteX5" fmla="*/ 1549400 w 5892800"/>
                <a:gd name="connsiteY5" fmla="*/ 826911 h 2863144"/>
                <a:gd name="connsiteX6" fmla="*/ 1879600 w 5892800"/>
                <a:gd name="connsiteY6" fmla="*/ 268111 h 2863144"/>
                <a:gd name="connsiteX7" fmla="*/ 2396067 w 5892800"/>
                <a:gd name="connsiteY7" fmla="*/ 31044 h 2863144"/>
                <a:gd name="connsiteX8" fmla="*/ 3200400 w 5892800"/>
                <a:gd name="connsiteY8" fmla="*/ 454377 h 2863144"/>
                <a:gd name="connsiteX9" fmla="*/ 4758267 w 5892800"/>
                <a:gd name="connsiteY9" fmla="*/ 1047044 h 2863144"/>
                <a:gd name="connsiteX10" fmla="*/ 5647267 w 5892800"/>
                <a:gd name="connsiteY10" fmla="*/ 1072444 h 2863144"/>
                <a:gd name="connsiteX11" fmla="*/ 5892800 w 5892800"/>
                <a:gd name="connsiteY11" fmla="*/ 1072444 h 2863144"/>
                <a:gd name="connsiteX0" fmla="*/ 0 w 5892800"/>
                <a:gd name="connsiteY0" fmla="*/ 2833511 h 2863144"/>
                <a:gd name="connsiteX1" fmla="*/ 584200 w 5892800"/>
                <a:gd name="connsiteY1" fmla="*/ 2833511 h 2863144"/>
                <a:gd name="connsiteX2" fmla="*/ 948267 w 5892800"/>
                <a:gd name="connsiteY2" fmla="*/ 2655711 h 2863144"/>
                <a:gd name="connsiteX3" fmla="*/ 1185333 w 5892800"/>
                <a:gd name="connsiteY3" fmla="*/ 2181577 h 2863144"/>
                <a:gd name="connsiteX4" fmla="*/ 1549400 w 5892800"/>
                <a:gd name="connsiteY4" fmla="*/ 826911 h 2863144"/>
                <a:gd name="connsiteX5" fmla="*/ 1879600 w 5892800"/>
                <a:gd name="connsiteY5" fmla="*/ 268111 h 2863144"/>
                <a:gd name="connsiteX6" fmla="*/ 2396067 w 5892800"/>
                <a:gd name="connsiteY6" fmla="*/ 31044 h 2863144"/>
                <a:gd name="connsiteX7" fmla="*/ 3200400 w 5892800"/>
                <a:gd name="connsiteY7" fmla="*/ 454377 h 2863144"/>
                <a:gd name="connsiteX8" fmla="*/ 4758267 w 5892800"/>
                <a:gd name="connsiteY8" fmla="*/ 1047044 h 2863144"/>
                <a:gd name="connsiteX9" fmla="*/ 5647267 w 5892800"/>
                <a:gd name="connsiteY9" fmla="*/ 1072444 h 2863144"/>
                <a:gd name="connsiteX10" fmla="*/ 5892800 w 5892800"/>
                <a:gd name="connsiteY10" fmla="*/ 1072444 h 2863144"/>
                <a:gd name="connsiteX0" fmla="*/ 0 w 5892800"/>
                <a:gd name="connsiteY0" fmla="*/ 2833511 h 2863144"/>
                <a:gd name="connsiteX1" fmla="*/ 584200 w 5892800"/>
                <a:gd name="connsiteY1" fmla="*/ 2833511 h 2863144"/>
                <a:gd name="connsiteX2" fmla="*/ 948267 w 5892800"/>
                <a:gd name="connsiteY2" fmla="*/ 2655711 h 2863144"/>
                <a:gd name="connsiteX3" fmla="*/ 1185333 w 5892800"/>
                <a:gd name="connsiteY3" fmla="*/ 2181577 h 2863144"/>
                <a:gd name="connsiteX4" fmla="*/ 1549400 w 5892800"/>
                <a:gd name="connsiteY4" fmla="*/ 826911 h 2863144"/>
                <a:gd name="connsiteX5" fmla="*/ 1879600 w 5892800"/>
                <a:gd name="connsiteY5" fmla="*/ 268111 h 2863144"/>
                <a:gd name="connsiteX6" fmla="*/ 2396067 w 5892800"/>
                <a:gd name="connsiteY6" fmla="*/ 31044 h 2863144"/>
                <a:gd name="connsiteX7" fmla="*/ 3276600 w 5892800"/>
                <a:gd name="connsiteY7" fmla="*/ 454377 h 2863144"/>
                <a:gd name="connsiteX8" fmla="*/ 4758267 w 5892800"/>
                <a:gd name="connsiteY8" fmla="*/ 1047044 h 2863144"/>
                <a:gd name="connsiteX9" fmla="*/ 5647267 w 5892800"/>
                <a:gd name="connsiteY9" fmla="*/ 1072444 h 2863144"/>
                <a:gd name="connsiteX10" fmla="*/ 5892800 w 5892800"/>
                <a:gd name="connsiteY10" fmla="*/ 1072444 h 2863144"/>
                <a:gd name="connsiteX0" fmla="*/ 0 w 5892800"/>
                <a:gd name="connsiteY0" fmla="*/ 2833511 h 2863144"/>
                <a:gd name="connsiteX1" fmla="*/ 584200 w 5892800"/>
                <a:gd name="connsiteY1" fmla="*/ 2833511 h 2863144"/>
                <a:gd name="connsiteX2" fmla="*/ 948267 w 5892800"/>
                <a:gd name="connsiteY2" fmla="*/ 2655711 h 2863144"/>
                <a:gd name="connsiteX3" fmla="*/ 1185333 w 5892800"/>
                <a:gd name="connsiteY3" fmla="*/ 2181577 h 2863144"/>
                <a:gd name="connsiteX4" fmla="*/ 1549400 w 5892800"/>
                <a:gd name="connsiteY4" fmla="*/ 826911 h 2863144"/>
                <a:gd name="connsiteX5" fmla="*/ 1879600 w 5892800"/>
                <a:gd name="connsiteY5" fmla="*/ 268111 h 2863144"/>
                <a:gd name="connsiteX6" fmla="*/ 2396067 w 5892800"/>
                <a:gd name="connsiteY6" fmla="*/ 31044 h 2863144"/>
                <a:gd name="connsiteX7" fmla="*/ 3276600 w 5892800"/>
                <a:gd name="connsiteY7" fmla="*/ 454377 h 2863144"/>
                <a:gd name="connsiteX8" fmla="*/ 4758267 w 5892800"/>
                <a:gd name="connsiteY8" fmla="*/ 1047044 h 2863144"/>
                <a:gd name="connsiteX9" fmla="*/ 5647267 w 5892800"/>
                <a:gd name="connsiteY9" fmla="*/ 1072444 h 2863144"/>
                <a:gd name="connsiteX10" fmla="*/ 5892800 w 5892800"/>
                <a:gd name="connsiteY10" fmla="*/ 1072444 h 2863144"/>
                <a:gd name="connsiteX0" fmla="*/ 0 w 5892800"/>
                <a:gd name="connsiteY0" fmla="*/ 2833511 h 2863144"/>
                <a:gd name="connsiteX1" fmla="*/ 584200 w 5892800"/>
                <a:gd name="connsiteY1" fmla="*/ 2833511 h 2863144"/>
                <a:gd name="connsiteX2" fmla="*/ 948267 w 5892800"/>
                <a:gd name="connsiteY2" fmla="*/ 2655711 h 2863144"/>
                <a:gd name="connsiteX3" fmla="*/ 1185333 w 5892800"/>
                <a:gd name="connsiteY3" fmla="*/ 2181577 h 2863144"/>
                <a:gd name="connsiteX4" fmla="*/ 1549400 w 5892800"/>
                <a:gd name="connsiteY4" fmla="*/ 826911 h 2863144"/>
                <a:gd name="connsiteX5" fmla="*/ 1879600 w 5892800"/>
                <a:gd name="connsiteY5" fmla="*/ 268111 h 2863144"/>
                <a:gd name="connsiteX6" fmla="*/ 2396067 w 5892800"/>
                <a:gd name="connsiteY6" fmla="*/ 31044 h 2863144"/>
                <a:gd name="connsiteX7" fmla="*/ 3276600 w 5892800"/>
                <a:gd name="connsiteY7" fmla="*/ 454377 h 2863144"/>
                <a:gd name="connsiteX8" fmla="*/ 4758267 w 5892800"/>
                <a:gd name="connsiteY8" fmla="*/ 1047044 h 2863144"/>
                <a:gd name="connsiteX9" fmla="*/ 5647267 w 5892800"/>
                <a:gd name="connsiteY9" fmla="*/ 1072444 h 2863144"/>
                <a:gd name="connsiteX10" fmla="*/ 5892800 w 5892800"/>
                <a:gd name="connsiteY10" fmla="*/ 1072444 h 2863144"/>
                <a:gd name="connsiteX0" fmla="*/ 0 w 5892800"/>
                <a:gd name="connsiteY0" fmla="*/ 2833511 h 2863144"/>
                <a:gd name="connsiteX1" fmla="*/ 584200 w 5892800"/>
                <a:gd name="connsiteY1" fmla="*/ 2833511 h 2863144"/>
                <a:gd name="connsiteX2" fmla="*/ 948267 w 5892800"/>
                <a:gd name="connsiteY2" fmla="*/ 2655711 h 2863144"/>
                <a:gd name="connsiteX3" fmla="*/ 1185333 w 5892800"/>
                <a:gd name="connsiteY3" fmla="*/ 2181577 h 2863144"/>
                <a:gd name="connsiteX4" fmla="*/ 1549400 w 5892800"/>
                <a:gd name="connsiteY4" fmla="*/ 826911 h 2863144"/>
                <a:gd name="connsiteX5" fmla="*/ 1879600 w 5892800"/>
                <a:gd name="connsiteY5" fmla="*/ 268111 h 2863144"/>
                <a:gd name="connsiteX6" fmla="*/ 2396067 w 5892800"/>
                <a:gd name="connsiteY6" fmla="*/ 31044 h 2863144"/>
                <a:gd name="connsiteX7" fmla="*/ 3276600 w 5892800"/>
                <a:gd name="connsiteY7" fmla="*/ 454377 h 2863144"/>
                <a:gd name="connsiteX8" fmla="*/ 4758267 w 5892800"/>
                <a:gd name="connsiteY8" fmla="*/ 1047044 h 2863144"/>
                <a:gd name="connsiteX9" fmla="*/ 5647267 w 5892800"/>
                <a:gd name="connsiteY9" fmla="*/ 1072444 h 2863144"/>
                <a:gd name="connsiteX10" fmla="*/ 5892800 w 5892800"/>
                <a:gd name="connsiteY10" fmla="*/ 1072444 h 2863144"/>
                <a:gd name="connsiteX0" fmla="*/ 0 w 5892800"/>
                <a:gd name="connsiteY0" fmla="*/ 2833511 h 2863144"/>
                <a:gd name="connsiteX1" fmla="*/ 584200 w 5892800"/>
                <a:gd name="connsiteY1" fmla="*/ 2833511 h 2863144"/>
                <a:gd name="connsiteX2" fmla="*/ 948267 w 5892800"/>
                <a:gd name="connsiteY2" fmla="*/ 2655711 h 2863144"/>
                <a:gd name="connsiteX3" fmla="*/ 1185333 w 5892800"/>
                <a:gd name="connsiteY3" fmla="*/ 2181577 h 2863144"/>
                <a:gd name="connsiteX4" fmla="*/ 1549400 w 5892800"/>
                <a:gd name="connsiteY4" fmla="*/ 826911 h 2863144"/>
                <a:gd name="connsiteX5" fmla="*/ 1879600 w 5892800"/>
                <a:gd name="connsiteY5" fmla="*/ 268111 h 2863144"/>
                <a:gd name="connsiteX6" fmla="*/ 2396067 w 5892800"/>
                <a:gd name="connsiteY6" fmla="*/ 31044 h 2863144"/>
                <a:gd name="connsiteX7" fmla="*/ 3276600 w 5892800"/>
                <a:gd name="connsiteY7" fmla="*/ 454377 h 2863144"/>
                <a:gd name="connsiteX8" fmla="*/ 4758267 w 5892800"/>
                <a:gd name="connsiteY8" fmla="*/ 1047044 h 2863144"/>
                <a:gd name="connsiteX9" fmla="*/ 5647267 w 5892800"/>
                <a:gd name="connsiteY9" fmla="*/ 1224359 h 2863144"/>
                <a:gd name="connsiteX10" fmla="*/ 5892800 w 5892800"/>
                <a:gd name="connsiteY10" fmla="*/ 1072444 h 2863144"/>
                <a:gd name="connsiteX0" fmla="*/ 0 w 5892800"/>
                <a:gd name="connsiteY0" fmla="*/ 2833511 h 2863144"/>
                <a:gd name="connsiteX1" fmla="*/ 584200 w 5892800"/>
                <a:gd name="connsiteY1" fmla="*/ 2833511 h 2863144"/>
                <a:gd name="connsiteX2" fmla="*/ 948267 w 5892800"/>
                <a:gd name="connsiteY2" fmla="*/ 2655711 h 2863144"/>
                <a:gd name="connsiteX3" fmla="*/ 1185333 w 5892800"/>
                <a:gd name="connsiteY3" fmla="*/ 2181577 h 2863144"/>
                <a:gd name="connsiteX4" fmla="*/ 1549400 w 5892800"/>
                <a:gd name="connsiteY4" fmla="*/ 826911 h 2863144"/>
                <a:gd name="connsiteX5" fmla="*/ 1879600 w 5892800"/>
                <a:gd name="connsiteY5" fmla="*/ 268111 h 2863144"/>
                <a:gd name="connsiteX6" fmla="*/ 2396067 w 5892800"/>
                <a:gd name="connsiteY6" fmla="*/ 31044 h 2863144"/>
                <a:gd name="connsiteX7" fmla="*/ 3276600 w 5892800"/>
                <a:gd name="connsiteY7" fmla="*/ 454377 h 2863144"/>
                <a:gd name="connsiteX8" fmla="*/ 4758267 w 5892800"/>
                <a:gd name="connsiteY8" fmla="*/ 1047044 h 2863144"/>
                <a:gd name="connsiteX9" fmla="*/ 5647267 w 5892800"/>
                <a:gd name="connsiteY9" fmla="*/ 1224359 h 2863144"/>
                <a:gd name="connsiteX10" fmla="*/ 5892800 w 5892800"/>
                <a:gd name="connsiteY10" fmla="*/ 1224359 h 2863144"/>
                <a:gd name="connsiteX0" fmla="*/ 0 w 5892800"/>
                <a:gd name="connsiteY0" fmla="*/ 2833511 h 2863144"/>
                <a:gd name="connsiteX1" fmla="*/ 584200 w 5892800"/>
                <a:gd name="connsiteY1" fmla="*/ 2833511 h 2863144"/>
                <a:gd name="connsiteX2" fmla="*/ 948267 w 5892800"/>
                <a:gd name="connsiteY2" fmla="*/ 2655711 h 2863144"/>
                <a:gd name="connsiteX3" fmla="*/ 1185333 w 5892800"/>
                <a:gd name="connsiteY3" fmla="*/ 2181577 h 2863144"/>
                <a:gd name="connsiteX4" fmla="*/ 1549400 w 5892800"/>
                <a:gd name="connsiteY4" fmla="*/ 826911 h 2863144"/>
                <a:gd name="connsiteX5" fmla="*/ 1879600 w 5892800"/>
                <a:gd name="connsiteY5" fmla="*/ 268111 h 2863144"/>
                <a:gd name="connsiteX6" fmla="*/ 2396067 w 5892800"/>
                <a:gd name="connsiteY6" fmla="*/ 31044 h 2863144"/>
                <a:gd name="connsiteX7" fmla="*/ 3276600 w 5892800"/>
                <a:gd name="connsiteY7" fmla="*/ 454377 h 2863144"/>
                <a:gd name="connsiteX8" fmla="*/ 4758267 w 5892800"/>
                <a:gd name="connsiteY8" fmla="*/ 1047044 h 2863144"/>
                <a:gd name="connsiteX9" fmla="*/ 5647267 w 5892800"/>
                <a:gd name="connsiteY9" fmla="*/ 1224359 h 2863144"/>
                <a:gd name="connsiteX10" fmla="*/ 5892800 w 5892800"/>
                <a:gd name="connsiteY10" fmla="*/ 1224359 h 2863144"/>
                <a:gd name="connsiteX0" fmla="*/ 0 w 5943600"/>
                <a:gd name="connsiteY0" fmla="*/ 2833511 h 2863144"/>
                <a:gd name="connsiteX1" fmla="*/ 584200 w 5943600"/>
                <a:gd name="connsiteY1" fmla="*/ 2833511 h 2863144"/>
                <a:gd name="connsiteX2" fmla="*/ 948267 w 5943600"/>
                <a:gd name="connsiteY2" fmla="*/ 2655711 h 2863144"/>
                <a:gd name="connsiteX3" fmla="*/ 1185333 w 5943600"/>
                <a:gd name="connsiteY3" fmla="*/ 2181577 h 2863144"/>
                <a:gd name="connsiteX4" fmla="*/ 1549400 w 5943600"/>
                <a:gd name="connsiteY4" fmla="*/ 826911 h 2863144"/>
                <a:gd name="connsiteX5" fmla="*/ 1879600 w 5943600"/>
                <a:gd name="connsiteY5" fmla="*/ 268111 h 2863144"/>
                <a:gd name="connsiteX6" fmla="*/ 2396067 w 5943600"/>
                <a:gd name="connsiteY6" fmla="*/ 31044 h 2863144"/>
                <a:gd name="connsiteX7" fmla="*/ 3276600 w 5943600"/>
                <a:gd name="connsiteY7" fmla="*/ 454377 h 2863144"/>
                <a:gd name="connsiteX8" fmla="*/ 4758267 w 5943600"/>
                <a:gd name="connsiteY8" fmla="*/ 1047044 h 2863144"/>
                <a:gd name="connsiteX9" fmla="*/ 5647267 w 5943600"/>
                <a:gd name="connsiteY9" fmla="*/ 1224359 h 2863144"/>
                <a:gd name="connsiteX10" fmla="*/ 5943600 w 5943600"/>
                <a:gd name="connsiteY10" fmla="*/ 1249678 h 2863144"/>
                <a:gd name="connsiteX0" fmla="*/ 0 w 5943600"/>
                <a:gd name="connsiteY0" fmla="*/ 2850202 h 2879835"/>
                <a:gd name="connsiteX1" fmla="*/ 584200 w 5943600"/>
                <a:gd name="connsiteY1" fmla="*/ 2850202 h 2879835"/>
                <a:gd name="connsiteX2" fmla="*/ 948267 w 5943600"/>
                <a:gd name="connsiteY2" fmla="*/ 2672402 h 2879835"/>
                <a:gd name="connsiteX3" fmla="*/ 1185333 w 5943600"/>
                <a:gd name="connsiteY3" fmla="*/ 2198268 h 2879835"/>
                <a:gd name="connsiteX4" fmla="*/ 1549400 w 5943600"/>
                <a:gd name="connsiteY4" fmla="*/ 843602 h 2879835"/>
                <a:gd name="connsiteX5" fmla="*/ 1879600 w 5943600"/>
                <a:gd name="connsiteY5" fmla="*/ 208844 h 2879835"/>
                <a:gd name="connsiteX6" fmla="*/ 2396067 w 5943600"/>
                <a:gd name="connsiteY6" fmla="*/ 47735 h 2879835"/>
                <a:gd name="connsiteX7" fmla="*/ 3276600 w 5943600"/>
                <a:gd name="connsiteY7" fmla="*/ 471068 h 2879835"/>
                <a:gd name="connsiteX8" fmla="*/ 4758267 w 5943600"/>
                <a:gd name="connsiteY8" fmla="*/ 1063735 h 2879835"/>
                <a:gd name="connsiteX9" fmla="*/ 5647267 w 5943600"/>
                <a:gd name="connsiteY9" fmla="*/ 1241050 h 2879835"/>
                <a:gd name="connsiteX10" fmla="*/ 5943600 w 5943600"/>
                <a:gd name="connsiteY10" fmla="*/ 1266369 h 2879835"/>
                <a:gd name="connsiteX0" fmla="*/ 0 w 5943600"/>
                <a:gd name="connsiteY0" fmla="*/ 2851798 h 2881431"/>
                <a:gd name="connsiteX1" fmla="*/ 584200 w 5943600"/>
                <a:gd name="connsiteY1" fmla="*/ 2851798 h 2881431"/>
                <a:gd name="connsiteX2" fmla="*/ 948267 w 5943600"/>
                <a:gd name="connsiteY2" fmla="*/ 2673998 h 2881431"/>
                <a:gd name="connsiteX3" fmla="*/ 1185333 w 5943600"/>
                <a:gd name="connsiteY3" fmla="*/ 2199864 h 2881431"/>
                <a:gd name="connsiteX4" fmla="*/ 1549400 w 5943600"/>
                <a:gd name="connsiteY4" fmla="*/ 845198 h 2881431"/>
                <a:gd name="connsiteX5" fmla="*/ 1879600 w 5943600"/>
                <a:gd name="connsiteY5" fmla="*/ 210440 h 2881431"/>
                <a:gd name="connsiteX6" fmla="*/ 2396067 w 5943600"/>
                <a:gd name="connsiteY6" fmla="*/ 49331 h 2881431"/>
                <a:gd name="connsiteX7" fmla="*/ 3276600 w 5943600"/>
                <a:gd name="connsiteY7" fmla="*/ 506424 h 2881431"/>
                <a:gd name="connsiteX8" fmla="*/ 4758267 w 5943600"/>
                <a:gd name="connsiteY8" fmla="*/ 1065331 h 2881431"/>
                <a:gd name="connsiteX9" fmla="*/ 5647267 w 5943600"/>
                <a:gd name="connsiteY9" fmla="*/ 1242646 h 2881431"/>
                <a:gd name="connsiteX10" fmla="*/ 5943600 w 5943600"/>
                <a:gd name="connsiteY10" fmla="*/ 1267965 h 2881431"/>
                <a:gd name="connsiteX0" fmla="*/ 0 w 5943600"/>
                <a:gd name="connsiteY0" fmla="*/ 2927755 h 2957388"/>
                <a:gd name="connsiteX1" fmla="*/ 584200 w 5943600"/>
                <a:gd name="connsiteY1" fmla="*/ 2927755 h 2957388"/>
                <a:gd name="connsiteX2" fmla="*/ 948267 w 5943600"/>
                <a:gd name="connsiteY2" fmla="*/ 2749955 h 2957388"/>
                <a:gd name="connsiteX3" fmla="*/ 1185333 w 5943600"/>
                <a:gd name="connsiteY3" fmla="*/ 2275821 h 2957388"/>
                <a:gd name="connsiteX4" fmla="*/ 1549400 w 5943600"/>
                <a:gd name="connsiteY4" fmla="*/ 921155 h 2957388"/>
                <a:gd name="connsiteX5" fmla="*/ 1879600 w 5943600"/>
                <a:gd name="connsiteY5" fmla="*/ 286397 h 2957388"/>
                <a:gd name="connsiteX6" fmla="*/ 2626558 w 5943600"/>
                <a:gd name="connsiteY6" fmla="*/ 49331 h 2957388"/>
                <a:gd name="connsiteX7" fmla="*/ 3276600 w 5943600"/>
                <a:gd name="connsiteY7" fmla="*/ 582381 h 2957388"/>
                <a:gd name="connsiteX8" fmla="*/ 4758267 w 5943600"/>
                <a:gd name="connsiteY8" fmla="*/ 1141288 h 2957388"/>
                <a:gd name="connsiteX9" fmla="*/ 5647267 w 5943600"/>
                <a:gd name="connsiteY9" fmla="*/ 1318603 h 2957388"/>
                <a:gd name="connsiteX10" fmla="*/ 5943600 w 5943600"/>
                <a:gd name="connsiteY10" fmla="*/ 1343922 h 2957388"/>
                <a:gd name="connsiteX0" fmla="*/ 0 w 5943600"/>
                <a:gd name="connsiteY0" fmla="*/ 2927755 h 2957388"/>
                <a:gd name="connsiteX1" fmla="*/ 584200 w 5943600"/>
                <a:gd name="connsiteY1" fmla="*/ 2927755 h 2957388"/>
                <a:gd name="connsiteX2" fmla="*/ 948267 w 5943600"/>
                <a:gd name="connsiteY2" fmla="*/ 2749955 h 2957388"/>
                <a:gd name="connsiteX3" fmla="*/ 1185333 w 5943600"/>
                <a:gd name="connsiteY3" fmla="*/ 2275821 h 2957388"/>
                <a:gd name="connsiteX4" fmla="*/ 1703061 w 5943600"/>
                <a:gd name="connsiteY4" fmla="*/ 921155 h 2957388"/>
                <a:gd name="connsiteX5" fmla="*/ 1879600 w 5943600"/>
                <a:gd name="connsiteY5" fmla="*/ 286397 h 2957388"/>
                <a:gd name="connsiteX6" fmla="*/ 2626558 w 5943600"/>
                <a:gd name="connsiteY6" fmla="*/ 49331 h 2957388"/>
                <a:gd name="connsiteX7" fmla="*/ 3276600 w 5943600"/>
                <a:gd name="connsiteY7" fmla="*/ 582381 h 2957388"/>
                <a:gd name="connsiteX8" fmla="*/ 4758267 w 5943600"/>
                <a:gd name="connsiteY8" fmla="*/ 1141288 h 2957388"/>
                <a:gd name="connsiteX9" fmla="*/ 5647267 w 5943600"/>
                <a:gd name="connsiteY9" fmla="*/ 1318603 h 2957388"/>
                <a:gd name="connsiteX10" fmla="*/ 5943600 w 5943600"/>
                <a:gd name="connsiteY10" fmla="*/ 1343922 h 2957388"/>
                <a:gd name="connsiteX0" fmla="*/ 0 w 5943600"/>
                <a:gd name="connsiteY0" fmla="*/ 2927755 h 2957388"/>
                <a:gd name="connsiteX1" fmla="*/ 584200 w 5943600"/>
                <a:gd name="connsiteY1" fmla="*/ 2927755 h 2957388"/>
                <a:gd name="connsiteX2" fmla="*/ 948267 w 5943600"/>
                <a:gd name="connsiteY2" fmla="*/ 2749955 h 2957388"/>
                <a:gd name="connsiteX3" fmla="*/ 1185333 w 5943600"/>
                <a:gd name="connsiteY3" fmla="*/ 2275821 h 2957388"/>
                <a:gd name="connsiteX4" fmla="*/ 1703061 w 5943600"/>
                <a:gd name="connsiteY4" fmla="*/ 921155 h 2957388"/>
                <a:gd name="connsiteX5" fmla="*/ 2186922 w 5943600"/>
                <a:gd name="connsiteY5" fmla="*/ 286397 h 2957388"/>
                <a:gd name="connsiteX6" fmla="*/ 2626558 w 5943600"/>
                <a:gd name="connsiteY6" fmla="*/ 49331 h 2957388"/>
                <a:gd name="connsiteX7" fmla="*/ 3276600 w 5943600"/>
                <a:gd name="connsiteY7" fmla="*/ 582381 h 2957388"/>
                <a:gd name="connsiteX8" fmla="*/ 4758267 w 5943600"/>
                <a:gd name="connsiteY8" fmla="*/ 1141288 h 2957388"/>
                <a:gd name="connsiteX9" fmla="*/ 5647267 w 5943600"/>
                <a:gd name="connsiteY9" fmla="*/ 1318603 h 2957388"/>
                <a:gd name="connsiteX10" fmla="*/ 5943600 w 5943600"/>
                <a:gd name="connsiteY10" fmla="*/ 1343922 h 2957388"/>
                <a:gd name="connsiteX0" fmla="*/ 0 w 5943600"/>
                <a:gd name="connsiteY0" fmla="*/ 2927755 h 2957388"/>
                <a:gd name="connsiteX1" fmla="*/ 584200 w 5943600"/>
                <a:gd name="connsiteY1" fmla="*/ 2927755 h 2957388"/>
                <a:gd name="connsiteX2" fmla="*/ 948267 w 5943600"/>
                <a:gd name="connsiteY2" fmla="*/ 2749955 h 2957388"/>
                <a:gd name="connsiteX3" fmla="*/ 1185333 w 5943600"/>
                <a:gd name="connsiteY3" fmla="*/ 2275821 h 2957388"/>
                <a:gd name="connsiteX4" fmla="*/ 1703061 w 5943600"/>
                <a:gd name="connsiteY4" fmla="*/ 921155 h 2957388"/>
                <a:gd name="connsiteX5" fmla="*/ 2186922 w 5943600"/>
                <a:gd name="connsiteY5" fmla="*/ 286397 h 2957388"/>
                <a:gd name="connsiteX6" fmla="*/ 2780219 w 5943600"/>
                <a:gd name="connsiteY6" fmla="*/ 49331 h 2957388"/>
                <a:gd name="connsiteX7" fmla="*/ 3276600 w 5943600"/>
                <a:gd name="connsiteY7" fmla="*/ 582381 h 2957388"/>
                <a:gd name="connsiteX8" fmla="*/ 4758267 w 5943600"/>
                <a:gd name="connsiteY8" fmla="*/ 1141288 h 2957388"/>
                <a:gd name="connsiteX9" fmla="*/ 5647267 w 5943600"/>
                <a:gd name="connsiteY9" fmla="*/ 1318603 h 2957388"/>
                <a:gd name="connsiteX10" fmla="*/ 5943600 w 5943600"/>
                <a:gd name="connsiteY10" fmla="*/ 1343922 h 2957388"/>
                <a:gd name="connsiteX0" fmla="*/ 0 w 5943600"/>
                <a:gd name="connsiteY0" fmla="*/ 2953074 h 2982707"/>
                <a:gd name="connsiteX1" fmla="*/ 584200 w 5943600"/>
                <a:gd name="connsiteY1" fmla="*/ 2953074 h 2982707"/>
                <a:gd name="connsiteX2" fmla="*/ 948267 w 5943600"/>
                <a:gd name="connsiteY2" fmla="*/ 2775274 h 2982707"/>
                <a:gd name="connsiteX3" fmla="*/ 1185333 w 5943600"/>
                <a:gd name="connsiteY3" fmla="*/ 2301140 h 2982707"/>
                <a:gd name="connsiteX4" fmla="*/ 1703061 w 5943600"/>
                <a:gd name="connsiteY4" fmla="*/ 946474 h 2982707"/>
                <a:gd name="connsiteX5" fmla="*/ 2186922 w 5943600"/>
                <a:gd name="connsiteY5" fmla="*/ 311716 h 2982707"/>
                <a:gd name="connsiteX6" fmla="*/ 2780219 w 5943600"/>
                <a:gd name="connsiteY6" fmla="*/ 74650 h 2982707"/>
                <a:gd name="connsiteX7" fmla="*/ 3199770 w 5943600"/>
                <a:gd name="connsiteY7" fmla="*/ 759615 h 2982707"/>
                <a:gd name="connsiteX8" fmla="*/ 4758267 w 5943600"/>
                <a:gd name="connsiteY8" fmla="*/ 1166607 h 2982707"/>
                <a:gd name="connsiteX9" fmla="*/ 5647267 w 5943600"/>
                <a:gd name="connsiteY9" fmla="*/ 1343922 h 2982707"/>
                <a:gd name="connsiteX10" fmla="*/ 5943600 w 5943600"/>
                <a:gd name="connsiteY10" fmla="*/ 1369241 h 2982707"/>
                <a:gd name="connsiteX0" fmla="*/ 0 w 5943600"/>
                <a:gd name="connsiteY0" fmla="*/ 2953074 h 2982707"/>
                <a:gd name="connsiteX1" fmla="*/ 584200 w 5943600"/>
                <a:gd name="connsiteY1" fmla="*/ 2953074 h 2982707"/>
                <a:gd name="connsiteX2" fmla="*/ 948267 w 5943600"/>
                <a:gd name="connsiteY2" fmla="*/ 2775274 h 2982707"/>
                <a:gd name="connsiteX3" fmla="*/ 1185333 w 5943600"/>
                <a:gd name="connsiteY3" fmla="*/ 2301140 h 2982707"/>
                <a:gd name="connsiteX4" fmla="*/ 1703061 w 5943600"/>
                <a:gd name="connsiteY4" fmla="*/ 946474 h 2982707"/>
                <a:gd name="connsiteX5" fmla="*/ 2186922 w 5943600"/>
                <a:gd name="connsiteY5" fmla="*/ 311716 h 2982707"/>
                <a:gd name="connsiteX6" fmla="*/ 2780219 w 5943600"/>
                <a:gd name="connsiteY6" fmla="*/ 74650 h 2982707"/>
                <a:gd name="connsiteX7" fmla="*/ 3507092 w 5943600"/>
                <a:gd name="connsiteY7" fmla="*/ 759615 h 2982707"/>
                <a:gd name="connsiteX8" fmla="*/ 4758267 w 5943600"/>
                <a:gd name="connsiteY8" fmla="*/ 1166607 h 2982707"/>
                <a:gd name="connsiteX9" fmla="*/ 5647267 w 5943600"/>
                <a:gd name="connsiteY9" fmla="*/ 1343922 h 2982707"/>
                <a:gd name="connsiteX10" fmla="*/ 5943600 w 5943600"/>
                <a:gd name="connsiteY10" fmla="*/ 1369241 h 2982707"/>
                <a:gd name="connsiteX0" fmla="*/ 0 w 5943600"/>
                <a:gd name="connsiteY0" fmla="*/ 2953074 h 2982707"/>
                <a:gd name="connsiteX1" fmla="*/ 584200 w 5943600"/>
                <a:gd name="connsiteY1" fmla="*/ 2953074 h 2982707"/>
                <a:gd name="connsiteX2" fmla="*/ 948267 w 5943600"/>
                <a:gd name="connsiteY2" fmla="*/ 2775274 h 2982707"/>
                <a:gd name="connsiteX3" fmla="*/ 1185333 w 5943600"/>
                <a:gd name="connsiteY3" fmla="*/ 2301140 h 2982707"/>
                <a:gd name="connsiteX4" fmla="*/ 1703061 w 5943600"/>
                <a:gd name="connsiteY4" fmla="*/ 946474 h 2982707"/>
                <a:gd name="connsiteX5" fmla="*/ 2186922 w 5943600"/>
                <a:gd name="connsiteY5" fmla="*/ 311716 h 2982707"/>
                <a:gd name="connsiteX6" fmla="*/ 2780219 w 5943600"/>
                <a:gd name="connsiteY6" fmla="*/ 74650 h 2982707"/>
                <a:gd name="connsiteX7" fmla="*/ 3507092 w 5943600"/>
                <a:gd name="connsiteY7" fmla="*/ 759615 h 2982707"/>
                <a:gd name="connsiteX8" fmla="*/ 4758267 w 5943600"/>
                <a:gd name="connsiteY8" fmla="*/ 1166607 h 2982707"/>
                <a:gd name="connsiteX9" fmla="*/ 5647267 w 5943600"/>
                <a:gd name="connsiteY9" fmla="*/ 1343922 h 2982707"/>
                <a:gd name="connsiteX10" fmla="*/ 5943600 w 5943600"/>
                <a:gd name="connsiteY10" fmla="*/ 1369241 h 2982707"/>
                <a:gd name="connsiteX0" fmla="*/ 0 w 5943600"/>
                <a:gd name="connsiteY0" fmla="*/ 2953074 h 2982707"/>
                <a:gd name="connsiteX1" fmla="*/ 584200 w 5943600"/>
                <a:gd name="connsiteY1" fmla="*/ 2953074 h 2982707"/>
                <a:gd name="connsiteX2" fmla="*/ 948267 w 5943600"/>
                <a:gd name="connsiteY2" fmla="*/ 2775274 h 2982707"/>
                <a:gd name="connsiteX3" fmla="*/ 1185333 w 5943600"/>
                <a:gd name="connsiteY3" fmla="*/ 2301140 h 2982707"/>
                <a:gd name="connsiteX4" fmla="*/ 1779891 w 5943600"/>
                <a:gd name="connsiteY4" fmla="*/ 946474 h 2982707"/>
                <a:gd name="connsiteX5" fmla="*/ 2186922 w 5943600"/>
                <a:gd name="connsiteY5" fmla="*/ 311716 h 2982707"/>
                <a:gd name="connsiteX6" fmla="*/ 2780219 w 5943600"/>
                <a:gd name="connsiteY6" fmla="*/ 74650 h 2982707"/>
                <a:gd name="connsiteX7" fmla="*/ 3507092 w 5943600"/>
                <a:gd name="connsiteY7" fmla="*/ 759615 h 2982707"/>
                <a:gd name="connsiteX8" fmla="*/ 4758267 w 5943600"/>
                <a:gd name="connsiteY8" fmla="*/ 1166607 h 2982707"/>
                <a:gd name="connsiteX9" fmla="*/ 5647267 w 5943600"/>
                <a:gd name="connsiteY9" fmla="*/ 1343922 h 2982707"/>
                <a:gd name="connsiteX10" fmla="*/ 5943600 w 5943600"/>
                <a:gd name="connsiteY10" fmla="*/ 1369241 h 2982707"/>
                <a:gd name="connsiteX0" fmla="*/ 0 w 5943600"/>
                <a:gd name="connsiteY0" fmla="*/ 2953074 h 2982707"/>
                <a:gd name="connsiteX1" fmla="*/ 584200 w 5943600"/>
                <a:gd name="connsiteY1" fmla="*/ 2953074 h 2982707"/>
                <a:gd name="connsiteX2" fmla="*/ 948267 w 5943600"/>
                <a:gd name="connsiteY2" fmla="*/ 2775274 h 2982707"/>
                <a:gd name="connsiteX3" fmla="*/ 1185333 w 5943600"/>
                <a:gd name="connsiteY3" fmla="*/ 2301140 h 2982707"/>
                <a:gd name="connsiteX4" fmla="*/ 1779891 w 5943600"/>
                <a:gd name="connsiteY4" fmla="*/ 946474 h 2982707"/>
                <a:gd name="connsiteX5" fmla="*/ 2186922 w 5943600"/>
                <a:gd name="connsiteY5" fmla="*/ 311716 h 2982707"/>
                <a:gd name="connsiteX6" fmla="*/ 2780219 w 5943600"/>
                <a:gd name="connsiteY6" fmla="*/ 74650 h 2982707"/>
                <a:gd name="connsiteX7" fmla="*/ 3660753 w 5943600"/>
                <a:gd name="connsiteY7" fmla="*/ 759615 h 2982707"/>
                <a:gd name="connsiteX8" fmla="*/ 4758267 w 5943600"/>
                <a:gd name="connsiteY8" fmla="*/ 1166607 h 2982707"/>
                <a:gd name="connsiteX9" fmla="*/ 5647267 w 5943600"/>
                <a:gd name="connsiteY9" fmla="*/ 1343922 h 2982707"/>
                <a:gd name="connsiteX10" fmla="*/ 5943600 w 5943600"/>
                <a:gd name="connsiteY10" fmla="*/ 1369241 h 2982707"/>
                <a:gd name="connsiteX0" fmla="*/ 0 w 5943600"/>
                <a:gd name="connsiteY0" fmla="*/ 2953073 h 2982706"/>
                <a:gd name="connsiteX1" fmla="*/ 584200 w 5943600"/>
                <a:gd name="connsiteY1" fmla="*/ 2953073 h 2982706"/>
                <a:gd name="connsiteX2" fmla="*/ 948267 w 5943600"/>
                <a:gd name="connsiteY2" fmla="*/ 2775273 h 2982706"/>
                <a:gd name="connsiteX3" fmla="*/ 1185333 w 5943600"/>
                <a:gd name="connsiteY3" fmla="*/ 2301139 h 2982706"/>
                <a:gd name="connsiteX4" fmla="*/ 1779891 w 5943600"/>
                <a:gd name="connsiteY4" fmla="*/ 946473 h 2982706"/>
                <a:gd name="connsiteX5" fmla="*/ 2186922 w 5943600"/>
                <a:gd name="connsiteY5" fmla="*/ 311715 h 2982706"/>
                <a:gd name="connsiteX6" fmla="*/ 2933880 w 5943600"/>
                <a:gd name="connsiteY6" fmla="*/ 74650 h 2982706"/>
                <a:gd name="connsiteX7" fmla="*/ 3660753 w 5943600"/>
                <a:gd name="connsiteY7" fmla="*/ 759614 h 2982706"/>
                <a:gd name="connsiteX8" fmla="*/ 4758267 w 5943600"/>
                <a:gd name="connsiteY8" fmla="*/ 1166606 h 2982706"/>
                <a:gd name="connsiteX9" fmla="*/ 5647267 w 5943600"/>
                <a:gd name="connsiteY9" fmla="*/ 1343921 h 2982706"/>
                <a:gd name="connsiteX10" fmla="*/ 5943600 w 5943600"/>
                <a:gd name="connsiteY10" fmla="*/ 1369240 h 2982706"/>
                <a:gd name="connsiteX0" fmla="*/ 0 w 5943600"/>
                <a:gd name="connsiteY0" fmla="*/ 2950259 h 2979892"/>
                <a:gd name="connsiteX1" fmla="*/ 584200 w 5943600"/>
                <a:gd name="connsiteY1" fmla="*/ 2950259 h 2979892"/>
                <a:gd name="connsiteX2" fmla="*/ 948267 w 5943600"/>
                <a:gd name="connsiteY2" fmla="*/ 2772459 h 2979892"/>
                <a:gd name="connsiteX3" fmla="*/ 1185333 w 5943600"/>
                <a:gd name="connsiteY3" fmla="*/ 2298325 h 2979892"/>
                <a:gd name="connsiteX4" fmla="*/ 1779891 w 5943600"/>
                <a:gd name="connsiteY4" fmla="*/ 943659 h 2979892"/>
                <a:gd name="connsiteX5" fmla="*/ 2186922 w 5943600"/>
                <a:gd name="connsiteY5" fmla="*/ 308901 h 2979892"/>
                <a:gd name="connsiteX6" fmla="*/ 2933880 w 5943600"/>
                <a:gd name="connsiteY6" fmla="*/ 71836 h 2979892"/>
                <a:gd name="connsiteX7" fmla="*/ 3763193 w 5943600"/>
                <a:gd name="connsiteY7" fmla="*/ 739920 h 2979892"/>
                <a:gd name="connsiteX8" fmla="*/ 4758267 w 5943600"/>
                <a:gd name="connsiteY8" fmla="*/ 1163792 h 2979892"/>
                <a:gd name="connsiteX9" fmla="*/ 5647267 w 5943600"/>
                <a:gd name="connsiteY9" fmla="*/ 1341107 h 2979892"/>
                <a:gd name="connsiteX10" fmla="*/ 5943600 w 5943600"/>
                <a:gd name="connsiteY10" fmla="*/ 1366426 h 2979892"/>
                <a:gd name="connsiteX0" fmla="*/ 0 w 5943600"/>
                <a:gd name="connsiteY0" fmla="*/ 2950259 h 2979892"/>
                <a:gd name="connsiteX1" fmla="*/ 584200 w 5943600"/>
                <a:gd name="connsiteY1" fmla="*/ 2950259 h 2979892"/>
                <a:gd name="connsiteX2" fmla="*/ 948267 w 5943600"/>
                <a:gd name="connsiteY2" fmla="*/ 2772459 h 2979892"/>
                <a:gd name="connsiteX3" fmla="*/ 1185333 w 5943600"/>
                <a:gd name="connsiteY3" fmla="*/ 2298325 h 2979892"/>
                <a:gd name="connsiteX4" fmla="*/ 1779891 w 5943600"/>
                <a:gd name="connsiteY4" fmla="*/ 943659 h 2979892"/>
                <a:gd name="connsiteX5" fmla="*/ 2186922 w 5943600"/>
                <a:gd name="connsiteY5" fmla="*/ 308901 h 2979892"/>
                <a:gd name="connsiteX6" fmla="*/ 2933880 w 5943600"/>
                <a:gd name="connsiteY6" fmla="*/ 71836 h 2979892"/>
                <a:gd name="connsiteX7" fmla="*/ 3763193 w 5943600"/>
                <a:gd name="connsiteY7" fmla="*/ 739920 h 2979892"/>
                <a:gd name="connsiteX8" fmla="*/ 4758267 w 5943600"/>
                <a:gd name="connsiteY8" fmla="*/ 1163792 h 2979892"/>
                <a:gd name="connsiteX9" fmla="*/ 5647267 w 5943600"/>
                <a:gd name="connsiteY9" fmla="*/ 1341107 h 2979892"/>
                <a:gd name="connsiteX10" fmla="*/ 5943600 w 5943600"/>
                <a:gd name="connsiteY10" fmla="*/ 1366426 h 2979892"/>
                <a:gd name="connsiteX0" fmla="*/ 0 w 5943600"/>
                <a:gd name="connsiteY0" fmla="*/ 2950259 h 2950259"/>
                <a:gd name="connsiteX1" fmla="*/ 584200 w 5943600"/>
                <a:gd name="connsiteY1" fmla="*/ 2950259 h 2950259"/>
                <a:gd name="connsiteX2" fmla="*/ 948267 w 5943600"/>
                <a:gd name="connsiteY2" fmla="*/ 2772459 h 2950259"/>
                <a:gd name="connsiteX3" fmla="*/ 1185333 w 5943600"/>
                <a:gd name="connsiteY3" fmla="*/ 2298325 h 2950259"/>
                <a:gd name="connsiteX4" fmla="*/ 1779891 w 5943600"/>
                <a:gd name="connsiteY4" fmla="*/ 943659 h 2950259"/>
                <a:gd name="connsiteX5" fmla="*/ 2186922 w 5943600"/>
                <a:gd name="connsiteY5" fmla="*/ 308901 h 2950259"/>
                <a:gd name="connsiteX6" fmla="*/ 2933880 w 5943600"/>
                <a:gd name="connsiteY6" fmla="*/ 71836 h 2950259"/>
                <a:gd name="connsiteX7" fmla="*/ 3763193 w 5943600"/>
                <a:gd name="connsiteY7" fmla="*/ 739920 h 2950259"/>
                <a:gd name="connsiteX8" fmla="*/ 4758267 w 5943600"/>
                <a:gd name="connsiteY8" fmla="*/ 1163792 h 2950259"/>
                <a:gd name="connsiteX9" fmla="*/ 5647267 w 5943600"/>
                <a:gd name="connsiteY9" fmla="*/ 1341107 h 2950259"/>
                <a:gd name="connsiteX10" fmla="*/ 5943600 w 5943600"/>
                <a:gd name="connsiteY10" fmla="*/ 1366426 h 2950259"/>
                <a:gd name="connsiteX0" fmla="*/ 0 w 5943600"/>
                <a:gd name="connsiteY0" fmla="*/ 2950259 h 2950259"/>
                <a:gd name="connsiteX1" fmla="*/ 584200 w 5943600"/>
                <a:gd name="connsiteY1" fmla="*/ 2950259 h 2950259"/>
                <a:gd name="connsiteX2" fmla="*/ 948267 w 5943600"/>
                <a:gd name="connsiteY2" fmla="*/ 2772459 h 2950259"/>
                <a:gd name="connsiteX3" fmla="*/ 1185333 w 5943600"/>
                <a:gd name="connsiteY3" fmla="*/ 2298325 h 2950259"/>
                <a:gd name="connsiteX4" fmla="*/ 1779891 w 5943600"/>
                <a:gd name="connsiteY4" fmla="*/ 943659 h 2950259"/>
                <a:gd name="connsiteX5" fmla="*/ 2186922 w 5943600"/>
                <a:gd name="connsiteY5" fmla="*/ 308901 h 2950259"/>
                <a:gd name="connsiteX6" fmla="*/ 2933880 w 5943600"/>
                <a:gd name="connsiteY6" fmla="*/ 71836 h 2950259"/>
                <a:gd name="connsiteX7" fmla="*/ 3763193 w 5943600"/>
                <a:gd name="connsiteY7" fmla="*/ 739920 h 2950259"/>
                <a:gd name="connsiteX8" fmla="*/ 4758267 w 5943600"/>
                <a:gd name="connsiteY8" fmla="*/ 1163792 h 2950259"/>
                <a:gd name="connsiteX9" fmla="*/ 5647267 w 5943600"/>
                <a:gd name="connsiteY9" fmla="*/ 1341107 h 2950259"/>
                <a:gd name="connsiteX10" fmla="*/ 5943600 w 5943600"/>
                <a:gd name="connsiteY10" fmla="*/ 1366426 h 2950259"/>
                <a:gd name="connsiteX0" fmla="*/ 0 w 5943600"/>
                <a:gd name="connsiteY0" fmla="*/ 2950259 h 2950259"/>
                <a:gd name="connsiteX1" fmla="*/ 584200 w 5943600"/>
                <a:gd name="connsiteY1" fmla="*/ 2950259 h 2950259"/>
                <a:gd name="connsiteX2" fmla="*/ 948267 w 5943600"/>
                <a:gd name="connsiteY2" fmla="*/ 2772459 h 2950259"/>
                <a:gd name="connsiteX3" fmla="*/ 1185333 w 5943600"/>
                <a:gd name="connsiteY3" fmla="*/ 2298325 h 2950259"/>
                <a:gd name="connsiteX4" fmla="*/ 1779891 w 5943600"/>
                <a:gd name="connsiteY4" fmla="*/ 943659 h 2950259"/>
                <a:gd name="connsiteX5" fmla="*/ 2186922 w 5943600"/>
                <a:gd name="connsiteY5" fmla="*/ 308901 h 2950259"/>
                <a:gd name="connsiteX6" fmla="*/ 2933880 w 5943600"/>
                <a:gd name="connsiteY6" fmla="*/ 71836 h 2950259"/>
                <a:gd name="connsiteX7" fmla="*/ 3763193 w 5943600"/>
                <a:gd name="connsiteY7" fmla="*/ 739920 h 2950259"/>
                <a:gd name="connsiteX8" fmla="*/ 4758267 w 5943600"/>
                <a:gd name="connsiteY8" fmla="*/ 1163792 h 2950259"/>
                <a:gd name="connsiteX9" fmla="*/ 5647267 w 5943600"/>
                <a:gd name="connsiteY9" fmla="*/ 1341107 h 2950259"/>
                <a:gd name="connsiteX10" fmla="*/ 5943600 w 5943600"/>
                <a:gd name="connsiteY10" fmla="*/ 1366426 h 2950259"/>
                <a:gd name="connsiteX0" fmla="*/ 0 w 5943600"/>
                <a:gd name="connsiteY0" fmla="*/ 2950259 h 2950259"/>
                <a:gd name="connsiteX1" fmla="*/ 584200 w 5943600"/>
                <a:gd name="connsiteY1" fmla="*/ 2950259 h 2950259"/>
                <a:gd name="connsiteX2" fmla="*/ 948267 w 5943600"/>
                <a:gd name="connsiteY2" fmla="*/ 2772459 h 2950259"/>
                <a:gd name="connsiteX3" fmla="*/ 1185333 w 5943600"/>
                <a:gd name="connsiteY3" fmla="*/ 2298325 h 2950259"/>
                <a:gd name="connsiteX4" fmla="*/ 1779891 w 5943600"/>
                <a:gd name="connsiteY4" fmla="*/ 943659 h 2950259"/>
                <a:gd name="connsiteX5" fmla="*/ 2186922 w 5943600"/>
                <a:gd name="connsiteY5" fmla="*/ 308901 h 2950259"/>
                <a:gd name="connsiteX6" fmla="*/ 2933880 w 5943600"/>
                <a:gd name="connsiteY6" fmla="*/ 71836 h 2950259"/>
                <a:gd name="connsiteX7" fmla="*/ 3763193 w 5943600"/>
                <a:gd name="connsiteY7" fmla="*/ 739920 h 2950259"/>
                <a:gd name="connsiteX8" fmla="*/ 4758267 w 5943600"/>
                <a:gd name="connsiteY8" fmla="*/ 1163792 h 2950259"/>
                <a:gd name="connsiteX9" fmla="*/ 5647267 w 5943600"/>
                <a:gd name="connsiteY9" fmla="*/ 1341107 h 2950259"/>
                <a:gd name="connsiteX10" fmla="*/ 5943600 w 5943600"/>
                <a:gd name="connsiteY10" fmla="*/ 1366426 h 2950259"/>
                <a:gd name="connsiteX0" fmla="*/ 0 w 5943600"/>
                <a:gd name="connsiteY0" fmla="*/ 2950259 h 2950259"/>
                <a:gd name="connsiteX1" fmla="*/ 584200 w 5943600"/>
                <a:gd name="connsiteY1" fmla="*/ 2950259 h 2950259"/>
                <a:gd name="connsiteX2" fmla="*/ 948267 w 5943600"/>
                <a:gd name="connsiteY2" fmla="*/ 2772459 h 2950259"/>
                <a:gd name="connsiteX3" fmla="*/ 1185333 w 5943600"/>
                <a:gd name="connsiteY3" fmla="*/ 2298325 h 2950259"/>
                <a:gd name="connsiteX4" fmla="*/ 1779891 w 5943600"/>
                <a:gd name="connsiteY4" fmla="*/ 943659 h 2950259"/>
                <a:gd name="connsiteX5" fmla="*/ 2186922 w 5943600"/>
                <a:gd name="connsiteY5" fmla="*/ 308901 h 2950259"/>
                <a:gd name="connsiteX6" fmla="*/ 2933880 w 5943600"/>
                <a:gd name="connsiteY6" fmla="*/ 71836 h 2950259"/>
                <a:gd name="connsiteX7" fmla="*/ 3763193 w 5943600"/>
                <a:gd name="connsiteY7" fmla="*/ 739920 h 2950259"/>
                <a:gd name="connsiteX8" fmla="*/ 4758267 w 5943600"/>
                <a:gd name="connsiteY8" fmla="*/ 1163792 h 2950259"/>
                <a:gd name="connsiteX9" fmla="*/ 5647267 w 5943600"/>
                <a:gd name="connsiteY9" fmla="*/ 1341107 h 2950259"/>
                <a:gd name="connsiteX10" fmla="*/ 5943600 w 5943600"/>
                <a:gd name="connsiteY10" fmla="*/ 1366426 h 2950259"/>
                <a:gd name="connsiteX0" fmla="*/ 0 w 5943600"/>
                <a:gd name="connsiteY0" fmla="*/ 2950259 h 2950259"/>
                <a:gd name="connsiteX1" fmla="*/ 584200 w 5943600"/>
                <a:gd name="connsiteY1" fmla="*/ 2950259 h 2950259"/>
                <a:gd name="connsiteX2" fmla="*/ 948267 w 5943600"/>
                <a:gd name="connsiteY2" fmla="*/ 2772459 h 2950259"/>
                <a:gd name="connsiteX3" fmla="*/ 1185333 w 5943600"/>
                <a:gd name="connsiteY3" fmla="*/ 2298325 h 2950259"/>
                <a:gd name="connsiteX4" fmla="*/ 1779891 w 5943600"/>
                <a:gd name="connsiteY4" fmla="*/ 943659 h 2950259"/>
                <a:gd name="connsiteX5" fmla="*/ 2186922 w 5943600"/>
                <a:gd name="connsiteY5" fmla="*/ 308901 h 2950259"/>
                <a:gd name="connsiteX6" fmla="*/ 2933880 w 5943600"/>
                <a:gd name="connsiteY6" fmla="*/ 71836 h 2950259"/>
                <a:gd name="connsiteX7" fmla="*/ 3763193 w 5943600"/>
                <a:gd name="connsiteY7" fmla="*/ 739920 h 2950259"/>
                <a:gd name="connsiteX8" fmla="*/ 4758267 w 5943600"/>
                <a:gd name="connsiteY8" fmla="*/ 1163792 h 2950259"/>
                <a:gd name="connsiteX9" fmla="*/ 5647267 w 5943600"/>
                <a:gd name="connsiteY9" fmla="*/ 1341107 h 2950259"/>
                <a:gd name="connsiteX10" fmla="*/ 5943600 w 5943600"/>
                <a:gd name="connsiteY10" fmla="*/ 1366426 h 2950259"/>
                <a:gd name="connsiteX0" fmla="*/ 0 w 6181344"/>
                <a:gd name="connsiteY0" fmla="*/ 2950259 h 2950259"/>
                <a:gd name="connsiteX1" fmla="*/ 584200 w 6181344"/>
                <a:gd name="connsiteY1" fmla="*/ 2950259 h 2950259"/>
                <a:gd name="connsiteX2" fmla="*/ 948267 w 6181344"/>
                <a:gd name="connsiteY2" fmla="*/ 2772459 h 2950259"/>
                <a:gd name="connsiteX3" fmla="*/ 1185333 w 6181344"/>
                <a:gd name="connsiteY3" fmla="*/ 2298325 h 2950259"/>
                <a:gd name="connsiteX4" fmla="*/ 1779891 w 6181344"/>
                <a:gd name="connsiteY4" fmla="*/ 943659 h 2950259"/>
                <a:gd name="connsiteX5" fmla="*/ 2186922 w 6181344"/>
                <a:gd name="connsiteY5" fmla="*/ 308901 h 2950259"/>
                <a:gd name="connsiteX6" fmla="*/ 2933880 w 6181344"/>
                <a:gd name="connsiteY6" fmla="*/ 71836 h 2950259"/>
                <a:gd name="connsiteX7" fmla="*/ 3763193 w 6181344"/>
                <a:gd name="connsiteY7" fmla="*/ 739920 h 2950259"/>
                <a:gd name="connsiteX8" fmla="*/ 4758267 w 6181344"/>
                <a:gd name="connsiteY8" fmla="*/ 1163792 h 2950259"/>
                <a:gd name="connsiteX9" fmla="*/ 5647267 w 6181344"/>
                <a:gd name="connsiteY9" fmla="*/ 1341107 h 2950259"/>
                <a:gd name="connsiteX10" fmla="*/ 6181344 w 6181344"/>
                <a:gd name="connsiteY10" fmla="*/ 1366426 h 29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81344" h="2950259">
                  <a:moveTo>
                    <a:pt x="0" y="2950259"/>
                  </a:moveTo>
                  <a:lnTo>
                    <a:pt x="584200" y="2950259"/>
                  </a:lnTo>
                  <a:cubicBezTo>
                    <a:pt x="742245" y="2920626"/>
                    <a:pt x="848078" y="2881115"/>
                    <a:pt x="948267" y="2772459"/>
                  </a:cubicBezTo>
                  <a:cubicBezTo>
                    <a:pt x="1048456" y="2663803"/>
                    <a:pt x="1046729" y="2603125"/>
                    <a:pt x="1185333" y="2298325"/>
                  </a:cubicBezTo>
                  <a:cubicBezTo>
                    <a:pt x="1323937" y="1993525"/>
                    <a:pt x="1612960" y="1275230"/>
                    <a:pt x="1779891" y="943659"/>
                  </a:cubicBezTo>
                  <a:cubicBezTo>
                    <a:pt x="1946822" y="612088"/>
                    <a:pt x="2049979" y="445844"/>
                    <a:pt x="2186922" y="308901"/>
                  </a:cubicBezTo>
                  <a:cubicBezTo>
                    <a:pt x="2395766" y="100057"/>
                    <a:pt x="2671168" y="0"/>
                    <a:pt x="2933880" y="71836"/>
                  </a:cubicBezTo>
                  <a:cubicBezTo>
                    <a:pt x="3196592" y="143672"/>
                    <a:pt x="3459128" y="557927"/>
                    <a:pt x="3763193" y="739920"/>
                  </a:cubicBezTo>
                  <a:cubicBezTo>
                    <a:pt x="4067258" y="921913"/>
                    <a:pt x="4444255" y="1063594"/>
                    <a:pt x="4758267" y="1163792"/>
                  </a:cubicBezTo>
                  <a:cubicBezTo>
                    <a:pt x="5072279" y="1263990"/>
                    <a:pt x="5410088" y="1307335"/>
                    <a:pt x="5647267" y="1341107"/>
                  </a:cubicBezTo>
                  <a:cubicBezTo>
                    <a:pt x="5884447" y="1374879"/>
                    <a:pt x="6099500" y="1366426"/>
                    <a:pt x="6181344" y="1366426"/>
                  </a:cubicBezTo>
                </a:path>
              </a:pathLst>
            </a:custGeom>
            <a:ln w="3175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defTabSz="457200" fontAlgn="base">
                <a:spcBef>
                  <a:spcPct val="0"/>
                </a:spcBef>
                <a:spcAft>
                  <a:spcPct val="0"/>
                </a:spcAft>
                <a:defRPr/>
              </a:pPr>
              <a:endParaRPr lang="en-US" sz="1800">
                <a:solidFill>
                  <a:prstClr val="black"/>
                </a:solidFill>
                <a:latin typeface="Arial" pitchFamily="34" charset="0"/>
                <a:cs typeface="Arial" pitchFamily="34" charset="0"/>
              </a:endParaRPr>
            </a:p>
          </p:txBody>
        </p:sp>
        <p:sp>
          <p:nvSpPr>
            <p:cNvPr id="9" name="Rectangle 8"/>
            <p:cNvSpPr/>
            <p:nvPr/>
          </p:nvSpPr>
          <p:spPr>
            <a:xfrm>
              <a:off x="1898650" y="1728787"/>
              <a:ext cx="1173162" cy="146050"/>
            </a:xfrm>
            <a:prstGeom prst="rect">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1800" dirty="0">
                <a:solidFill>
                  <a:prstClr val="white"/>
                </a:solidFill>
                <a:latin typeface="Arial" pitchFamily="34" charset="0"/>
                <a:cs typeface="Arial" pitchFamily="34" charset="0"/>
              </a:endParaRPr>
            </a:p>
          </p:txBody>
        </p:sp>
      </p:grpSp>
      <p:sp>
        <p:nvSpPr>
          <p:cNvPr id="10" name="Rectangle 12"/>
          <p:cNvSpPr>
            <a:spLocks noChangeArrowheads="1"/>
          </p:cNvSpPr>
          <p:nvPr/>
        </p:nvSpPr>
        <p:spPr bwMode="auto">
          <a:xfrm>
            <a:off x="2032004" y="6080164"/>
            <a:ext cx="8534401" cy="320675"/>
          </a:xfrm>
          <a:prstGeom prst="rect">
            <a:avLst/>
          </a:prstGeom>
          <a:solidFill>
            <a:schemeClr val="tx1">
              <a:alpha val="80000"/>
            </a:schemeClr>
          </a:solidFill>
          <a:ln w="25400" cap="flat" cmpd="sng" algn="ctr">
            <a:solidFill>
              <a:srgbClr val="000000"/>
            </a:solidFill>
            <a:prstDash val="solid"/>
            <a:miter lim="800000"/>
            <a:headEnd type="none" w="med" len="med"/>
            <a:tailEnd type="none" w="med" len="med"/>
          </a:ln>
          <a:effectLst>
            <a:outerShdw blurRad="63500" dist="63500" dir="2700000">
              <a:srgbClr val="000000">
                <a:alpha val="75000"/>
              </a:srgbClr>
            </a:outerShdw>
          </a:effectLst>
        </p:spPr>
        <p:txBody>
          <a:bodyPr anchor="ctr"/>
          <a:lstStyle/>
          <a:p>
            <a:pPr marL="182880" indent="-457200" algn="ctr" defTabSz="457200" fontAlgn="base">
              <a:spcBef>
                <a:spcPct val="60000"/>
              </a:spcBef>
              <a:spcAft>
                <a:spcPct val="0"/>
              </a:spcAft>
              <a:buClr>
                <a:srgbClr val="FF0000"/>
              </a:buClr>
              <a:defRPr/>
            </a:pPr>
            <a:r>
              <a:rPr lang="en-US" sz="1600" dirty="0" err="1">
                <a:solidFill>
                  <a:srgbClr val="FFFFFF"/>
                </a:solidFill>
                <a:latin typeface="Tahoma" panose="020B0604030504040204" pitchFamily="34" charset="0"/>
                <a:ea typeface="ヒラギノ角ゴ Pro W3"/>
                <a:cs typeface="Tahoma" panose="020B0604030504040204" pitchFamily="34" charset="0"/>
              </a:rPr>
              <a:t>Tiempo</a:t>
            </a:r>
            <a:r>
              <a:rPr lang="en-US" sz="1600" dirty="0">
                <a:solidFill>
                  <a:srgbClr val="FFFFFF"/>
                </a:solidFill>
                <a:latin typeface="Tahoma" panose="020B0604030504040204" pitchFamily="34" charset="0"/>
                <a:ea typeface="ヒラギノ角ゴ Pro W3"/>
                <a:cs typeface="Tahoma" panose="020B0604030504040204" pitchFamily="34" charset="0"/>
              </a:rPr>
              <a:t> </a:t>
            </a:r>
            <a:r>
              <a:rPr lang="en-US" sz="1600" dirty="0" err="1">
                <a:solidFill>
                  <a:srgbClr val="FFFFFF"/>
                </a:solidFill>
                <a:latin typeface="Tahoma" panose="020B0604030504040204" pitchFamily="34" charset="0"/>
                <a:ea typeface="ヒラギノ角ゴ Pro W3"/>
                <a:cs typeface="Tahoma" panose="020B0604030504040204" pitchFamily="34" charset="0"/>
              </a:rPr>
              <a:t>transcurrido</a:t>
            </a:r>
            <a:r>
              <a:rPr lang="en-US" sz="1600" dirty="0">
                <a:solidFill>
                  <a:srgbClr val="FFFFFF"/>
                </a:solidFill>
                <a:latin typeface="Tahoma" panose="020B0604030504040204" pitchFamily="34" charset="0"/>
                <a:ea typeface="ヒラギノ角ゴ Pro W3"/>
                <a:cs typeface="Tahoma" panose="020B0604030504040204" pitchFamily="34" charset="0"/>
              </a:rPr>
              <a:t> entre la </a:t>
            </a:r>
            <a:r>
              <a:rPr lang="en-US" sz="1600" dirty="0" err="1">
                <a:solidFill>
                  <a:srgbClr val="FFFFFF"/>
                </a:solidFill>
                <a:latin typeface="Tahoma" panose="020B0604030504040204" pitchFamily="34" charset="0"/>
                <a:ea typeface="ヒラギノ角ゴ Pro W3"/>
                <a:cs typeface="Tahoma" panose="020B0604030504040204" pitchFamily="34" charset="0"/>
              </a:rPr>
              <a:t>infección</a:t>
            </a:r>
            <a:r>
              <a:rPr lang="en-US" sz="1600" dirty="0">
                <a:solidFill>
                  <a:srgbClr val="FFFFFF"/>
                </a:solidFill>
                <a:latin typeface="Tahoma" panose="020B0604030504040204" pitchFamily="34" charset="0"/>
                <a:ea typeface="ヒラギノ角ゴ Pro W3"/>
                <a:cs typeface="Tahoma" panose="020B0604030504040204" pitchFamily="34" charset="0"/>
              </a:rPr>
              <a:t> y la </a:t>
            </a:r>
            <a:r>
              <a:rPr lang="en-US" sz="1600" dirty="0" err="1">
                <a:solidFill>
                  <a:srgbClr val="FFFFFF"/>
                </a:solidFill>
                <a:latin typeface="Tahoma" panose="020B0604030504040204" pitchFamily="34" charset="0"/>
                <a:ea typeface="ヒラギノ角ゴ Pro W3"/>
                <a:cs typeface="Tahoma" panose="020B0604030504040204" pitchFamily="34" charset="0"/>
              </a:rPr>
              <a:t>detección</a:t>
            </a:r>
            <a:r>
              <a:rPr lang="en-US" sz="1600" dirty="0">
                <a:solidFill>
                  <a:srgbClr val="FFFFFF"/>
                </a:solidFill>
                <a:latin typeface="Tahoma" panose="020B0604030504040204" pitchFamily="34" charset="0"/>
                <a:ea typeface="ヒラギノ角ゴ Pro W3"/>
                <a:cs typeface="Tahoma" panose="020B0604030504040204" pitchFamily="34" charset="0"/>
              </a:rPr>
              <a:t> de ARN viral</a:t>
            </a:r>
          </a:p>
        </p:txBody>
      </p:sp>
    </p:spTree>
    <p:extLst>
      <p:ext uri="{BB962C8B-B14F-4D97-AF65-F5344CB8AC3E}">
        <p14:creationId xmlns:p14="http://schemas.microsoft.com/office/powerpoint/2010/main" val="3471351287"/>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1"/>
          <p:cNvSpPr>
            <a:spLocks noGrp="1" noChangeArrowheads="1"/>
          </p:cNvSpPr>
          <p:nvPr>
            <p:ph type="title" idx="4294967295"/>
          </p:nvPr>
        </p:nvSpPr>
        <p:spPr>
          <a:xfrm>
            <a:off x="609600" y="238125"/>
            <a:ext cx="11141075" cy="1103313"/>
          </a:xfrm>
        </p:spPr>
        <p:txBody>
          <a:bodyPr/>
          <a:lstStyle/>
          <a:p>
            <a:pPr algn="ctr" eaLnBrk="1" hangingPunct="1">
              <a:lnSpc>
                <a:spcPct val="100000"/>
              </a:lnSpc>
              <a:tabLst>
                <a:tab pos="44926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pPr>
            <a:r>
              <a:rPr lang="pt-BR" sz="3700" smtClean="0">
                <a:solidFill>
                  <a:schemeClr val="tx1"/>
                </a:solidFill>
                <a:latin typeface="Calibri" pitchFamily="34" charset="0"/>
              </a:rPr>
              <a:t>RIVER: Clinical AEs</a:t>
            </a:r>
          </a:p>
        </p:txBody>
      </p:sp>
      <p:sp>
        <p:nvSpPr>
          <p:cNvPr id="188419" name="Rectangle 2"/>
          <p:cNvSpPr>
            <a:spLocks noChangeArrowheads="1"/>
          </p:cNvSpPr>
          <p:nvPr/>
        </p:nvSpPr>
        <p:spPr bwMode="auto">
          <a:xfrm>
            <a:off x="414338" y="6354763"/>
            <a:ext cx="8010525"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b">
            <a:spAutoFit/>
          </a:bodyPr>
          <a:lstStyle/>
          <a:p>
            <a:pPr defTabSz="449263" fontAlgn="base">
              <a:spcBef>
                <a:spcPct val="0"/>
              </a:spcBef>
              <a:spcAft>
                <a:spcPct val="0"/>
              </a:spcAft>
              <a:buClr>
                <a:srgbClr val="000000"/>
              </a:buClr>
              <a:buSzPct val="100000"/>
              <a:buFont typeface="Times New Roman" pitchFamily="18" charset="0"/>
              <a:buNone/>
              <a:tabLst>
                <a:tab pos="44926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Lst>
            </a:pPr>
            <a:r>
              <a:rPr lang="es-AR" sz="1400" smtClean="0">
                <a:solidFill>
                  <a:srgbClr val="455560"/>
                </a:solidFill>
              </a:rPr>
              <a:t>Fidler S, et al. AIDS 2018. Abstract TUAA0202LB. CCOHIV</a:t>
            </a:r>
          </a:p>
        </p:txBody>
      </p:sp>
      <p:graphicFrame>
        <p:nvGraphicFramePr>
          <p:cNvPr id="141318" name="Group 6"/>
          <p:cNvGraphicFramePr>
            <a:graphicFrameLocks noGrp="1"/>
          </p:cNvGraphicFramePr>
          <p:nvPr/>
        </p:nvGraphicFramePr>
        <p:xfrm>
          <a:off x="727075" y="1604963"/>
          <a:ext cx="10737850" cy="3068637"/>
        </p:xfrm>
        <a:graphic>
          <a:graphicData uri="http://schemas.openxmlformats.org/drawingml/2006/table">
            <a:tbl>
              <a:tblPr/>
              <a:tblGrid>
                <a:gridCol w="2930524"/>
                <a:gridCol w="3314700"/>
                <a:gridCol w="3313113"/>
                <a:gridCol w="1179513"/>
              </a:tblGrid>
              <a:tr h="640644">
                <a:tc>
                  <a:txBody>
                    <a:bodyPr/>
                    <a:lstStyle/>
                    <a:p>
                      <a:pPr marL="0" marR="0" lvl="0" indent="0" algn="l" defTabSz="449263" rtl="0" eaLnBrk="1" fontAlgn="base" latinLnBrk="0" hangingPunct="1">
                        <a:lnSpc>
                          <a:spcPct val="83000"/>
                        </a:lnSpc>
                        <a:spcBef>
                          <a:spcPct val="0"/>
                        </a:spcBef>
                        <a:spcAft>
                          <a:spcPct val="0"/>
                        </a:spcAft>
                        <a:buClr>
                          <a:srgbClr val="000000"/>
                        </a:buClr>
                        <a:buSzPct val="100000"/>
                        <a:buFont typeface="Times New Roman" pitchFamily="16" charset="0"/>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Lst>
                      </a:pPr>
                      <a:r>
                        <a:rPr kumimoji="0" lang="es-AR" sz="2000" b="1" i="0" u="none" strike="noStrike" cap="none" normalizeH="0" baseline="0" dirty="0" smtClean="0">
                          <a:ln>
                            <a:noFill/>
                          </a:ln>
                          <a:solidFill>
                            <a:srgbClr val="FFFFFF"/>
                          </a:solidFill>
                          <a:effectLst/>
                          <a:latin typeface="Calibri" charset="0"/>
                          <a:ea typeface="WenQuanYi Micro Hei" charset="0"/>
                          <a:cs typeface="WenQuanYi Micro Hei" charset="0"/>
                        </a:rPr>
                        <a:t>Safety </a:t>
                      </a:r>
                      <a:r>
                        <a:rPr kumimoji="0" lang="es-AR" sz="2000" b="1" i="0" u="none" strike="noStrike" cap="none" normalizeH="0" baseline="0" dirty="0" err="1" smtClean="0">
                          <a:ln>
                            <a:noFill/>
                          </a:ln>
                          <a:solidFill>
                            <a:srgbClr val="FFFFFF"/>
                          </a:solidFill>
                          <a:effectLst/>
                          <a:latin typeface="Calibri" charset="0"/>
                          <a:ea typeface="WenQuanYi Micro Hei" charset="0"/>
                          <a:cs typeface="WenQuanYi Micro Hei" charset="0"/>
                        </a:rPr>
                        <a:t>Event</a:t>
                      </a:r>
                      <a:endParaRPr kumimoji="0" lang="es-AR" sz="2000" b="1" i="0" u="none" strike="noStrike" cap="none" normalizeH="0" baseline="0" dirty="0" smtClean="0">
                        <a:ln>
                          <a:noFill/>
                        </a:ln>
                        <a:solidFill>
                          <a:srgbClr val="FFFFFF"/>
                        </a:solidFill>
                        <a:effectLst/>
                        <a:latin typeface="Calibri" charset="0"/>
                        <a:ea typeface="WenQuanYi Micro Hei" charset="0"/>
                        <a:cs typeface="WenQuanYi Micro Hei" charset="0"/>
                      </a:endParaRPr>
                    </a:p>
                  </a:txBody>
                  <a:tcPr marL="121680" marR="121680" marT="88875" marB="45708" anchor="ctr"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solidFill>
                      <a:srgbClr val="004482"/>
                    </a:solidFill>
                  </a:tcPr>
                </a:tc>
                <a:tc>
                  <a:txBody>
                    <a:bodyPr/>
                    <a:lstStyle/>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6" charset="0"/>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Lst>
                      </a:pPr>
                      <a:r>
                        <a:rPr kumimoji="0" lang="es-AR" sz="2000" b="1" i="0" u="none" strike="noStrike" cap="none" normalizeH="0" baseline="0" smtClean="0">
                          <a:ln>
                            <a:noFill/>
                          </a:ln>
                          <a:solidFill>
                            <a:srgbClr val="FFFFFF"/>
                          </a:solidFill>
                          <a:effectLst/>
                          <a:latin typeface="Calibri" charset="0"/>
                          <a:ea typeface="WenQuanYi Micro Hei" charset="0"/>
                          <a:cs typeface="WenQuanYi Micro Hei" charset="0"/>
                        </a:rPr>
                        <a:t>ART + Vorinostat + Vaccine (n = 30)</a:t>
                      </a:r>
                    </a:p>
                  </a:txBody>
                  <a:tcPr marL="121680" marR="121680" marT="88875" marB="45708" anchor="ctr"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solidFill>
                      <a:srgbClr val="004482"/>
                    </a:solidFill>
                  </a:tcPr>
                </a:tc>
                <a:tc>
                  <a:txBody>
                    <a:bodyPr/>
                    <a:lstStyle/>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6" charset="0"/>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Lst>
                      </a:pPr>
                      <a:r>
                        <a:rPr kumimoji="0" lang="es-AR" sz="2000" b="1" i="0" u="none" strike="noStrike" cap="none" normalizeH="0" baseline="0" smtClean="0">
                          <a:ln>
                            <a:noFill/>
                          </a:ln>
                          <a:solidFill>
                            <a:srgbClr val="FFFFFF"/>
                          </a:solidFill>
                          <a:effectLst/>
                          <a:latin typeface="Calibri" charset="0"/>
                          <a:ea typeface="WenQuanYi Micro Hei" charset="0"/>
                          <a:cs typeface="WenQuanYi Micro Hei" charset="0"/>
                        </a:rPr>
                        <a:t>ART Alone</a:t>
                      </a:r>
                    </a:p>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6" charset="0"/>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Lst>
                      </a:pPr>
                      <a:r>
                        <a:rPr kumimoji="0" lang="es-AR" sz="2000" b="1" i="0" u="none" strike="noStrike" cap="none" normalizeH="0" baseline="0" smtClean="0">
                          <a:ln>
                            <a:noFill/>
                          </a:ln>
                          <a:solidFill>
                            <a:srgbClr val="FFFFFF"/>
                          </a:solidFill>
                          <a:effectLst/>
                          <a:latin typeface="Calibri" charset="0"/>
                          <a:ea typeface="WenQuanYi Micro Hei" charset="0"/>
                          <a:cs typeface="WenQuanYi Micro Hei" charset="0"/>
                        </a:rPr>
                        <a:t>(n = 30)</a:t>
                      </a:r>
                    </a:p>
                  </a:txBody>
                  <a:tcPr marL="121680" marR="121680" marT="88875" marB="45708" anchor="ctr"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solidFill>
                      <a:srgbClr val="004482"/>
                    </a:solidFill>
                  </a:tcPr>
                </a:tc>
                <a:tc>
                  <a:txBody>
                    <a:bodyPr/>
                    <a:lstStyle/>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6" charset="0"/>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Lst>
                      </a:pPr>
                      <a:r>
                        <a:rPr kumimoji="0" lang="es-AR" sz="2000" b="1" i="1" u="none" strike="noStrike" cap="none" normalizeH="0" baseline="0" smtClean="0">
                          <a:ln>
                            <a:noFill/>
                          </a:ln>
                          <a:solidFill>
                            <a:srgbClr val="FFFFFF"/>
                          </a:solidFill>
                          <a:effectLst/>
                          <a:latin typeface="Calibri" charset="0"/>
                          <a:ea typeface="WenQuanYi Micro Hei" charset="0"/>
                          <a:cs typeface="WenQuanYi Micro Hei" charset="0"/>
                        </a:rPr>
                        <a:t>P </a:t>
                      </a:r>
                      <a:r>
                        <a:rPr kumimoji="0" lang="es-AR" sz="2000" b="1" i="0" u="none" strike="noStrike" cap="none" normalizeH="0" baseline="0" smtClean="0">
                          <a:ln>
                            <a:noFill/>
                          </a:ln>
                          <a:solidFill>
                            <a:srgbClr val="FFFFFF"/>
                          </a:solidFill>
                          <a:effectLst/>
                          <a:latin typeface="Calibri" charset="0"/>
                          <a:ea typeface="WenQuanYi Micro Hei" charset="0"/>
                          <a:cs typeface="WenQuanYi Micro Hei" charset="0"/>
                        </a:rPr>
                        <a:t>Value</a:t>
                      </a:r>
                    </a:p>
                  </a:txBody>
                  <a:tcPr marL="121680" marR="121680" marT="88875" marB="45708" anchor="ctr"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solidFill>
                      <a:srgbClr val="004482"/>
                    </a:solidFill>
                  </a:tcPr>
                </a:tc>
              </a:tr>
              <a:tr h="387614">
                <a:tc>
                  <a:txBody>
                    <a:bodyPr/>
                    <a:lstStyle/>
                    <a:p>
                      <a:pPr marL="0" marR="0" lvl="0" indent="0" algn="l" defTabSz="449263" rtl="0" eaLnBrk="1" fontAlgn="base" latinLnBrk="0" hangingPunct="1">
                        <a:lnSpc>
                          <a:spcPct val="83000"/>
                        </a:lnSpc>
                        <a:spcBef>
                          <a:spcPct val="0"/>
                        </a:spcBef>
                        <a:spcAft>
                          <a:spcPct val="0"/>
                        </a:spcAft>
                        <a:buClr>
                          <a:srgbClr val="000000"/>
                        </a:buClr>
                        <a:buSzPct val="100000"/>
                        <a:buFont typeface="Times New Roman" pitchFamily="16" charset="0"/>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Lst>
                      </a:pPr>
                      <a:r>
                        <a:rPr kumimoji="0" lang="es-AR" sz="2000" b="0" i="0" u="none" strike="noStrike" cap="none" normalizeH="0" baseline="0" smtClean="0">
                          <a:ln>
                            <a:noFill/>
                          </a:ln>
                          <a:solidFill>
                            <a:srgbClr val="07080A"/>
                          </a:solidFill>
                          <a:effectLst/>
                          <a:latin typeface="Calibri" charset="0"/>
                          <a:ea typeface="WenQuanYi Micro Hei" charset="0"/>
                          <a:cs typeface="WenQuanYi Micro Hei" charset="0"/>
                        </a:rPr>
                        <a:t>Any AE, %</a:t>
                      </a:r>
                    </a:p>
                  </a:txBody>
                  <a:tcPr marL="121680" marR="121680" marT="88875" marB="45708" anchor="ctr"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solidFill>
                      <a:srgbClr val="CDCDCF"/>
                    </a:solidFill>
                  </a:tcPr>
                </a:tc>
                <a:tc>
                  <a:txBody>
                    <a:bodyPr/>
                    <a:lstStyle/>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6" charset="0"/>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Lst>
                      </a:pPr>
                      <a:r>
                        <a:rPr kumimoji="0" lang="es-AR" sz="2000" b="0" i="0" u="none" strike="noStrike" cap="none" normalizeH="0" baseline="0" smtClean="0">
                          <a:ln>
                            <a:noFill/>
                          </a:ln>
                          <a:solidFill>
                            <a:srgbClr val="07080A"/>
                          </a:solidFill>
                          <a:effectLst/>
                          <a:latin typeface="Calibri" charset="0"/>
                          <a:ea typeface="WenQuanYi Micro Hei" charset="0"/>
                          <a:cs typeface="WenQuanYi Micro Hei" charset="0"/>
                        </a:rPr>
                        <a:t>97</a:t>
                      </a:r>
                    </a:p>
                  </a:txBody>
                  <a:tcPr marL="121680" marR="121680" marT="88875" marB="45708" anchor="ctr"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solidFill>
                      <a:srgbClr val="CDCDCF"/>
                    </a:solidFill>
                  </a:tcPr>
                </a:tc>
                <a:tc>
                  <a:txBody>
                    <a:bodyPr/>
                    <a:lstStyle/>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6" charset="0"/>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Lst>
                      </a:pPr>
                      <a:r>
                        <a:rPr kumimoji="0" lang="es-AR" sz="2000" b="0" i="0" u="none" strike="noStrike" cap="none" normalizeH="0" baseline="0" smtClean="0">
                          <a:ln>
                            <a:noFill/>
                          </a:ln>
                          <a:solidFill>
                            <a:srgbClr val="07080A"/>
                          </a:solidFill>
                          <a:effectLst/>
                          <a:latin typeface="Calibri" charset="0"/>
                          <a:ea typeface="WenQuanYi Micro Hei" charset="0"/>
                          <a:cs typeface="WenQuanYi Micro Hei" charset="0"/>
                        </a:rPr>
                        <a:t>73</a:t>
                      </a:r>
                    </a:p>
                  </a:txBody>
                  <a:tcPr marL="121680" marR="121680" marT="88875" marB="45708" anchor="ctr"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solidFill>
                      <a:srgbClr val="CDCDCF"/>
                    </a:solidFill>
                  </a:tcPr>
                </a:tc>
                <a:tc>
                  <a:txBody>
                    <a:bodyPr/>
                    <a:lstStyle/>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6" charset="0"/>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Lst>
                      </a:pPr>
                      <a:r>
                        <a:rPr kumimoji="0" lang="es-AR" sz="2000" b="0" i="0" u="none" strike="noStrike" cap="none" normalizeH="0" baseline="0" smtClean="0">
                          <a:ln>
                            <a:noFill/>
                          </a:ln>
                          <a:solidFill>
                            <a:srgbClr val="07080A"/>
                          </a:solidFill>
                          <a:effectLst/>
                          <a:latin typeface="Calibri" charset="0"/>
                          <a:ea typeface="WenQuanYi Micro Hei" charset="0"/>
                          <a:cs typeface="WenQuanYi Micro Hei" charset="0"/>
                        </a:rPr>
                        <a:t>.026</a:t>
                      </a:r>
                    </a:p>
                  </a:txBody>
                  <a:tcPr marL="121680" marR="121680" marT="88875" marB="45708" anchor="ctr"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solidFill>
                      <a:srgbClr val="CDCDCF"/>
                    </a:solidFill>
                  </a:tcPr>
                </a:tc>
              </a:tr>
              <a:tr h="1399735">
                <a:tc>
                  <a:txBody>
                    <a:bodyPr/>
                    <a:lstStyle/>
                    <a:p>
                      <a:pPr marL="282575" marR="0" lvl="0" indent="-169863" algn="l" defTabSz="449263" rtl="0" eaLnBrk="1" fontAlgn="base" latinLnBrk="0" hangingPunct="1">
                        <a:lnSpc>
                          <a:spcPct val="83000"/>
                        </a:lnSpc>
                        <a:spcBef>
                          <a:spcPct val="0"/>
                        </a:spcBef>
                        <a:spcAft>
                          <a:spcPct val="0"/>
                        </a:spcAft>
                        <a:buClr>
                          <a:srgbClr val="000000"/>
                        </a:buClr>
                        <a:buSzPct val="100000"/>
                        <a:buFont typeface="Times New Roman" pitchFamily="16" charset="0"/>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Lst>
                      </a:pPr>
                      <a:r>
                        <a:rPr kumimoji="0" lang="es-AR" sz="2000" b="0" i="0" u="none" strike="noStrike" cap="none" normalizeH="0" baseline="0" smtClean="0">
                          <a:ln>
                            <a:noFill/>
                          </a:ln>
                          <a:solidFill>
                            <a:srgbClr val="07080A"/>
                          </a:solidFill>
                          <a:effectLst/>
                          <a:latin typeface="Calibri" charset="0"/>
                          <a:ea typeface="WenQuanYi Micro Hei" charset="0"/>
                          <a:cs typeface="WenQuanYi Micro Hei" charset="0"/>
                        </a:rPr>
                        <a:t>Maximum grade of AE, %</a:t>
                      </a:r>
                    </a:p>
                    <a:p>
                      <a:pPr marL="282575" marR="0" lvl="0" indent="-169863" algn="l" defTabSz="449263" rtl="0" eaLnBrk="1" fontAlgn="base" latinLnBrk="0" hangingPunct="1">
                        <a:lnSpc>
                          <a:spcPct val="83000"/>
                        </a:lnSpc>
                        <a:spcBef>
                          <a:spcPct val="0"/>
                        </a:spcBef>
                        <a:spcAft>
                          <a:spcPct val="0"/>
                        </a:spcAft>
                        <a:buClr>
                          <a:srgbClr val="000000"/>
                        </a:buClr>
                        <a:buSzPct val="100000"/>
                        <a:buFont typeface="Wingdings" charset="2"/>
                        <a:buChar cha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Lst>
                      </a:pPr>
                      <a:r>
                        <a:rPr kumimoji="0" lang="es-AR" sz="2000" b="0" i="0" u="none" strike="noStrike" cap="none" normalizeH="0" baseline="0" smtClean="0">
                          <a:ln>
                            <a:noFill/>
                          </a:ln>
                          <a:solidFill>
                            <a:srgbClr val="07080A"/>
                          </a:solidFill>
                          <a:effectLst/>
                          <a:latin typeface="Calibri" charset="0"/>
                          <a:ea typeface="WenQuanYi Micro Hei" charset="0"/>
                          <a:cs typeface="WenQuanYi Micro Hei" charset="0"/>
                        </a:rPr>
                        <a:t>Mild</a:t>
                      </a:r>
                    </a:p>
                    <a:p>
                      <a:pPr marL="282575" marR="0" lvl="0" indent="-169863" algn="l" defTabSz="449263" rtl="0" eaLnBrk="1" fontAlgn="base" latinLnBrk="0" hangingPunct="1">
                        <a:lnSpc>
                          <a:spcPct val="83000"/>
                        </a:lnSpc>
                        <a:spcBef>
                          <a:spcPct val="0"/>
                        </a:spcBef>
                        <a:spcAft>
                          <a:spcPct val="0"/>
                        </a:spcAft>
                        <a:buClr>
                          <a:srgbClr val="000000"/>
                        </a:buClr>
                        <a:buSzPct val="100000"/>
                        <a:buFont typeface="Wingdings" charset="2"/>
                        <a:buChar cha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Lst>
                      </a:pPr>
                      <a:r>
                        <a:rPr kumimoji="0" lang="es-AR" sz="2000" b="0" i="0" u="none" strike="noStrike" cap="none" normalizeH="0" baseline="0" smtClean="0">
                          <a:ln>
                            <a:noFill/>
                          </a:ln>
                          <a:solidFill>
                            <a:srgbClr val="07080A"/>
                          </a:solidFill>
                          <a:effectLst/>
                          <a:latin typeface="Calibri" charset="0"/>
                          <a:ea typeface="WenQuanYi Micro Hei" charset="0"/>
                          <a:cs typeface="WenQuanYi Micro Hei" charset="0"/>
                        </a:rPr>
                        <a:t>Moderate</a:t>
                      </a:r>
                    </a:p>
                    <a:p>
                      <a:pPr marL="282575" marR="0" lvl="0" indent="-169863" algn="l" defTabSz="449263" rtl="0" eaLnBrk="1" fontAlgn="base" latinLnBrk="0" hangingPunct="1">
                        <a:lnSpc>
                          <a:spcPct val="83000"/>
                        </a:lnSpc>
                        <a:spcBef>
                          <a:spcPct val="0"/>
                        </a:spcBef>
                        <a:spcAft>
                          <a:spcPct val="0"/>
                        </a:spcAft>
                        <a:buClr>
                          <a:srgbClr val="000000"/>
                        </a:buClr>
                        <a:buSzPct val="100000"/>
                        <a:buFont typeface="Wingdings" charset="2"/>
                        <a:buChar cha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Lst>
                      </a:pPr>
                      <a:r>
                        <a:rPr kumimoji="0" lang="es-AR" sz="2000" b="0" i="0" u="none" strike="noStrike" cap="none" normalizeH="0" baseline="0" smtClean="0">
                          <a:ln>
                            <a:noFill/>
                          </a:ln>
                          <a:solidFill>
                            <a:srgbClr val="07080A"/>
                          </a:solidFill>
                          <a:effectLst/>
                          <a:latin typeface="Calibri" charset="0"/>
                          <a:ea typeface="WenQuanYi Micro Hei" charset="0"/>
                          <a:cs typeface="WenQuanYi Micro Hei" charset="0"/>
                        </a:rPr>
                        <a:t>Severe</a:t>
                      </a:r>
                    </a:p>
                  </a:txBody>
                  <a:tcPr marL="121680" marR="121680" marT="88875" marB="45708" anchor="ctr"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6" charset="0"/>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Lst>
                      </a:pPr>
                      <a:endParaRPr kumimoji="0" lang="es-AR" sz="2000" b="0" i="0" u="none" strike="noStrike" cap="none" normalizeH="0" baseline="0" dirty="0" smtClean="0">
                        <a:ln>
                          <a:noFill/>
                        </a:ln>
                        <a:solidFill>
                          <a:srgbClr val="07080A"/>
                        </a:solidFill>
                        <a:effectLst/>
                        <a:latin typeface="Calibri" charset="0"/>
                        <a:ea typeface="WenQuanYi Micro Hei" charset="0"/>
                        <a:cs typeface="WenQuanYi Micro Hei" charset="0"/>
                      </a:endParaRPr>
                    </a:p>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6" charset="0"/>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Lst>
                      </a:pPr>
                      <a:r>
                        <a:rPr kumimoji="0" lang="es-AR" sz="2000" b="0" i="0" u="none" strike="noStrike" cap="none" normalizeH="0" baseline="0" dirty="0" smtClean="0">
                          <a:ln>
                            <a:noFill/>
                          </a:ln>
                          <a:solidFill>
                            <a:srgbClr val="07080A"/>
                          </a:solidFill>
                          <a:effectLst/>
                          <a:latin typeface="Calibri" charset="0"/>
                          <a:ea typeface="WenQuanYi Micro Hei" charset="0"/>
                          <a:cs typeface="WenQuanYi Micro Hei" charset="0"/>
                        </a:rPr>
                        <a:t>70</a:t>
                      </a:r>
                    </a:p>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6" charset="0"/>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Lst>
                      </a:pPr>
                      <a:r>
                        <a:rPr kumimoji="0" lang="es-AR" sz="2000" b="0" i="0" u="none" strike="noStrike" cap="none" normalizeH="0" baseline="0" dirty="0" smtClean="0">
                          <a:ln>
                            <a:noFill/>
                          </a:ln>
                          <a:solidFill>
                            <a:srgbClr val="07080A"/>
                          </a:solidFill>
                          <a:effectLst/>
                          <a:latin typeface="Calibri" charset="0"/>
                          <a:ea typeface="WenQuanYi Micro Hei" charset="0"/>
                          <a:cs typeface="WenQuanYi Micro Hei" charset="0"/>
                        </a:rPr>
                        <a:t>23</a:t>
                      </a:r>
                    </a:p>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6" charset="0"/>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Lst>
                      </a:pPr>
                      <a:r>
                        <a:rPr kumimoji="0" lang="es-AR" sz="2000" b="0" i="0" u="none" strike="noStrike" cap="none" normalizeH="0" baseline="0" dirty="0" smtClean="0">
                          <a:ln>
                            <a:noFill/>
                          </a:ln>
                          <a:solidFill>
                            <a:srgbClr val="07080A"/>
                          </a:solidFill>
                          <a:effectLst/>
                          <a:latin typeface="Calibri" charset="0"/>
                          <a:ea typeface="WenQuanYi Micro Hei" charset="0"/>
                          <a:cs typeface="WenQuanYi Micro Hei" charset="0"/>
                        </a:rPr>
                        <a:t>3</a:t>
                      </a:r>
                    </a:p>
                  </a:txBody>
                  <a:tcPr marL="121680" marR="121680" marT="88875" marB="45708" anchor="ctr"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6" charset="0"/>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Lst>
                      </a:pPr>
                      <a:endParaRPr kumimoji="0" lang="es-AR" sz="2000" b="0" i="0" u="none" strike="noStrike" cap="none" normalizeH="0" baseline="0" smtClean="0">
                        <a:ln>
                          <a:noFill/>
                        </a:ln>
                        <a:solidFill>
                          <a:srgbClr val="07080A"/>
                        </a:solidFill>
                        <a:effectLst/>
                        <a:latin typeface="Calibri" charset="0"/>
                        <a:ea typeface="WenQuanYi Micro Hei" charset="0"/>
                        <a:cs typeface="WenQuanYi Micro Hei" charset="0"/>
                      </a:endParaRPr>
                    </a:p>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6" charset="0"/>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Lst>
                      </a:pPr>
                      <a:r>
                        <a:rPr kumimoji="0" lang="es-AR" sz="2000" b="0" i="0" u="none" strike="noStrike" cap="none" normalizeH="0" baseline="0" smtClean="0">
                          <a:ln>
                            <a:noFill/>
                          </a:ln>
                          <a:solidFill>
                            <a:srgbClr val="07080A"/>
                          </a:solidFill>
                          <a:effectLst/>
                          <a:latin typeface="Calibri" charset="0"/>
                          <a:ea typeface="WenQuanYi Micro Hei" charset="0"/>
                          <a:cs typeface="WenQuanYi Micro Hei" charset="0"/>
                        </a:rPr>
                        <a:t>33</a:t>
                      </a:r>
                    </a:p>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6" charset="0"/>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Lst>
                      </a:pPr>
                      <a:r>
                        <a:rPr kumimoji="0" lang="es-AR" sz="2000" b="0" i="0" u="none" strike="noStrike" cap="none" normalizeH="0" baseline="0" smtClean="0">
                          <a:ln>
                            <a:noFill/>
                          </a:ln>
                          <a:solidFill>
                            <a:srgbClr val="07080A"/>
                          </a:solidFill>
                          <a:effectLst/>
                          <a:latin typeface="Calibri" charset="0"/>
                          <a:ea typeface="WenQuanYi Micro Hei" charset="0"/>
                          <a:cs typeface="WenQuanYi Micro Hei" charset="0"/>
                        </a:rPr>
                        <a:t>20</a:t>
                      </a:r>
                    </a:p>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6" charset="0"/>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Lst>
                      </a:pPr>
                      <a:r>
                        <a:rPr kumimoji="0" lang="es-AR" sz="2000" b="0" i="0" u="none" strike="noStrike" cap="none" normalizeH="0" baseline="0" smtClean="0">
                          <a:ln>
                            <a:noFill/>
                          </a:ln>
                          <a:solidFill>
                            <a:srgbClr val="07080A"/>
                          </a:solidFill>
                          <a:effectLst/>
                          <a:latin typeface="Calibri" charset="0"/>
                          <a:ea typeface="WenQuanYi Micro Hei" charset="0"/>
                          <a:cs typeface="WenQuanYi Micro Hei" charset="0"/>
                        </a:rPr>
                        <a:t>20</a:t>
                      </a:r>
                    </a:p>
                  </a:txBody>
                  <a:tcPr marL="121680" marR="121680" marT="88875" marB="45708" anchor="ctr"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6" charset="0"/>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Lst>
                      </a:pPr>
                      <a:r>
                        <a:rPr kumimoji="0" lang="es-AR" sz="2000" b="0" i="0" u="none" strike="noStrike" cap="none" normalizeH="0" baseline="0" smtClean="0">
                          <a:ln>
                            <a:noFill/>
                          </a:ln>
                          <a:solidFill>
                            <a:srgbClr val="07080A"/>
                          </a:solidFill>
                          <a:effectLst/>
                          <a:latin typeface="Calibri" charset="0"/>
                          <a:ea typeface="WenQuanYi Micro Hei" charset="0"/>
                          <a:cs typeface="WenQuanYi Micro Hei" charset="0"/>
                        </a:rPr>
                        <a:t>.023</a:t>
                      </a:r>
                    </a:p>
                  </a:txBody>
                  <a:tcPr marL="121680" marR="121680" marT="88875" marB="45708" anchor="ctr"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solidFill>
                      <a:srgbClr val="F2F2F2"/>
                    </a:solidFill>
                  </a:tcPr>
                </a:tc>
              </a:tr>
              <a:tr h="640644">
                <a:tc>
                  <a:txBody>
                    <a:bodyPr/>
                    <a:lstStyle/>
                    <a:p>
                      <a:pPr marL="0" marR="0" lvl="0" indent="0" algn="l" defTabSz="449263" rtl="0" eaLnBrk="1" fontAlgn="base" latinLnBrk="0" hangingPunct="1">
                        <a:lnSpc>
                          <a:spcPct val="83000"/>
                        </a:lnSpc>
                        <a:spcBef>
                          <a:spcPct val="0"/>
                        </a:spcBef>
                        <a:spcAft>
                          <a:spcPct val="0"/>
                        </a:spcAft>
                        <a:buClr>
                          <a:srgbClr val="000000"/>
                        </a:buClr>
                        <a:buSzPct val="100000"/>
                        <a:buFont typeface="Times New Roman" pitchFamily="16" charset="0"/>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Lst>
                      </a:pPr>
                      <a:r>
                        <a:rPr kumimoji="0" lang="es-AR" sz="2000" b="0" i="0" u="none" strike="noStrike" cap="none" normalizeH="0" baseline="0" smtClean="0">
                          <a:ln>
                            <a:noFill/>
                          </a:ln>
                          <a:solidFill>
                            <a:srgbClr val="07080A"/>
                          </a:solidFill>
                          <a:effectLst/>
                          <a:latin typeface="Calibri" charset="0"/>
                          <a:ea typeface="WenQuanYi Micro Hei" charset="0"/>
                          <a:cs typeface="WenQuanYi Micro Hei" charset="0"/>
                        </a:rPr>
                        <a:t>Median AEs, n (range)</a:t>
                      </a:r>
                    </a:p>
                  </a:txBody>
                  <a:tcPr marL="121680" marR="121680" marT="88875" marB="45708" anchor="ctr"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solidFill>
                      <a:srgbClr val="CDCDCF"/>
                    </a:solidFill>
                  </a:tcPr>
                </a:tc>
                <a:tc>
                  <a:txBody>
                    <a:bodyPr/>
                    <a:lstStyle/>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6" charset="0"/>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Lst>
                      </a:pPr>
                      <a:r>
                        <a:rPr kumimoji="0" lang="es-AR" sz="2000" b="0" i="0" u="none" strike="noStrike" cap="none" normalizeH="0" baseline="0" dirty="0" smtClean="0">
                          <a:ln>
                            <a:noFill/>
                          </a:ln>
                          <a:solidFill>
                            <a:srgbClr val="07080A"/>
                          </a:solidFill>
                          <a:effectLst/>
                          <a:latin typeface="Calibri" charset="0"/>
                          <a:ea typeface="WenQuanYi Micro Hei" charset="0"/>
                          <a:cs typeface="WenQuanYi Micro Hei" charset="0"/>
                        </a:rPr>
                        <a:t>3 (2-5) </a:t>
                      </a:r>
                    </a:p>
                  </a:txBody>
                  <a:tcPr marL="121680" marR="121680" marT="88875" marB="45708" anchor="ctr"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solidFill>
                      <a:srgbClr val="CDCDCF"/>
                    </a:solidFill>
                  </a:tcPr>
                </a:tc>
                <a:tc>
                  <a:txBody>
                    <a:bodyPr/>
                    <a:lstStyle/>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6" charset="0"/>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Lst>
                      </a:pPr>
                      <a:r>
                        <a:rPr kumimoji="0" lang="es-AR" sz="2000" b="0" i="0" u="none" strike="noStrike" cap="none" normalizeH="0" baseline="0" smtClean="0">
                          <a:ln>
                            <a:noFill/>
                          </a:ln>
                          <a:solidFill>
                            <a:srgbClr val="07080A"/>
                          </a:solidFill>
                          <a:effectLst/>
                          <a:latin typeface="Calibri" charset="0"/>
                          <a:ea typeface="WenQuanYi Micro Hei" charset="0"/>
                          <a:cs typeface="WenQuanYi Micro Hei" charset="0"/>
                        </a:rPr>
                        <a:t>1 (0-2)</a:t>
                      </a:r>
                    </a:p>
                  </a:txBody>
                  <a:tcPr marL="121680" marR="121680" marT="88875" marB="45708" anchor="ctr"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solidFill>
                      <a:srgbClr val="CDCDCF"/>
                    </a:solidFill>
                  </a:tcPr>
                </a:tc>
                <a:tc>
                  <a:txBody>
                    <a:bodyPr/>
                    <a:lstStyle/>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6" charset="0"/>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Lst>
                      </a:pPr>
                      <a:r>
                        <a:rPr kumimoji="0" lang="es-AR" sz="2000" b="0" i="0" u="none" strike="noStrike" cap="none" normalizeH="0" baseline="0" dirty="0" smtClean="0">
                          <a:ln>
                            <a:noFill/>
                          </a:ln>
                          <a:solidFill>
                            <a:srgbClr val="07080A"/>
                          </a:solidFill>
                          <a:effectLst/>
                          <a:latin typeface="Calibri" charset="0"/>
                          <a:ea typeface="WenQuanYi Micro Hei" charset="0"/>
                          <a:cs typeface="WenQuanYi Micro Hei" charset="0"/>
                        </a:rPr>
                        <a:t>&lt; .001</a:t>
                      </a:r>
                    </a:p>
                  </a:txBody>
                  <a:tcPr marL="121680" marR="121680" marT="88875" marB="45708" anchor="ctr"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solidFill>
                      <a:srgbClr val="CDCDCF"/>
                    </a:solidFill>
                  </a:tcPr>
                </a:tc>
              </a:tr>
            </a:tbl>
          </a:graphicData>
        </a:graphic>
      </p:graphicFrame>
      <p:sp>
        <p:nvSpPr>
          <p:cNvPr id="188447" name="1 Rectángulo"/>
          <p:cNvSpPr>
            <a:spLocks noChangeArrowheads="1"/>
          </p:cNvSpPr>
          <p:nvPr/>
        </p:nvSpPr>
        <p:spPr bwMode="auto">
          <a:xfrm>
            <a:off x="766763" y="4868863"/>
            <a:ext cx="10585450"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39725" defTabSz="449263" fontAlgn="base">
              <a:spcBef>
                <a:spcPts val="1000"/>
              </a:spcBef>
              <a:spcAft>
                <a:spcPts val="700"/>
              </a:spcAft>
              <a:buClr>
                <a:srgbClr val="000000"/>
              </a:buClr>
              <a:buSzPct val="100000"/>
              <a:buFont typeface="Wingdings" pitchFamily="2" charset="2"/>
              <a:buChar char=""/>
              <a:tabLst>
                <a:tab pos="44926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pPr>
            <a:r>
              <a:rPr lang="es-AR" sz="2400" smtClean="0">
                <a:solidFill>
                  <a:srgbClr val="FF0000"/>
                </a:solidFill>
              </a:rPr>
              <a:t>Combination of HDAC inhibitor vorinostat + vaccine + ART safe and immunogenic and had no significant effect on proviral DNA reservoir vs ART alone</a:t>
            </a:r>
          </a:p>
          <a:p>
            <a:pPr marL="342900" indent="-339725" defTabSz="449263" fontAlgn="base">
              <a:spcBef>
                <a:spcPts val="1000"/>
              </a:spcBef>
              <a:spcAft>
                <a:spcPts val="700"/>
              </a:spcAft>
              <a:buClr>
                <a:srgbClr val="000000"/>
              </a:buClr>
              <a:buSzPct val="100000"/>
              <a:buFont typeface="Wingdings" pitchFamily="2" charset="2"/>
              <a:buChar char=""/>
              <a:tabLst>
                <a:tab pos="44926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pPr>
            <a:r>
              <a:rPr lang="es-AR" sz="1800" smtClean="0">
                <a:solidFill>
                  <a:srgbClr val="000000"/>
                </a:solidFill>
              </a:rPr>
              <a:t>More research needed</a:t>
            </a:r>
          </a:p>
        </p:txBody>
      </p:sp>
    </p:spTree>
    <p:extLst>
      <p:ext uri="{BB962C8B-B14F-4D97-AF65-F5344CB8AC3E}">
        <p14:creationId xmlns:p14="http://schemas.microsoft.com/office/powerpoint/2010/main" val="8756529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Resultado de imagen para vih sida signos y sintom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6997" y="672551"/>
            <a:ext cx="7714531" cy="5428711"/>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5953044" y="2501082"/>
            <a:ext cx="1944058" cy="1138773"/>
          </a:xfrm>
          <a:prstGeom prst="rect">
            <a:avLst/>
          </a:prstGeom>
          <a:noFill/>
        </p:spPr>
        <p:txBody>
          <a:bodyPr wrap="none" rtlCol="0">
            <a:spAutoFit/>
          </a:bodyPr>
          <a:lstStyle/>
          <a:p>
            <a:pPr defTabSz="914377"/>
            <a:r>
              <a:rPr lang="es-ES" sz="3200" dirty="0" smtClean="0">
                <a:solidFill>
                  <a:srgbClr val="FFFFFF"/>
                </a:solidFill>
                <a:latin typeface="Arial Black" pitchFamily="34" charset="0"/>
              </a:rPr>
              <a:t>  </a:t>
            </a:r>
            <a:r>
              <a:rPr lang="es-ES" sz="2000" dirty="0" smtClean="0">
                <a:solidFill>
                  <a:srgbClr val="FFFFFF"/>
                </a:solidFill>
                <a:latin typeface="Arial Black" pitchFamily="34" charset="0"/>
              </a:rPr>
              <a:t>Y</a:t>
            </a:r>
            <a:r>
              <a:rPr lang="es-ES" sz="3200" dirty="0" smtClean="0">
                <a:solidFill>
                  <a:srgbClr val="FFFFFF"/>
                </a:solidFill>
                <a:latin typeface="Arial Black" pitchFamily="34" charset="0"/>
              </a:rPr>
              <a:t> el </a:t>
            </a:r>
          </a:p>
          <a:p>
            <a:pPr defTabSz="914377"/>
            <a:r>
              <a:rPr lang="es-ES" sz="3600" dirty="0" smtClean="0">
                <a:solidFill>
                  <a:srgbClr val="FFFFFF"/>
                </a:solidFill>
                <a:latin typeface="Arial Black" pitchFamily="34" charset="0"/>
              </a:rPr>
              <a:t>virus C</a:t>
            </a:r>
            <a:endParaRPr lang="es-ES" sz="3600" dirty="0">
              <a:solidFill>
                <a:srgbClr val="FFFFFF"/>
              </a:solidFill>
              <a:latin typeface="Arial Black" pitchFamily="34" charset="0"/>
            </a:endParaRPr>
          </a:p>
        </p:txBody>
      </p:sp>
      <p:sp>
        <p:nvSpPr>
          <p:cNvPr id="3" name="2 CuadroTexto"/>
          <p:cNvSpPr txBox="1"/>
          <p:nvPr/>
        </p:nvSpPr>
        <p:spPr>
          <a:xfrm>
            <a:off x="7897232" y="5388426"/>
            <a:ext cx="2700547" cy="707886"/>
          </a:xfrm>
          <a:prstGeom prst="rect">
            <a:avLst/>
          </a:prstGeom>
          <a:noFill/>
        </p:spPr>
        <p:txBody>
          <a:bodyPr wrap="none" rtlCol="0">
            <a:spAutoFit/>
          </a:bodyPr>
          <a:lstStyle/>
          <a:p>
            <a:pPr defTabSz="914377"/>
            <a:r>
              <a:rPr lang="es-ES" sz="4000" dirty="0" smtClean="0">
                <a:solidFill>
                  <a:srgbClr val="000000"/>
                </a:solidFill>
                <a:latin typeface="Arial Black" pitchFamily="34" charset="0"/>
              </a:rPr>
              <a:t>¡Gracias!</a:t>
            </a:r>
            <a:endParaRPr lang="es-ES" sz="4000" dirty="0">
              <a:solidFill>
                <a:srgbClr val="000000"/>
              </a:solidFill>
              <a:latin typeface="Arial Black" pitchFamily="34" charset="0"/>
            </a:endParaRPr>
          </a:p>
        </p:txBody>
      </p:sp>
    </p:spTree>
    <p:extLst>
      <p:ext uri="{BB962C8B-B14F-4D97-AF65-F5344CB8AC3E}">
        <p14:creationId xmlns:p14="http://schemas.microsoft.com/office/powerpoint/2010/main" val="18533887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a:xfrm>
            <a:off x="609604" y="152400"/>
            <a:ext cx="10972801" cy="1143000"/>
          </a:xfrm>
        </p:spPr>
        <p:txBody>
          <a:bodyPr/>
          <a:lstStyle/>
          <a:p>
            <a:r>
              <a:rPr lang="en-US" altLang="es-AR" sz="3200" smtClean="0">
                <a:latin typeface="Tahoma" pitchFamily="34" charset="0"/>
                <a:ea typeface="ヒラギノ角ゴ Pro W3"/>
                <a:cs typeface="Tahoma" pitchFamily="34" charset="0"/>
              </a:rPr>
              <a:t>Infección aguda: período de ventana</a:t>
            </a:r>
          </a:p>
        </p:txBody>
      </p:sp>
      <p:pic>
        <p:nvPicPr>
          <p:cNvPr id="109571" name="Content Placeholder 25"/>
          <p:cNvPicPr>
            <a:picLocks noChangeAspect="1"/>
          </p:cNvPicPr>
          <p:nvPr/>
        </p:nvPicPr>
        <p:blipFill>
          <a:blip r:embed="rId4"/>
          <a:stretch>
            <a:fillRect/>
          </a:stretch>
        </p:blipFill>
        <p:spPr>
          <a:xfrm>
            <a:off x="567274" y="1479550"/>
            <a:ext cx="11108267" cy="4673600"/>
          </a:xfrm>
          <a:prstGeom prst="rect">
            <a:avLst/>
          </a:prstGeom>
        </p:spPr>
      </p:pic>
      <p:sp>
        <p:nvSpPr>
          <p:cNvPr id="7" name="Rectangle 6"/>
          <p:cNvSpPr/>
          <p:nvPr/>
        </p:nvSpPr>
        <p:spPr>
          <a:xfrm>
            <a:off x="2548491" y="1990725"/>
            <a:ext cx="3892551" cy="3263900"/>
          </a:xfrm>
          <a:prstGeom prst="rect">
            <a:avLst/>
          </a:prstGeom>
          <a:solidFill>
            <a:schemeClr val="accent6">
              <a:lumMod val="20000"/>
              <a:lumOff val="80000"/>
              <a:alpha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1800">
              <a:solidFill>
                <a:prstClr val="white"/>
              </a:solidFill>
              <a:latin typeface="Arial" pitchFamily="34" charset="0"/>
              <a:cs typeface="Arial" pitchFamily="34" charset="0"/>
            </a:endParaRPr>
          </a:p>
        </p:txBody>
      </p:sp>
      <p:cxnSp>
        <p:nvCxnSpPr>
          <p:cNvPr id="8" name="Straight Connector 7"/>
          <p:cNvCxnSpPr/>
          <p:nvPr/>
        </p:nvCxnSpPr>
        <p:spPr>
          <a:xfrm rot="5400000">
            <a:off x="4815177" y="3624006"/>
            <a:ext cx="3287713" cy="2116"/>
          </a:xfrm>
          <a:prstGeom prst="line">
            <a:avLst/>
          </a:prstGeom>
          <a:ln w="12700" cap="flat" cmpd="sng" algn="ctr">
            <a:solidFill>
              <a:schemeClr val="tx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2531553" y="1760538"/>
            <a:ext cx="3926417" cy="146050"/>
          </a:xfrm>
          <a:prstGeom prst="rect">
            <a:avLst/>
          </a:prstGeom>
          <a:solidFill>
            <a:schemeClr val="accent6"/>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1800" dirty="0">
              <a:solidFill>
                <a:prstClr val="white"/>
              </a:solidFill>
              <a:latin typeface="Arial" pitchFamily="34" charset="0"/>
              <a:cs typeface="Arial" pitchFamily="34" charset="0"/>
            </a:endParaRPr>
          </a:p>
        </p:txBody>
      </p:sp>
      <p:sp>
        <p:nvSpPr>
          <p:cNvPr id="10" name="Rectangle 9"/>
          <p:cNvSpPr/>
          <p:nvPr/>
        </p:nvSpPr>
        <p:spPr>
          <a:xfrm>
            <a:off x="2438405" y="1447800"/>
            <a:ext cx="2438400" cy="27463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457200" fontAlgn="base">
              <a:spcBef>
                <a:spcPct val="0"/>
              </a:spcBef>
              <a:spcAft>
                <a:spcPct val="0"/>
              </a:spcAft>
              <a:defRPr/>
            </a:pPr>
            <a:r>
              <a:rPr lang="en-US" sz="1600" dirty="0">
                <a:solidFill>
                  <a:srgbClr val="000000"/>
                </a:solidFill>
                <a:latin typeface="Arial" pitchFamily="34" charset="0"/>
                <a:cs typeface="Arial" pitchFamily="34" charset="0"/>
              </a:rPr>
              <a:t>Window Period</a:t>
            </a:r>
          </a:p>
        </p:txBody>
      </p:sp>
      <p:sp>
        <p:nvSpPr>
          <p:cNvPr id="11" name="Rectangle 12"/>
          <p:cNvSpPr>
            <a:spLocks noChangeArrowheads="1"/>
          </p:cNvSpPr>
          <p:nvPr/>
        </p:nvSpPr>
        <p:spPr bwMode="auto">
          <a:xfrm>
            <a:off x="1219201" y="6105525"/>
            <a:ext cx="9753600" cy="311150"/>
          </a:xfrm>
          <a:prstGeom prst="rect">
            <a:avLst/>
          </a:prstGeom>
          <a:solidFill>
            <a:schemeClr val="tx1">
              <a:alpha val="80000"/>
            </a:schemeClr>
          </a:solidFill>
          <a:ln w="25400" cap="flat" cmpd="sng" algn="ctr">
            <a:solidFill>
              <a:srgbClr val="000000"/>
            </a:solidFill>
            <a:prstDash val="solid"/>
            <a:miter lim="800000"/>
            <a:headEnd type="none" w="med" len="med"/>
            <a:tailEnd type="none" w="med" len="med"/>
          </a:ln>
          <a:effectLst>
            <a:outerShdw blurRad="63500" dist="63500" dir="2700000">
              <a:srgbClr val="000000">
                <a:alpha val="75000"/>
              </a:srgbClr>
            </a:outerShdw>
          </a:effectLst>
        </p:spPr>
        <p:txBody>
          <a:bodyPr anchor="ctr"/>
          <a:lstStyle/>
          <a:p>
            <a:pPr marL="182880" indent="-457200" algn="ctr" defTabSz="457200" fontAlgn="base">
              <a:spcBef>
                <a:spcPct val="60000"/>
              </a:spcBef>
              <a:spcAft>
                <a:spcPct val="0"/>
              </a:spcAft>
              <a:buClr>
                <a:srgbClr val="FF0000"/>
              </a:buClr>
              <a:defRPr/>
            </a:pPr>
            <a:r>
              <a:rPr lang="en-US" sz="1600" dirty="0" err="1">
                <a:solidFill>
                  <a:srgbClr val="FFFFFF"/>
                </a:solidFill>
                <a:latin typeface="Tahoma" panose="020B0604030504040204" pitchFamily="34" charset="0"/>
                <a:ea typeface="ヒラギノ角ゴ Pro W3"/>
                <a:cs typeface="Tahoma" panose="020B0604030504040204" pitchFamily="34" charset="0"/>
              </a:rPr>
              <a:t>Tiempo</a:t>
            </a:r>
            <a:r>
              <a:rPr lang="en-US" sz="1600" dirty="0">
                <a:solidFill>
                  <a:srgbClr val="FFFFFF"/>
                </a:solidFill>
                <a:latin typeface="Tahoma" panose="020B0604030504040204" pitchFamily="34" charset="0"/>
                <a:ea typeface="ヒラギノ角ゴ Pro W3"/>
                <a:cs typeface="Tahoma" panose="020B0604030504040204" pitchFamily="34" charset="0"/>
              </a:rPr>
              <a:t> </a:t>
            </a:r>
            <a:r>
              <a:rPr lang="en-US" sz="1600" dirty="0" err="1">
                <a:solidFill>
                  <a:srgbClr val="FFFFFF"/>
                </a:solidFill>
                <a:latin typeface="Tahoma" panose="020B0604030504040204" pitchFamily="34" charset="0"/>
                <a:ea typeface="ヒラギノ角ゴ Pro W3"/>
                <a:cs typeface="Tahoma" panose="020B0604030504040204" pitchFamily="34" charset="0"/>
              </a:rPr>
              <a:t>transcurrido</a:t>
            </a:r>
            <a:r>
              <a:rPr lang="en-US" sz="1600" dirty="0">
                <a:solidFill>
                  <a:srgbClr val="FFFFFF"/>
                </a:solidFill>
                <a:latin typeface="Tahoma" panose="020B0604030504040204" pitchFamily="34" charset="0"/>
                <a:ea typeface="ヒラギノ角ゴ Pro W3"/>
                <a:cs typeface="Tahoma" panose="020B0604030504040204" pitchFamily="34" charset="0"/>
              </a:rPr>
              <a:t> entre la </a:t>
            </a:r>
            <a:r>
              <a:rPr lang="en-US" sz="1600" dirty="0" err="1">
                <a:solidFill>
                  <a:srgbClr val="FFFFFF"/>
                </a:solidFill>
                <a:latin typeface="Tahoma" panose="020B0604030504040204" pitchFamily="34" charset="0"/>
                <a:ea typeface="ヒラギノ角ゴ Pro W3"/>
                <a:cs typeface="Tahoma" panose="020B0604030504040204" pitchFamily="34" charset="0"/>
              </a:rPr>
              <a:t>infección</a:t>
            </a:r>
            <a:r>
              <a:rPr lang="en-US" sz="1600" dirty="0">
                <a:solidFill>
                  <a:srgbClr val="FFFFFF"/>
                </a:solidFill>
                <a:latin typeface="Tahoma" panose="020B0604030504040204" pitchFamily="34" charset="0"/>
                <a:ea typeface="ヒラギノ角ゴ Pro W3"/>
                <a:cs typeface="Tahoma" panose="020B0604030504040204" pitchFamily="34" charset="0"/>
              </a:rPr>
              <a:t> y la </a:t>
            </a:r>
            <a:r>
              <a:rPr lang="en-US" sz="1600" dirty="0" err="1">
                <a:solidFill>
                  <a:srgbClr val="FFFFFF"/>
                </a:solidFill>
                <a:latin typeface="Tahoma" panose="020B0604030504040204" pitchFamily="34" charset="0"/>
                <a:ea typeface="ヒラギノ角ゴ Pro W3"/>
                <a:cs typeface="Tahoma" panose="020B0604030504040204" pitchFamily="34" charset="0"/>
              </a:rPr>
              <a:t>producción</a:t>
            </a:r>
            <a:r>
              <a:rPr lang="en-US" sz="1600" dirty="0">
                <a:solidFill>
                  <a:srgbClr val="FFFFFF"/>
                </a:solidFill>
                <a:latin typeface="Tahoma" panose="020B0604030504040204" pitchFamily="34" charset="0"/>
                <a:ea typeface="ヒラギノ角ゴ Pro W3"/>
                <a:cs typeface="Tahoma" panose="020B0604030504040204" pitchFamily="34" charset="0"/>
              </a:rPr>
              <a:t> de Ac</a:t>
            </a:r>
            <a:r>
              <a:rPr lang="en-US" sz="1600" dirty="0">
                <a:solidFill>
                  <a:srgbClr val="FFFFFF"/>
                </a:solidFill>
                <a:latin typeface="Arial" pitchFamily="34" charset="0"/>
                <a:ea typeface="ヒラギノ角ゴ Pro W3"/>
                <a:cs typeface="Arial" pitchFamily="34" charset="0"/>
              </a:rPr>
              <a:t>	</a:t>
            </a:r>
          </a:p>
        </p:txBody>
      </p:sp>
      <p:sp>
        <p:nvSpPr>
          <p:cNvPr id="12" name="Freeform 11"/>
          <p:cNvSpPr/>
          <p:nvPr/>
        </p:nvSpPr>
        <p:spPr>
          <a:xfrm>
            <a:off x="4337052" y="3048000"/>
            <a:ext cx="6062133" cy="2211388"/>
          </a:xfrm>
          <a:custGeom>
            <a:avLst/>
            <a:gdLst>
              <a:gd name="connsiteX0" fmla="*/ 0 w 4184650"/>
              <a:gd name="connsiteY0" fmla="*/ 2736850 h 2736850"/>
              <a:gd name="connsiteX1" fmla="*/ 266700 w 4184650"/>
              <a:gd name="connsiteY1" fmla="*/ 2736850 h 2736850"/>
              <a:gd name="connsiteX2" fmla="*/ 527050 w 4184650"/>
              <a:gd name="connsiteY2" fmla="*/ 2673350 h 2736850"/>
              <a:gd name="connsiteX3" fmla="*/ 831850 w 4184650"/>
              <a:gd name="connsiteY3" fmla="*/ 2540000 h 2736850"/>
              <a:gd name="connsiteX4" fmla="*/ 1022350 w 4184650"/>
              <a:gd name="connsiteY4" fmla="*/ 2374900 h 2736850"/>
              <a:gd name="connsiteX5" fmla="*/ 1219200 w 4184650"/>
              <a:gd name="connsiteY5" fmla="*/ 2044700 h 2736850"/>
              <a:gd name="connsiteX6" fmla="*/ 1371600 w 4184650"/>
              <a:gd name="connsiteY6" fmla="*/ 1492250 h 2736850"/>
              <a:gd name="connsiteX7" fmla="*/ 1549400 w 4184650"/>
              <a:gd name="connsiteY7" fmla="*/ 889000 h 2736850"/>
              <a:gd name="connsiteX8" fmla="*/ 1708150 w 4184650"/>
              <a:gd name="connsiteY8" fmla="*/ 577850 h 2736850"/>
              <a:gd name="connsiteX9" fmla="*/ 1924050 w 4184650"/>
              <a:gd name="connsiteY9" fmla="*/ 336550 h 2736850"/>
              <a:gd name="connsiteX10" fmla="*/ 2286000 w 4184650"/>
              <a:gd name="connsiteY10" fmla="*/ 152400 h 2736850"/>
              <a:gd name="connsiteX11" fmla="*/ 2705100 w 4184650"/>
              <a:gd name="connsiteY11" fmla="*/ 44450 h 2736850"/>
              <a:gd name="connsiteX12" fmla="*/ 3803650 w 4184650"/>
              <a:gd name="connsiteY12" fmla="*/ 0 h 2736850"/>
              <a:gd name="connsiteX13" fmla="*/ 4184650 w 4184650"/>
              <a:gd name="connsiteY13" fmla="*/ 0 h 2736850"/>
              <a:gd name="connsiteX0" fmla="*/ 0 w 4184650"/>
              <a:gd name="connsiteY0" fmla="*/ 2736850 h 2736850"/>
              <a:gd name="connsiteX1" fmla="*/ 266700 w 4184650"/>
              <a:gd name="connsiteY1" fmla="*/ 2736850 h 2736850"/>
              <a:gd name="connsiteX2" fmla="*/ 527050 w 4184650"/>
              <a:gd name="connsiteY2" fmla="*/ 2673350 h 2736850"/>
              <a:gd name="connsiteX3" fmla="*/ 831850 w 4184650"/>
              <a:gd name="connsiteY3" fmla="*/ 2540000 h 2736850"/>
              <a:gd name="connsiteX4" fmla="*/ 1022350 w 4184650"/>
              <a:gd name="connsiteY4" fmla="*/ 2374900 h 2736850"/>
              <a:gd name="connsiteX5" fmla="*/ 1219200 w 4184650"/>
              <a:gd name="connsiteY5" fmla="*/ 2044700 h 2736850"/>
              <a:gd name="connsiteX6" fmla="*/ 1371600 w 4184650"/>
              <a:gd name="connsiteY6" fmla="*/ 1492250 h 2736850"/>
              <a:gd name="connsiteX7" fmla="*/ 1549400 w 4184650"/>
              <a:gd name="connsiteY7" fmla="*/ 889000 h 2736850"/>
              <a:gd name="connsiteX8" fmla="*/ 1708150 w 4184650"/>
              <a:gd name="connsiteY8" fmla="*/ 577850 h 2736850"/>
              <a:gd name="connsiteX9" fmla="*/ 1924050 w 4184650"/>
              <a:gd name="connsiteY9" fmla="*/ 336550 h 2736850"/>
              <a:gd name="connsiteX10" fmla="*/ 2286000 w 4184650"/>
              <a:gd name="connsiteY10" fmla="*/ 152400 h 2736850"/>
              <a:gd name="connsiteX11" fmla="*/ 2705100 w 4184650"/>
              <a:gd name="connsiteY11" fmla="*/ 44450 h 2736850"/>
              <a:gd name="connsiteX12" fmla="*/ 3803650 w 4184650"/>
              <a:gd name="connsiteY12" fmla="*/ 0 h 2736850"/>
              <a:gd name="connsiteX13" fmla="*/ 4184650 w 4184650"/>
              <a:gd name="connsiteY13" fmla="*/ 0 h 2736850"/>
              <a:gd name="connsiteX0" fmla="*/ 0 w 4184650"/>
              <a:gd name="connsiteY0" fmla="*/ 2736850 h 2736850"/>
              <a:gd name="connsiteX1" fmla="*/ 266700 w 4184650"/>
              <a:gd name="connsiteY1" fmla="*/ 2736850 h 2736850"/>
              <a:gd name="connsiteX2" fmla="*/ 527050 w 4184650"/>
              <a:gd name="connsiteY2" fmla="*/ 2673350 h 2736850"/>
              <a:gd name="connsiteX3" fmla="*/ 831850 w 4184650"/>
              <a:gd name="connsiteY3" fmla="*/ 2540000 h 2736850"/>
              <a:gd name="connsiteX4" fmla="*/ 1022350 w 4184650"/>
              <a:gd name="connsiteY4" fmla="*/ 2374900 h 2736850"/>
              <a:gd name="connsiteX5" fmla="*/ 1219200 w 4184650"/>
              <a:gd name="connsiteY5" fmla="*/ 2044700 h 2736850"/>
              <a:gd name="connsiteX6" fmla="*/ 1371600 w 4184650"/>
              <a:gd name="connsiteY6" fmla="*/ 1492250 h 2736850"/>
              <a:gd name="connsiteX7" fmla="*/ 1549400 w 4184650"/>
              <a:gd name="connsiteY7" fmla="*/ 889000 h 2736850"/>
              <a:gd name="connsiteX8" fmla="*/ 1708150 w 4184650"/>
              <a:gd name="connsiteY8" fmla="*/ 577850 h 2736850"/>
              <a:gd name="connsiteX9" fmla="*/ 1924050 w 4184650"/>
              <a:gd name="connsiteY9" fmla="*/ 336550 h 2736850"/>
              <a:gd name="connsiteX10" fmla="*/ 2286000 w 4184650"/>
              <a:gd name="connsiteY10" fmla="*/ 152400 h 2736850"/>
              <a:gd name="connsiteX11" fmla="*/ 2705100 w 4184650"/>
              <a:gd name="connsiteY11" fmla="*/ 44450 h 2736850"/>
              <a:gd name="connsiteX12" fmla="*/ 3803650 w 4184650"/>
              <a:gd name="connsiteY12" fmla="*/ 0 h 2736850"/>
              <a:gd name="connsiteX13" fmla="*/ 4184650 w 4184650"/>
              <a:gd name="connsiteY13" fmla="*/ 0 h 2736850"/>
              <a:gd name="connsiteX0" fmla="*/ 0 w 4184650"/>
              <a:gd name="connsiteY0" fmla="*/ 2736850 h 2736850"/>
              <a:gd name="connsiteX1" fmla="*/ 266700 w 4184650"/>
              <a:gd name="connsiteY1" fmla="*/ 2736850 h 2736850"/>
              <a:gd name="connsiteX2" fmla="*/ 527050 w 4184650"/>
              <a:gd name="connsiteY2" fmla="*/ 2673350 h 2736850"/>
              <a:gd name="connsiteX3" fmla="*/ 831850 w 4184650"/>
              <a:gd name="connsiteY3" fmla="*/ 2540000 h 2736850"/>
              <a:gd name="connsiteX4" fmla="*/ 1022350 w 4184650"/>
              <a:gd name="connsiteY4" fmla="*/ 2374900 h 2736850"/>
              <a:gd name="connsiteX5" fmla="*/ 1219200 w 4184650"/>
              <a:gd name="connsiteY5" fmla="*/ 2044700 h 2736850"/>
              <a:gd name="connsiteX6" fmla="*/ 1371600 w 4184650"/>
              <a:gd name="connsiteY6" fmla="*/ 1492250 h 2736850"/>
              <a:gd name="connsiteX7" fmla="*/ 1549400 w 4184650"/>
              <a:gd name="connsiteY7" fmla="*/ 889000 h 2736850"/>
              <a:gd name="connsiteX8" fmla="*/ 1708150 w 4184650"/>
              <a:gd name="connsiteY8" fmla="*/ 577850 h 2736850"/>
              <a:gd name="connsiteX9" fmla="*/ 1924050 w 4184650"/>
              <a:gd name="connsiteY9" fmla="*/ 336550 h 2736850"/>
              <a:gd name="connsiteX10" fmla="*/ 2286000 w 4184650"/>
              <a:gd name="connsiteY10" fmla="*/ 152400 h 2736850"/>
              <a:gd name="connsiteX11" fmla="*/ 2705100 w 4184650"/>
              <a:gd name="connsiteY11" fmla="*/ 44450 h 2736850"/>
              <a:gd name="connsiteX12" fmla="*/ 3803650 w 4184650"/>
              <a:gd name="connsiteY12" fmla="*/ 0 h 2736850"/>
              <a:gd name="connsiteX13" fmla="*/ 4184650 w 4184650"/>
              <a:gd name="connsiteY13" fmla="*/ 0 h 2736850"/>
              <a:gd name="connsiteX0" fmla="*/ 0 w 4184650"/>
              <a:gd name="connsiteY0" fmla="*/ 2736850 h 2736850"/>
              <a:gd name="connsiteX1" fmla="*/ 266700 w 4184650"/>
              <a:gd name="connsiteY1" fmla="*/ 2736850 h 2736850"/>
              <a:gd name="connsiteX2" fmla="*/ 527050 w 4184650"/>
              <a:gd name="connsiteY2" fmla="*/ 2673350 h 2736850"/>
              <a:gd name="connsiteX3" fmla="*/ 831850 w 4184650"/>
              <a:gd name="connsiteY3" fmla="*/ 2540000 h 2736850"/>
              <a:gd name="connsiteX4" fmla="*/ 1022350 w 4184650"/>
              <a:gd name="connsiteY4" fmla="*/ 2374900 h 2736850"/>
              <a:gd name="connsiteX5" fmla="*/ 1219200 w 4184650"/>
              <a:gd name="connsiteY5" fmla="*/ 2044700 h 2736850"/>
              <a:gd name="connsiteX6" fmla="*/ 1371600 w 4184650"/>
              <a:gd name="connsiteY6" fmla="*/ 1492250 h 2736850"/>
              <a:gd name="connsiteX7" fmla="*/ 1549400 w 4184650"/>
              <a:gd name="connsiteY7" fmla="*/ 889000 h 2736850"/>
              <a:gd name="connsiteX8" fmla="*/ 1708150 w 4184650"/>
              <a:gd name="connsiteY8" fmla="*/ 577850 h 2736850"/>
              <a:gd name="connsiteX9" fmla="*/ 1924050 w 4184650"/>
              <a:gd name="connsiteY9" fmla="*/ 336550 h 2736850"/>
              <a:gd name="connsiteX10" fmla="*/ 2286000 w 4184650"/>
              <a:gd name="connsiteY10" fmla="*/ 152400 h 2736850"/>
              <a:gd name="connsiteX11" fmla="*/ 2705100 w 4184650"/>
              <a:gd name="connsiteY11" fmla="*/ 44450 h 2736850"/>
              <a:gd name="connsiteX12" fmla="*/ 3803650 w 4184650"/>
              <a:gd name="connsiteY12" fmla="*/ 0 h 2736850"/>
              <a:gd name="connsiteX13" fmla="*/ 4184650 w 4184650"/>
              <a:gd name="connsiteY13" fmla="*/ 0 h 2736850"/>
              <a:gd name="connsiteX0" fmla="*/ 0 w 4184650"/>
              <a:gd name="connsiteY0" fmla="*/ 2736850 h 2736850"/>
              <a:gd name="connsiteX1" fmla="*/ 266700 w 4184650"/>
              <a:gd name="connsiteY1" fmla="*/ 2736850 h 2736850"/>
              <a:gd name="connsiteX2" fmla="*/ 527050 w 4184650"/>
              <a:gd name="connsiteY2" fmla="*/ 2673350 h 2736850"/>
              <a:gd name="connsiteX3" fmla="*/ 831850 w 4184650"/>
              <a:gd name="connsiteY3" fmla="*/ 2540000 h 2736850"/>
              <a:gd name="connsiteX4" fmla="*/ 1022350 w 4184650"/>
              <a:gd name="connsiteY4" fmla="*/ 2374900 h 2736850"/>
              <a:gd name="connsiteX5" fmla="*/ 1219200 w 4184650"/>
              <a:gd name="connsiteY5" fmla="*/ 2044700 h 2736850"/>
              <a:gd name="connsiteX6" fmla="*/ 1371600 w 4184650"/>
              <a:gd name="connsiteY6" fmla="*/ 1492250 h 2736850"/>
              <a:gd name="connsiteX7" fmla="*/ 1549400 w 4184650"/>
              <a:gd name="connsiteY7" fmla="*/ 889000 h 2736850"/>
              <a:gd name="connsiteX8" fmla="*/ 1708150 w 4184650"/>
              <a:gd name="connsiteY8" fmla="*/ 577850 h 2736850"/>
              <a:gd name="connsiteX9" fmla="*/ 1924050 w 4184650"/>
              <a:gd name="connsiteY9" fmla="*/ 336550 h 2736850"/>
              <a:gd name="connsiteX10" fmla="*/ 2286000 w 4184650"/>
              <a:gd name="connsiteY10" fmla="*/ 152400 h 2736850"/>
              <a:gd name="connsiteX11" fmla="*/ 2705100 w 4184650"/>
              <a:gd name="connsiteY11" fmla="*/ 44450 h 2736850"/>
              <a:gd name="connsiteX12" fmla="*/ 3803650 w 4184650"/>
              <a:gd name="connsiteY12" fmla="*/ 0 h 2736850"/>
              <a:gd name="connsiteX13" fmla="*/ 4184650 w 4184650"/>
              <a:gd name="connsiteY13" fmla="*/ 0 h 2736850"/>
              <a:gd name="connsiteX0" fmla="*/ 0 w 4184650"/>
              <a:gd name="connsiteY0" fmla="*/ 2736850 h 2736850"/>
              <a:gd name="connsiteX1" fmla="*/ 266700 w 4184650"/>
              <a:gd name="connsiteY1" fmla="*/ 2736850 h 2736850"/>
              <a:gd name="connsiteX2" fmla="*/ 527050 w 4184650"/>
              <a:gd name="connsiteY2" fmla="*/ 2673350 h 2736850"/>
              <a:gd name="connsiteX3" fmla="*/ 831850 w 4184650"/>
              <a:gd name="connsiteY3" fmla="*/ 2540000 h 2736850"/>
              <a:gd name="connsiteX4" fmla="*/ 1022350 w 4184650"/>
              <a:gd name="connsiteY4" fmla="*/ 2374900 h 2736850"/>
              <a:gd name="connsiteX5" fmla="*/ 1219200 w 4184650"/>
              <a:gd name="connsiteY5" fmla="*/ 2044700 h 2736850"/>
              <a:gd name="connsiteX6" fmla="*/ 1371600 w 4184650"/>
              <a:gd name="connsiteY6" fmla="*/ 1492250 h 2736850"/>
              <a:gd name="connsiteX7" fmla="*/ 1549400 w 4184650"/>
              <a:gd name="connsiteY7" fmla="*/ 889000 h 2736850"/>
              <a:gd name="connsiteX8" fmla="*/ 1708150 w 4184650"/>
              <a:gd name="connsiteY8" fmla="*/ 577850 h 2736850"/>
              <a:gd name="connsiteX9" fmla="*/ 1924050 w 4184650"/>
              <a:gd name="connsiteY9" fmla="*/ 336550 h 2736850"/>
              <a:gd name="connsiteX10" fmla="*/ 2286000 w 4184650"/>
              <a:gd name="connsiteY10" fmla="*/ 152400 h 2736850"/>
              <a:gd name="connsiteX11" fmla="*/ 2705100 w 4184650"/>
              <a:gd name="connsiteY11" fmla="*/ 44450 h 2736850"/>
              <a:gd name="connsiteX12" fmla="*/ 3803650 w 4184650"/>
              <a:gd name="connsiteY12" fmla="*/ 0 h 2736850"/>
              <a:gd name="connsiteX13" fmla="*/ 4184650 w 4184650"/>
              <a:gd name="connsiteY13" fmla="*/ 0 h 2736850"/>
              <a:gd name="connsiteX0" fmla="*/ 0 w 4184650"/>
              <a:gd name="connsiteY0" fmla="*/ 2736850 h 2736850"/>
              <a:gd name="connsiteX1" fmla="*/ 266700 w 4184650"/>
              <a:gd name="connsiteY1" fmla="*/ 2736850 h 2736850"/>
              <a:gd name="connsiteX2" fmla="*/ 527050 w 4184650"/>
              <a:gd name="connsiteY2" fmla="*/ 2673350 h 2736850"/>
              <a:gd name="connsiteX3" fmla="*/ 831850 w 4184650"/>
              <a:gd name="connsiteY3" fmla="*/ 2540000 h 2736850"/>
              <a:gd name="connsiteX4" fmla="*/ 1022350 w 4184650"/>
              <a:gd name="connsiteY4" fmla="*/ 2374900 h 2736850"/>
              <a:gd name="connsiteX5" fmla="*/ 1219200 w 4184650"/>
              <a:gd name="connsiteY5" fmla="*/ 2044700 h 2736850"/>
              <a:gd name="connsiteX6" fmla="*/ 1371600 w 4184650"/>
              <a:gd name="connsiteY6" fmla="*/ 1492250 h 2736850"/>
              <a:gd name="connsiteX7" fmla="*/ 1549400 w 4184650"/>
              <a:gd name="connsiteY7" fmla="*/ 889000 h 2736850"/>
              <a:gd name="connsiteX8" fmla="*/ 1708150 w 4184650"/>
              <a:gd name="connsiteY8" fmla="*/ 577850 h 2736850"/>
              <a:gd name="connsiteX9" fmla="*/ 1924050 w 4184650"/>
              <a:gd name="connsiteY9" fmla="*/ 336550 h 2736850"/>
              <a:gd name="connsiteX10" fmla="*/ 2286000 w 4184650"/>
              <a:gd name="connsiteY10" fmla="*/ 152400 h 2736850"/>
              <a:gd name="connsiteX11" fmla="*/ 2705100 w 4184650"/>
              <a:gd name="connsiteY11" fmla="*/ 44450 h 2736850"/>
              <a:gd name="connsiteX12" fmla="*/ 3803650 w 4184650"/>
              <a:gd name="connsiteY12" fmla="*/ 0 h 2736850"/>
              <a:gd name="connsiteX13" fmla="*/ 4184650 w 4184650"/>
              <a:gd name="connsiteY13" fmla="*/ 0 h 2736850"/>
              <a:gd name="connsiteX0" fmla="*/ 0 w 4184650"/>
              <a:gd name="connsiteY0" fmla="*/ 2736850 h 2736850"/>
              <a:gd name="connsiteX1" fmla="*/ 266700 w 4184650"/>
              <a:gd name="connsiteY1" fmla="*/ 2736850 h 2736850"/>
              <a:gd name="connsiteX2" fmla="*/ 527050 w 4184650"/>
              <a:gd name="connsiteY2" fmla="*/ 2673350 h 2736850"/>
              <a:gd name="connsiteX3" fmla="*/ 831850 w 4184650"/>
              <a:gd name="connsiteY3" fmla="*/ 2540000 h 2736850"/>
              <a:gd name="connsiteX4" fmla="*/ 1022350 w 4184650"/>
              <a:gd name="connsiteY4" fmla="*/ 2374900 h 2736850"/>
              <a:gd name="connsiteX5" fmla="*/ 1219200 w 4184650"/>
              <a:gd name="connsiteY5" fmla="*/ 2044700 h 2736850"/>
              <a:gd name="connsiteX6" fmla="*/ 1371600 w 4184650"/>
              <a:gd name="connsiteY6" fmla="*/ 1492250 h 2736850"/>
              <a:gd name="connsiteX7" fmla="*/ 1549400 w 4184650"/>
              <a:gd name="connsiteY7" fmla="*/ 889000 h 2736850"/>
              <a:gd name="connsiteX8" fmla="*/ 1708150 w 4184650"/>
              <a:gd name="connsiteY8" fmla="*/ 577850 h 2736850"/>
              <a:gd name="connsiteX9" fmla="*/ 1924050 w 4184650"/>
              <a:gd name="connsiteY9" fmla="*/ 336550 h 2736850"/>
              <a:gd name="connsiteX10" fmla="*/ 2286000 w 4184650"/>
              <a:gd name="connsiteY10" fmla="*/ 152400 h 2736850"/>
              <a:gd name="connsiteX11" fmla="*/ 2705100 w 4184650"/>
              <a:gd name="connsiteY11" fmla="*/ 44450 h 2736850"/>
              <a:gd name="connsiteX12" fmla="*/ 3803650 w 4184650"/>
              <a:gd name="connsiteY12" fmla="*/ 0 h 2736850"/>
              <a:gd name="connsiteX13" fmla="*/ 4184650 w 4184650"/>
              <a:gd name="connsiteY13" fmla="*/ 0 h 2736850"/>
              <a:gd name="connsiteX0" fmla="*/ 0 w 4184650"/>
              <a:gd name="connsiteY0" fmla="*/ 2736850 h 2736850"/>
              <a:gd name="connsiteX1" fmla="*/ 266700 w 4184650"/>
              <a:gd name="connsiteY1" fmla="*/ 2736850 h 2736850"/>
              <a:gd name="connsiteX2" fmla="*/ 527050 w 4184650"/>
              <a:gd name="connsiteY2" fmla="*/ 2673350 h 2736850"/>
              <a:gd name="connsiteX3" fmla="*/ 831850 w 4184650"/>
              <a:gd name="connsiteY3" fmla="*/ 2540000 h 2736850"/>
              <a:gd name="connsiteX4" fmla="*/ 1022350 w 4184650"/>
              <a:gd name="connsiteY4" fmla="*/ 2374900 h 2736850"/>
              <a:gd name="connsiteX5" fmla="*/ 1219200 w 4184650"/>
              <a:gd name="connsiteY5" fmla="*/ 2044700 h 2736850"/>
              <a:gd name="connsiteX6" fmla="*/ 1371600 w 4184650"/>
              <a:gd name="connsiteY6" fmla="*/ 1492250 h 2736850"/>
              <a:gd name="connsiteX7" fmla="*/ 1549400 w 4184650"/>
              <a:gd name="connsiteY7" fmla="*/ 889000 h 2736850"/>
              <a:gd name="connsiteX8" fmla="*/ 1708150 w 4184650"/>
              <a:gd name="connsiteY8" fmla="*/ 577850 h 2736850"/>
              <a:gd name="connsiteX9" fmla="*/ 1924050 w 4184650"/>
              <a:gd name="connsiteY9" fmla="*/ 336550 h 2736850"/>
              <a:gd name="connsiteX10" fmla="*/ 2286000 w 4184650"/>
              <a:gd name="connsiteY10" fmla="*/ 152400 h 2736850"/>
              <a:gd name="connsiteX11" fmla="*/ 2705100 w 4184650"/>
              <a:gd name="connsiteY11" fmla="*/ 44450 h 2736850"/>
              <a:gd name="connsiteX12" fmla="*/ 3803650 w 4184650"/>
              <a:gd name="connsiteY12" fmla="*/ 0 h 2736850"/>
              <a:gd name="connsiteX13" fmla="*/ 4184650 w 4184650"/>
              <a:gd name="connsiteY13" fmla="*/ 0 h 2736850"/>
              <a:gd name="connsiteX0" fmla="*/ 0 w 4184650"/>
              <a:gd name="connsiteY0" fmla="*/ 2736850 h 2736850"/>
              <a:gd name="connsiteX1" fmla="*/ 266700 w 4184650"/>
              <a:gd name="connsiteY1" fmla="*/ 2736850 h 2736850"/>
              <a:gd name="connsiteX2" fmla="*/ 527050 w 4184650"/>
              <a:gd name="connsiteY2" fmla="*/ 2673350 h 2736850"/>
              <a:gd name="connsiteX3" fmla="*/ 831850 w 4184650"/>
              <a:gd name="connsiteY3" fmla="*/ 2540000 h 2736850"/>
              <a:gd name="connsiteX4" fmla="*/ 1022350 w 4184650"/>
              <a:gd name="connsiteY4" fmla="*/ 2374900 h 2736850"/>
              <a:gd name="connsiteX5" fmla="*/ 1219200 w 4184650"/>
              <a:gd name="connsiteY5" fmla="*/ 2044700 h 2736850"/>
              <a:gd name="connsiteX6" fmla="*/ 1371600 w 4184650"/>
              <a:gd name="connsiteY6" fmla="*/ 1492250 h 2736850"/>
              <a:gd name="connsiteX7" fmla="*/ 1549400 w 4184650"/>
              <a:gd name="connsiteY7" fmla="*/ 889000 h 2736850"/>
              <a:gd name="connsiteX8" fmla="*/ 1708150 w 4184650"/>
              <a:gd name="connsiteY8" fmla="*/ 577850 h 2736850"/>
              <a:gd name="connsiteX9" fmla="*/ 1924050 w 4184650"/>
              <a:gd name="connsiteY9" fmla="*/ 336550 h 2736850"/>
              <a:gd name="connsiteX10" fmla="*/ 2286000 w 4184650"/>
              <a:gd name="connsiteY10" fmla="*/ 152400 h 2736850"/>
              <a:gd name="connsiteX11" fmla="*/ 2705100 w 4184650"/>
              <a:gd name="connsiteY11" fmla="*/ 44450 h 2736850"/>
              <a:gd name="connsiteX12" fmla="*/ 3803650 w 4184650"/>
              <a:gd name="connsiteY12" fmla="*/ 0 h 2736850"/>
              <a:gd name="connsiteX13" fmla="*/ 4184650 w 4184650"/>
              <a:gd name="connsiteY13" fmla="*/ 0 h 2736850"/>
              <a:gd name="connsiteX0" fmla="*/ 0 w 4184650"/>
              <a:gd name="connsiteY0" fmla="*/ 2744258 h 2744258"/>
              <a:gd name="connsiteX1" fmla="*/ 266700 w 4184650"/>
              <a:gd name="connsiteY1" fmla="*/ 2744258 h 2744258"/>
              <a:gd name="connsiteX2" fmla="*/ 527050 w 4184650"/>
              <a:gd name="connsiteY2" fmla="*/ 2680758 h 2744258"/>
              <a:gd name="connsiteX3" fmla="*/ 831850 w 4184650"/>
              <a:gd name="connsiteY3" fmla="*/ 2547408 h 2744258"/>
              <a:gd name="connsiteX4" fmla="*/ 1022350 w 4184650"/>
              <a:gd name="connsiteY4" fmla="*/ 2382308 h 2744258"/>
              <a:gd name="connsiteX5" fmla="*/ 1219200 w 4184650"/>
              <a:gd name="connsiteY5" fmla="*/ 2052108 h 2744258"/>
              <a:gd name="connsiteX6" fmla="*/ 1371600 w 4184650"/>
              <a:gd name="connsiteY6" fmla="*/ 1499658 h 2744258"/>
              <a:gd name="connsiteX7" fmla="*/ 1549400 w 4184650"/>
              <a:gd name="connsiteY7" fmla="*/ 896408 h 2744258"/>
              <a:gd name="connsiteX8" fmla="*/ 1708150 w 4184650"/>
              <a:gd name="connsiteY8" fmla="*/ 585258 h 2744258"/>
              <a:gd name="connsiteX9" fmla="*/ 1924050 w 4184650"/>
              <a:gd name="connsiteY9" fmla="*/ 343958 h 2744258"/>
              <a:gd name="connsiteX10" fmla="*/ 2286000 w 4184650"/>
              <a:gd name="connsiteY10" fmla="*/ 159808 h 2744258"/>
              <a:gd name="connsiteX11" fmla="*/ 2705100 w 4184650"/>
              <a:gd name="connsiteY11" fmla="*/ 51858 h 2744258"/>
              <a:gd name="connsiteX12" fmla="*/ 3803650 w 4184650"/>
              <a:gd name="connsiteY12" fmla="*/ 7408 h 2744258"/>
              <a:gd name="connsiteX13" fmla="*/ 4184650 w 4184650"/>
              <a:gd name="connsiteY13" fmla="*/ 7408 h 2744258"/>
              <a:gd name="connsiteX0" fmla="*/ 0 w 4184650"/>
              <a:gd name="connsiteY0" fmla="*/ 2744258 h 2744258"/>
              <a:gd name="connsiteX1" fmla="*/ 266700 w 4184650"/>
              <a:gd name="connsiteY1" fmla="*/ 2744258 h 2744258"/>
              <a:gd name="connsiteX2" fmla="*/ 527050 w 4184650"/>
              <a:gd name="connsiteY2" fmla="*/ 2680758 h 2744258"/>
              <a:gd name="connsiteX3" fmla="*/ 831850 w 4184650"/>
              <a:gd name="connsiteY3" fmla="*/ 2547408 h 2744258"/>
              <a:gd name="connsiteX4" fmla="*/ 1022350 w 4184650"/>
              <a:gd name="connsiteY4" fmla="*/ 2382308 h 2744258"/>
              <a:gd name="connsiteX5" fmla="*/ 1219200 w 4184650"/>
              <a:gd name="connsiteY5" fmla="*/ 2052108 h 2744258"/>
              <a:gd name="connsiteX6" fmla="*/ 1371600 w 4184650"/>
              <a:gd name="connsiteY6" fmla="*/ 1499658 h 2744258"/>
              <a:gd name="connsiteX7" fmla="*/ 1549400 w 4184650"/>
              <a:gd name="connsiteY7" fmla="*/ 896408 h 2744258"/>
              <a:gd name="connsiteX8" fmla="*/ 1708150 w 4184650"/>
              <a:gd name="connsiteY8" fmla="*/ 585258 h 2744258"/>
              <a:gd name="connsiteX9" fmla="*/ 1924050 w 4184650"/>
              <a:gd name="connsiteY9" fmla="*/ 343958 h 2744258"/>
              <a:gd name="connsiteX10" fmla="*/ 2286000 w 4184650"/>
              <a:gd name="connsiteY10" fmla="*/ 159808 h 2744258"/>
              <a:gd name="connsiteX11" fmla="*/ 2705100 w 4184650"/>
              <a:gd name="connsiteY11" fmla="*/ 51858 h 2744258"/>
              <a:gd name="connsiteX12" fmla="*/ 3803650 w 4184650"/>
              <a:gd name="connsiteY12" fmla="*/ 7408 h 2744258"/>
              <a:gd name="connsiteX13" fmla="*/ 4184650 w 4184650"/>
              <a:gd name="connsiteY13" fmla="*/ 7408 h 2744258"/>
              <a:gd name="connsiteX0" fmla="*/ 0 w 4184650"/>
              <a:gd name="connsiteY0" fmla="*/ 2744258 h 2744258"/>
              <a:gd name="connsiteX1" fmla="*/ 266700 w 4184650"/>
              <a:gd name="connsiteY1" fmla="*/ 2744258 h 2744258"/>
              <a:gd name="connsiteX2" fmla="*/ 527050 w 4184650"/>
              <a:gd name="connsiteY2" fmla="*/ 2680758 h 2744258"/>
              <a:gd name="connsiteX3" fmla="*/ 831850 w 4184650"/>
              <a:gd name="connsiteY3" fmla="*/ 2547408 h 2744258"/>
              <a:gd name="connsiteX4" fmla="*/ 1022350 w 4184650"/>
              <a:gd name="connsiteY4" fmla="*/ 2382308 h 2744258"/>
              <a:gd name="connsiteX5" fmla="*/ 1219200 w 4184650"/>
              <a:gd name="connsiteY5" fmla="*/ 2052108 h 2744258"/>
              <a:gd name="connsiteX6" fmla="*/ 1371600 w 4184650"/>
              <a:gd name="connsiteY6" fmla="*/ 1499658 h 2744258"/>
              <a:gd name="connsiteX7" fmla="*/ 1549400 w 4184650"/>
              <a:gd name="connsiteY7" fmla="*/ 896408 h 2744258"/>
              <a:gd name="connsiteX8" fmla="*/ 1708150 w 4184650"/>
              <a:gd name="connsiteY8" fmla="*/ 585258 h 2744258"/>
              <a:gd name="connsiteX9" fmla="*/ 1924050 w 4184650"/>
              <a:gd name="connsiteY9" fmla="*/ 343958 h 2744258"/>
              <a:gd name="connsiteX10" fmla="*/ 2286000 w 4184650"/>
              <a:gd name="connsiteY10" fmla="*/ 159808 h 2744258"/>
              <a:gd name="connsiteX11" fmla="*/ 2705100 w 4184650"/>
              <a:gd name="connsiteY11" fmla="*/ 51858 h 2744258"/>
              <a:gd name="connsiteX12" fmla="*/ 3803650 w 4184650"/>
              <a:gd name="connsiteY12" fmla="*/ 7408 h 2744258"/>
              <a:gd name="connsiteX13" fmla="*/ 4184650 w 4184650"/>
              <a:gd name="connsiteY13" fmla="*/ 7408 h 2744258"/>
              <a:gd name="connsiteX0" fmla="*/ 0 w 4184650"/>
              <a:gd name="connsiteY0" fmla="*/ 2744258 h 2744258"/>
              <a:gd name="connsiteX1" fmla="*/ 266700 w 4184650"/>
              <a:gd name="connsiteY1" fmla="*/ 2744258 h 2744258"/>
              <a:gd name="connsiteX2" fmla="*/ 527050 w 4184650"/>
              <a:gd name="connsiteY2" fmla="*/ 2680758 h 2744258"/>
              <a:gd name="connsiteX3" fmla="*/ 831850 w 4184650"/>
              <a:gd name="connsiteY3" fmla="*/ 2547408 h 2744258"/>
              <a:gd name="connsiteX4" fmla="*/ 1022350 w 4184650"/>
              <a:gd name="connsiteY4" fmla="*/ 2382308 h 2744258"/>
              <a:gd name="connsiteX5" fmla="*/ 1219200 w 4184650"/>
              <a:gd name="connsiteY5" fmla="*/ 2052108 h 2744258"/>
              <a:gd name="connsiteX6" fmla="*/ 1371600 w 4184650"/>
              <a:gd name="connsiteY6" fmla="*/ 1499658 h 2744258"/>
              <a:gd name="connsiteX7" fmla="*/ 1549400 w 4184650"/>
              <a:gd name="connsiteY7" fmla="*/ 896408 h 2744258"/>
              <a:gd name="connsiteX8" fmla="*/ 1708150 w 4184650"/>
              <a:gd name="connsiteY8" fmla="*/ 585258 h 2744258"/>
              <a:gd name="connsiteX9" fmla="*/ 1924050 w 4184650"/>
              <a:gd name="connsiteY9" fmla="*/ 343958 h 2744258"/>
              <a:gd name="connsiteX10" fmla="*/ 2286000 w 4184650"/>
              <a:gd name="connsiteY10" fmla="*/ 159808 h 2744258"/>
              <a:gd name="connsiteX11" fmla="*/ 2705100 w 4184650"/>
              <a:gd name="connsiteY11" fmla="*/ 51858 h 2744258"/>
              <a:gd name="connsiteX12" fmla="*/ 3803650 w 4184650"/>
              <a:gd name="connsiteY12" fmla="*/ 7408 h 2744258"/>
              <a:gd name="connsiteX13" fmla="*/ 4184650 w 4184650"/>
              <a:gd name="connsiteY13" fmla="*/ 7408 h 2744258"/>
              <a:gd name="connsiteX0" fmla="*/ 0 w 4184650"/>
              <a:gd name="connsiteY0" fmla="*/ 2744258 h 2744258"/>
              <a:gd name="connsiteX1" fmla="*/ 266700 w 4184650"/>
              <a:gd name="connsiteY1" fmla="*/ 2744258 h 2744258"/>
              <a:gd name="connsiteX2" fmla="*/ 527050 w 4184650"/>
              <a:gd name="connsiteY2" fmla="*/ 2680758 h 2744258"/>
              <a:gd name="connsiteX3" fmla="*/ 831850 w 4184650"/>
              <a:gd name="connsiteY3" fmla="*/ 2547408 h 2744258"/>
              <a:gd name="connsiteX4" fmla="*/ 1022350 w 4184650"/>
              <a:gd name="connsiteY4" fmla="*/ 2382308 h 2744258"/>
              <a:gd name="connsiteX5" fmla="*/ 1219200 w 4184650"/>
              <a:gd name="connsiteY5" fmla="*/ 2052108 h 2744258"/>
              <a:gd name="connsiteX6" fmla="*/ 1371600 w 4184650"/>
              <a:gd name="connsiteY6" fmla="*/ 1499658 h 2744258"/>
              <a:gd name="connsiteX7" fmla="*/ 1549400 w 4184650"/>
              <a:gd name="connsiteY7" fmla="*/ 896408 h 2744258"/>
              <a:gd name="connsiteX8" fmla="*/ 1708150 w 4184650"/>
              <a:gd name="connsiteY8" fmla="*/ 585258 h 2744258"/>
              <a:gd name="connsiteX9" fmla="*/ 1924050 w 4184650"/>
              <a:gd name="connsiteY9" fmla="*/ 343958 h 2744258"/>
              <a:gd name="connsiteX10" fmla="*/ 2286000 w 4184650"/>
              <a:gd name="connsiteY10" fmla="*/ 159808 h 2744258"/>
              <a:gd name="connsiteX11" fmla="*/ 2705100 w 4184650"/>
              <a:gd name="connsiteY11" fmla="*/ 51858 h 2744258"/>
              <a:gd name="connsiteX12" fmla="*/ 3803650 w 4184650"/>
              <a:gd name="connsiteY12" fmla="*/ 7408 h 2744258"/>
              <a:gd name="connsiteX13" fmla="*/ 4184650 w 4184650"/>
              <a:gd name="connsiteY13" fmla="*/ 7408 h 2744258"/>
              <a:gd name="connsiteX0" fmla="*/ 0 w 4184650"/>
              <a:gd name="connsiteY0" fmla="*/ 2744258 h 2744258"/>
              <a:gd name="connsiteX1" fmla="*/ 266700 w 4184650"/>
              <a:gd name="connsiteY1" fmla="*/ 2744258 h 2744258"/>
              <a:gd name="connsiteX2" fmla="*/ 527050 w 4184650"/>
              <a:gd name="connsiteY2" fmla="*/ 2680758 h 2744258"/>
              <a:gd name="connsiteX3" fmla="*/ 831850 w 4184650"/>
              <a:gd name="connsiteY3" fmla="*/ 2547408 h 2744258"/>
              <a:gd name="connsiteX4" fmla="*/ 1022350 w 4184650"/>
              <a:gd name="connsiteY4" fmla="*/ 2382308 h 2744258"/>
              <a:gd name="connsiteX5" fmla="*/ 1219200 w 4184650"/>
              <a:gd name="connsiteY5" fmla="*/ 2052108 h 2744258"/>
              <a:gd name="connsiteX6" fmla="*/ 1371600 w 4184650"/>
              <a:gd name="connsiteY6" fmla="*/ 1499658 h 2744258"/>
              <a:gd name="connsiteX7" fmla="*/ 1549400 w 4184650"/>
              <a:gd name="connsiteY7" fmla="*/ 896408 h 2744258"/>
              <a:gd name="connsiteX8" fmla="*/ 1708150 w 4184650"/>
              <a:gd name="connsiteY8" fmla="*/ 585258 h 2744258"/>
              <a:gd name="connsiteX9" fmla="*/ 1924050 w 4184650"/>
              <a:gd name="connsiteY9" fmla="*/ 343958 h 2744258"/>
              <a:gd name="connsiteX10" fmla="*/ 2286000 w 4184650"/>
              <a:gd name="connsiteY10" fmla="*/ 159808 h 2744258"/>
              <a:gd name="connsiteX11" fmla="*/ 2705100 w 4184650"/>
              <a:gd name="connsiteY11" fmla="*/ 51858 h 2744258"/>
              <a:gd name="connsiteX12" fmla="*/ 3803650 w 4184650"/>
              <a:gd name="connsiteY12" fmla="*/ 7408 h 2744258"/>
              <a:gd name="connsiteX13" fmla="*/ 4184650 w 4184650"/>
              <a:gd name="connsiteY13" fmla="*/ 7408 h 2744258"/>
              <a:gd name="connsiteX0" fmla="*/ 0 w 4184650"/>
              <a:gd name="connsiteY0" fmla="*/ 2744258 h 2744258"/>
              <a:gd name="connsiteX1" fmla="*/ 266700 w 4184650"/>
              <a:gd name="connsiteY1" fmla="*/ 2744258 h 2744258"/>
              <a:gd name="connsiteX2" fmla="*/ 527050 w 4184650"/>
              <a:gd name="connsiteY2" fmla="*/ 2680758 h 2744258"/>
              <a:gd name="connsiteX3" fmla="*/ 831850 w 4184650"/>
              <a:gd name="connsiteY3" fmla="*/ 2547408 h 2744258"/>
              <a:gd name="connsiteX4" fmla="*/ 1022350 w 4184650"/>
              <a:gd name="connsiteY4" fmla="*/ 2382308 h 2744258"/>
              <a:gd name="connsiteX5" fmla="*/ 1219200 w 4184650"/>
              <a:gd name="connsiteY5" fmla="*/ 2052108 h 2744258"/>
              <a:gd name="connsiteX6" fmla="*/ 1371600 w 4184650"/>
              <a:gd name="connsiteY6" fmla="*/ 1499658 h 2744258"/>
              <a:gd name="connsiteX7" fmla="*/ 1549400 w 4184650"/>
              <a:gd name="connsiteY7" fmla="*/ 896408 h 2744258"/>
              <a:gd name="connsiteX8" fmla="*/ 1708150 w 4184650"/>
              <a:gd name="connsiteY8" fmla="*/ 585258 h 2744258"/>
              <a:gd name="connsiteX9" fmla="*/ 1924050 w 4184650"/>
              <a:gd name="connsiteY9" fmla="*/ 343958 h 2744258"/>
              <a:gd name="connsiteX10" fmla="*/ 2286000 w 4184650"/>
              <a:gd name="connsiteY10" fmla="*/ 159808 h 2744258"/>
              <a:gd name="connsiteX11" fmla="*/ 2705100 w 4184650"/>
              <a:gd name="connsiteY11" fmla="*/ 51858 h 2744258"/>
              <a:gd name="connsiteX12" fmla="*/ 3803650 w 4184650"/>
              <a:gd name="connsiteY12" fmla="*/ 7408 h 2744258"/>
              <a:gd name="connsiteX13" fmla="*/ 4184650 w 4184650"/>
              <a:gd name="connsiteY13" fmla="*/ 7408 h 2744258"/>
              <a:gd name="connsiteX0" fmla="*/ 0 w 4184650"/>
              <a:gd name="connsiteY0" fmla="*/ 2744258 h 2744258"/>
              <a:gd name="connsiteX1" fmla="*/ 266700 w 4184650"/>
              <a:gd name="connsiteY1" fmla="*/ 2744258 h 2744258"/>
              <a:gd name="connsiteX2" fmla="*/ 527050 w 4184650"/>
              <a:gd name="connsiteY2" fmla="*/ 2680758 h 2744258"/>
              <a:gd name="connsiteX3" fmla="*/ 831850 w 4184650"/>
              <a:gd name="connsiteY3" fmla="*/ 2547408 h 2744258"/>
              <a:gd name="connsiteX4" fmla="*/ 1022350 w 4184650"/>
              <a:gd name="connsiteY4" fmla="*/ 2382308 h 2744258"/>
              <a:gd name="connsiteX5" fmla="*/ 1219200 w 4184650"/>
              <a:gd name="connsiteY5" fmla="*/ 2052108 h 2744258"/>
              <a:gd name="connsiteX6" fmla="*/ 1371600 w 4184650"/>
              <a:gd name="connsiteY6" fmla="*/ 1499658 h 2744258"/>
              <a:gd name="connsiteX7" fmla="*/ 1549400 w 4184650"/>
              <a:gd name="connsiteY7" fmla="*/ 896408 h 2744258"/>
              <a:gd name="connsiteX8" fmla="*/ 1708150 w 4184650"/>
              <a:gd name="connsiteY8" fmla="*/ 585258 h 2744258"/>
              <a:gd name="connsiteX9" fmla="*/ 1924050 w 4184650"/>
              <a:gd name="connsiteY9" fmla="*/ 343958 h 2744258"/>
              <a:gd name="connsiteX10" fmla="*/ 2286000 w 4184650"/>
              <a:gd name="connsiteY10" fmla="*/ 159808 h 2744258"/>
              <a:gd name="connsiteX11" fmla="*/ 2705100 w 4184650"/>
              <a:gd name="connsiteY11" fmla="*/ 51858 h 2744258"/>
              <a:gd name="connsiteX12" fmla="*/ 3803650 w 4184650"/>
              <a:gd name="connsiteY12" fmla="*/ 7408 h 2744258"/>
              <a:gd name="connsiteX13" fmla="*/ 4184650 w 4184650"/>
              <a:gd name="connsiteY13" fmla="*/ 7408 h 2744258"/>
              <a:gd name="connsiteX0" fmla="*/ 0 w 4184650"/>
              <a:gd name="connsiteY0" fmla="*/ 2744258 h 2744258"/>
              <a:gd name="connsiteX1" fmla="*/ 266700 w 4184650"/>
              <a:gd name="connsiteY1" fmla="*/ 2744258 h 2744258"/>
              <a:gd name="connsiteX2" fmla="*/ 527050 w 4184650"/>
              <a:gd name="connsiteY2" fmla="*/ 2680758 h 2744258"/>
              <a:gd name="connsiteX3" fmla="*/ 831850 w 4184650"/>
              <a:gd name="connsiteY3" fmla="*/ 2547408 h 2744258"/>
              <a:gd name="connsiteX4" fmla="*/ 1022350 w 4184650"/>
              <a:gd name="connsiteY4" fmla="*/ 2382308 h 2744258"/>
              <a:gd name="connsiteX5" fmla="*/ 1219200 w 4184650"/>
              <a:gd name="connsiteY5" fmla="*/ 2052108 h 2744258"/>
              <a:gd name="connsiteX6" fmla="*/ 1371600 w 4184650"/>
              <a:gd name="connsiteY6" fmla="*/ 1499658 h 2744258"/>
              <a:gd name="connsiteX7" fmla="*/ 1549400 w 4184650"/>
              <a:gd name="connsiteY7" fmla="*/ 896408 h 2744258"/>
              <a:gd name="connsiteX8" fmla="*/ 1708150 w 4184650"/>
              <a:gd name="connsiteY8" fmla="*/ 585258 h 2744258"/>
              <a:gd name="connsiteX9" fmla="*/ 1924050 w 4184650"/>
              <a:gd name="connsiteY9" fmla="*/ 343958 h 2744258"/>
              <a:gd name="connsiteX10" fmla="*/ 2286000 w 4184650"/>
              <a:gd name="connsiteY10" fmla="*/ 159808 h 2744258"/>
              <a:gd name="connsiteX11" fmla="*/ 2705100 w 4184650"/>
              <a:gd name="connsiteY11" fmla="*/ 51858 h 2744258"/>
              <a:gd name="connsiteX12" fmla="*/ 3803650 w 4184650"/>
              <a:gd name="connsiteY12" fmla="*/ 7408 h 2744258"/>
              <a:gd name="connsiteX13" fmla="*/ 4184650 w 4184650"/>
              <a:gd name="connsiteY13" fmla="*/ 7408 h 2744258"/>
              <a:gd name="connsiteX0" fmla="*/ 0 w 4184650"/>
              <a:gd name="connsiteY0" fmla="*/ 2744258 h 2744258"/>
              <a:gd name="connsiteX1" fmla="*/ 266700 w 4184650"/>
              <a:gd name="connsiteY1" fmla="*/ 2744258 h 2744258"/>
              <a:gd name="connsiteX2" fmla="*/ 527050 w 4184650"/>
              <a:gd name="connsiteY2" fmla="*/ 2680758 h 2744258"/>
              <a:gd name="connsiteX3" fmla="*/ 831850 w 4184650"/>
              <a:gd name="connsiteY3" fmla="*/ 2547408 h 2744258"/>
              <a:gd name="connsiteX4" fmla="*/ 1022350 w 4184650"/>
              <a:gd name="connsiteY4" fmla="*/ 2382308 h 2744258"/>
              <a:gd name="connsiteX5" fmla="*/ 1219200 w 4184650"/>
              <a:gd name="connsiteY5" fmla="*/ 2052108 h 2744258"/>
              <a:gd name="connsiteX6" fmla="*/ 1371600 w 4184650"/>
              <a:gd name="connsiteY6" fmla="*/ 1499658 h 2744258"/>
              <a:gd name="connsiteX7" fmla="*/ 1549400 w 4184650"/>
              <a:gd name="connsiteY7" fmla="*/ 896408 h 2744258"/>
              <a:gd name="connsiteX8" fmla="*/ 1708150 w 4184650"/>
              <a:gd name="connsiteY8" fmla="*/ 585258 h 2744258"/>
              <a:gd name="connsiteX9" fmla="*/ 1924050 w 4184650"/>
              <a:gd name="connsiteY9" fmla="*/ 343958 h 2744258"/>
              <a:gd name="connsiteX10" fmla="*/ 2273300 w 4184650"/>
              <a:gd name="connsiteY10" fmla="*/ 128058 h 2744258"/>
              <a:gd name="connsiteX11" fmla="*/ 2705100 w 4184650"/>
              <a:gd name="connsiteY11" fmla="*/ 51858 h 2744258"/>
              <a:gd name="connsiteX12" fmla="*/ 3803650 w 4184650"/>
              <a:gd name="connsiteY12" fmla="*/ 7408 h 2744258"/>
              <a:gd name="connsiteX13" fmla="*/ 4184650 w 4184650"/>
              <a:gd name="connsiteY13" fmla="*/ 7408 h 2744258"/>
              <a:gd name="connsiteX0" fmla="*/ 0 w 4184650"/>
              <a:gd name="connsiteY0" fmla="*/ 2744258 h 2744258"/>
              <a:gd name="connsiteX1" fmla="*/ 266700 w 4184650"/>
              <a:gd name="connsiteY1" fmla="*/ 2744258 h 2744258"/>
              <a:gd name="connsiteX2" fmla="*/ 527050 w 4184650"/>
              <a:gd name="connsiteY2" fmla="*/ 2680758 h 2744258"/>
              <a:gd name="connsiteX3" fmla="*/ 831850 w 4184650"/>
              <a:gd name="connsiteY3" fmla="*/ 2547408 h 2744258"/>
              <a:gd name="connsiteX4" fmla="*/ 1022350 w 4184650"/>
              <a:gd name="connsiteY4" fmla="*/ 2382308 h 2744258"/>
              <a:gd name="connsiteX5" fmla="*/ 1219200 w 4184650"/>
              <a:gd name="connsiteY5" fmla="*/ 2052108 h 2744258"/>
              <a:gd name="connsiteX6" fmla="*/ 1371600 w 4184650"/>
              <a:gd name="connsiteY6" fmla="*/ 1499658 h 2744258"/>
              <a:gd name="connsiteX7" fmla="*/ 1549400 w 4184650"/>
              <a:gd name="connsiteY7" fmla="*/ 896408 h 2744258"/>
              <a:gd name="connsiteX8" fmla="*/ 1708150 w 4184650"/>
              <a:gd name="connsiteY8" fmla="*/ 585258 h 2744258"/>
              <a:gd name="connsiteX9" fmla="*/ 1924050 w 4184650"/>
              <a:gd name="connsiteY9" fmla="*/ 343958 h 2744258"/>
              <a:gd name="connsiteX10" fmla="*/ 2273300 w 4184650"/>
              <a:gd name="connsiteY10" fmla="*/ 128058 h 2744258"/>
              <a:gd name="connsiteX11" fmla="*/ 2705100 w 4184650"/>
              <a:gd name="connsiteY11" fmla="*/ 51858 h 2744258"/>
              <a:gd name="connsiteX12" fmla="*/ 3803650 w 4184650"/>
              <a:gd name="connsiteY12" fmla="*/ 7408 h 2744258"/>
              <a:gd name="connsiteX13" fmla="*/ 4184650 w 4184650"/>
              <a:gd name="connsiteY13" fmla="*/ 7408 h 2744258"/>
              <a:gd name="connsiteX0" fmla="*/ 0 w 4184650"/>
              <a:gd name="connsiteY0" fmla="*/ 2736850 h 2736850"/>
              <a:gd name="connsiteX1" fmla="*/ 266700 w 4184650"/>
              <a:gd name="connsiteY1" fmla="*/ 2736850 h 2736850"/>
              <a:gd name="connsiteX2" fmla="*/ 527050 w 4184650"/>
              <a:gd name="connsiteY2" fmla="*/ 2673350 h 2736850"/>
              <a:gd name="connsiteX3" fmla="*/ 831850 w 4184650"/>
              <a:gd name="connsiteY3" fmla="*/ 2540000 h 2736850"/>
              <a:gd name="connsiteX4" fmla="*/ 1022350 w 4184650"/>
              <a:gd name="connsiteY4" fmla="*/ 2374900 h 2736850"/>
              <a:gd name="connsiteX5" fmla="*/ 1219200 w 4184650"/>
              <a:gd name="connsiteY5" fmla="*/ 2044700 h 2736850"/>
              <a:gd name="connsiteX6" fmla="*/ 1371600 w 4184650"/>
              <a:gd name="connsiteY6" fmla="*/ 1492250 h 2736850"/>
              <a:gd name="connsiteX7" fmla="*/ 1549400 w 4184650"/>
              <a:gd name="connsiteY7" fmla="*/ 889000 h 2736850"/>
              <a:gd name="connsiteX8" fmla="*/ 1708150 w 4184650"/>
              <a:gd name="connsiteY8" fmla="*/ 577850 h 2736850"/>
              <a:gd name="connsiteX9" fmla="*/ 1924050 w 4184650"/>
              <a:gd name="connsiteY9" fmla="*/ 336550 h 2736850"/>
              <a:gd name="connsiteX10" fmla="*/ 2273300 w 4184650"/>
              <a:gd name="connsiteY10" fmla="*/ 120650 h 2736850"/>
              <a:gd name="connsiteX11" fmla="*/ 2705100 w 4184650"/>
              <a:gd name="connsiteY11" fmla="*/ 44450 h 2736850"/>
              <a:gd name="connsiteX12" fmla="*/ 3803650 w 4184650"/>
              <a:gd name="connsiteY12" fmla="*/ 0 h 2736850"/>
              <a:gd name="connsiteX13" fmla="*/ 4184650 w 4184650"/>
              <a:gd name="connsiteY13" fmla="*/ 0 h 2736850"/>
              <a:gd name="connsiteX0" fmla="*/ 0 w 4184650"/>
              <a:gd name="connsiteY0" fmla="*/ 2736850 h 2736850"/>
              <a:gd name="connsiteX1" fmla="*/ 266700 w 4184650"/>
              <a:gd name="connsiteY1" fmla="*/ 2736850 h 2736850"/>
              <a:gd name="connsiteX2" fmla="*/ 527050 w 4184650"/>
              <a:gd name="connsiteY2" fmla="*/ 2673350 h 2736850"/>
              <a:gd name="connsiteX3" fmla="*/ 831850 w 4184650"/>
              <a:gd name="connsiteY3" fmla="*/ 2540000 h 2736850"/>
              <a:gd name="connsiteX4" fmla="*/ 1022350 w 4184650"/>
              <a:gd name="connsiteY4" fmla="*/ 2374900 h 2736850"/>
              <a:gd name="connsiteX5" fmla="*/ 1219200 w 4184650"/>
              <a:gd name="connsiteY5" fmla="*/ 2044700 h 2736850"/>
              <a:gd name="connsiteX6" fmla="*/ 1371600 w 4184650"/>
              <a:gd name="connsiteY6" fmla="*/ 1492250 h 2736850"/>
              <a:gd name="connsiteX7" fmla="*/ 1549400 w 4184650"/>
              <a:gd name="connsiteY7" fmla="*/ 889000 h 2736850"/>
              <a:gd name="connsiteX8" fmla="*/ 1708150 w 4184650"/>
              <a:gd name="connsiteY8" fmla="*/ 577850 h 2736850"/>
              <a:gd name="connsiteX9" fmla="*/ 1924050 w 4184650"/>
              <a:gd name="connsiteY9" fmla="*/ 336550 h 2736850"/>
              <a:gd name="connsiteX10" fmla="*/ 2273300 w 4184650"/>
              <a:gd name="connsiteY10" fmla="*/ 120650 h 2736850"/>
              <a:gd name="connsiteX11" fmla="*/ 2705100 w 4184650"/>
              <a:gd name="connsiteY11" fmla="*/ 44450 h 2736850"/>
              <a:gd name="connsiteX12" fmla="*/ 3803650 w 4184650"/>
              <a:gd name="connsiteY12" fmla="*/ 0 h 2736850"/>
              <a:gd name="connsiteX13" fmla="*/ 4184650 w 4184650"/>
              <a:gd name="connsiteY13" fmla="*/ 0 h 2736850"/>
              <a:gd name="connsiteX0" fmla="*/ 0 w 4184650"/>
              <a:gd name="connsiteY0" fmla="*/ 2736850 h 2736850"/>
              <a:gd name="connsiteX1" fmla="*/ 266700 w 4184650"/>
              <a:gd name="connsiteY1" fmla="*/ 2736850 h 2736850"/>
              <a:gd name="connsiteX2" fmla="*/ 527050 w 4184650"/>
              <a:gd name="connsiteY2" fmla="*/ 2673350 h 2736850"/>
              <a:gd name="connsiteX3" fmla="*/ 831850 w 4184650"/>
              <a:gd name="connsiteY3" fmla="*/ 2540000 h 2736850"/>
              <a:gd name="connsiteX4" fmla="*/ 1022350 w 4184650"/>
              <a:gd name="connsiteY4" fmla="*/ 2374900 h 2736850"/>
              <a:gd name="connsiteX5" fmla="*/ 1219200 w 4184650"/>
              <a:gd name="connsiteY5" fmla="*/ 2044700 h 2736850"/>
              <a:gd name="connsiteX6" fmla="*/ 1371600 w 4184650"/>
              <a:gd name="connsiteY6" fmla="*/ 1492250 h 2736850"/>
              <a:gd name="connsiteX7" fmla="*/ 1549400 w 4184650"/>
              <a:gd name="connsiteY7" fmla="*/ 889000 h 2736850"/>
              <a:gd name="connsiteX8" fmla="*/ 1708150 w 4184650"/>
              <a:gd name="connsiteY8" fmla="*/ 577850 h 2736850"/>
              <a:gd name="connsiteX9" fmla="*/ 1924050 w 4184650"/>
              <a:gd name="connsiteY9" fmla="*/ 336550 h 2736850"/>
              <a:gd name="connsiteX10" fmla="*/ 2273300 w 4184650"/>
              <a:gd name="connsiteY10" fmla="*/ 120650 h 2736850"/>
              <a:gd name="connsiteX11" fmla="*/ 2705100 w 4184650"/>
              <a:gd name="connsiteY11" fmla="*/ 44450 h 2736850"/>
              <a:gd name="connsiteX12" fmla="*/ 3803650 w 4184650"/>
              <a:gd name="connsiteY12" fmla="*/ 0 h 2736850"/>
              <a:gd name="connsiteX13" fmla="*/ 4184650 w 4184650"/>
              <a:gd name="connsiteY13" fmla="*/ 0 h 2736850"/>
              <a:gd name="connsiteX0" fmla="*/ 0 w 4184650"/>
              <a:gd name="connsiteY0" fmla="*/ 2736850 h 2736850"/>
              <a:gd name="connsiteX1" fmla="*/ 266700 w 4184650"/>
              <a:gd name="connsiteY1" fmla="*/ 2736850 h 2736850"/>
              <a:gd name="connsiteX2" fmla="*/ 527050 w 4184650"/>
              <a:gd name="connsiteY2" fmla="*/ 2673350 h 2736850"/>
              <a:gd name="connsiteX3" fmla="*/ 831850 w 4184650"/>
              <a:gd name="connsiteY3" fmla="*/ 2540000 h 2736850"/>
              <a:gd name="connsiteX4" fmla="*/ 1092200 w 4184650"/>
              <a:gd name="connsiteY4" fmla="*/ 2298700 h 2736850"/>
              <a:gd name="connsiteX5" fmla="*/ 1219200 w 4184650"/>
              <a:gd name="connsiteY5" fmla="*/ 2044700 h 2736850"/>
              <a:gd name="connsiteX6" fmla="*/ 1371600 w 4184650"/>
              <a:gd name="connsiteY6" fmla="*/ 1492250 h 2736850"/>
              <a:gd name="connsiteX7" fmla="*/ 1549400 w 4184650"/>
              <a:gd name="connsiteY7" fmla="*/ 889000 h 2736850"/>
              <a:gd name="connsiteX8" fmla="*/ 1708150 w 4184650"/>
              <a:gd name="connsiteY8" fmla="*/ 577850 h 2736850"/>
              <a:gd name="connsiteX9" fmla="*/ 1924050 w 4184650"/>
              <a:gd name="connsiteY9" fmla="*/ 336550 h 2736850"/>
              <a:gd name="connsiteX10" fmla="*/ 2273300 w 4184650"/>
              <a:gd name="connsiteY10" fmla="*/ 120650 h 2736850"/>
              <a:gd name="connsiteX11" fmla="*/ 2705100 w 4184650"/>
              <a:gd name="connsiteY11" fmla="*/ 44450 h 2736850"/>
              <a:gd name="connsiteX12" fmla="*/ 3803650 w 4184650"/>
              <a:gd name="connsiteY12" fmla="*/ 0 h 2736850"/>
              <a:gd name="connsiteX13" fmla="*/ 4184650 w 4184650"/>
              <a:gd name="connsiteY13" fmla="*/ 0 h 2736850"/>
              <a:gd name="connsiteX0" fmla="*/ 0 w 4184650"/>
              <a:gd name="connsiteY0" fmla="*/ 2736850 h 2742413"/>
              <a:gd name="connsiteX1" fmla="*/ 266700 w 4184650"/>
              <a:gd name="connsiteY1" fmla="*/ 2736850 h 2742413"/>
              <a:gd name="connsiteX2" fmla="*/ 527050 w 4184650"/>
              <a:gd name="connsiteY2" fmla="*/ 2673350 h 2742413"/>
              <a:gd name="connsiteX3" fmla="*/ 831850 w 4184650"/>
              <a:gd name="connsiteY3" fmla="*/ 2540000 h 2742413"/>
              <a:gd name="connsiteX4" fmla="*/ 1092200 w 4184650"/>
              <a:gd name="connsiteY4" fmla="*/ 2298700 h 2742413"/>
              <a:gd name="connsiteX5" fmla="*/ 1219200 w 4184650"/>
              <a:gd name="connsiteY5" fmla="*/ 2044700 h 2742413"/>
              <a:gd name="connsiteX6" fmla="*/ 1371600 w 4184650"/>
              <a:gd name="connsiteY6" fmla="*/ 1492250 h 2742413"/>
              <a:gd name="connsiteX7" fmla="*/ 1549400 w 4184650"/>
              <a:gd name="connsiteY7" fmla="*/ 889000 h 2742413"/>
              <a:gd name="connsiteX8" fmla="*/ 1708150 w 4184650"/>
              <a:gd name="connsiteY8" fmla="*/ 577850 h 2742413"/>
              <a:gd name="connsiteX9" fmla="*/ 1924050 w 4184650"/>
              <a:gd name="connsiteY9" fmla="*/ 336550 h 2742413"/>
              <a:gd name="connsiteX10" fmla="*/ 2273300 w 4184650"/>
              <a:gd name="connsiteY10" fmla="*/ 120650 h 2742413"/>
              <a:gd name="connsiteX11" fmla="*/ 2705100 w 4184650"/>
              <a:gd name="connsiteY11" fmla="*/ 44450 h 2742413"/>
              <a:gd name="connsiteX12" fmla="*/ 3803650 w 4184650"/>
              <a:gd name="connsiteY12" fmla="*/ 0 h 2742413"/>
              <a:gd name="connsiteX13" fmla="*/ 4184650 w 4184650"/>
              <a:gd name="connsiteY13" fmla="*/ 0 h 2742413"/>
              <a:gd name="connsiteX0" fmla="*/ 0 w 3917950"/>
              <a:gd name="connsiteY0" fmla="*/ 2736850 h 2736850"/>
              <a:gd name="connsiteX1" fmla="*/ 260350 w 3917950"/>
              <a:gd name="connsiteY1" fmla="*/ 2673350 h 2736850"/>
              <a:gd name="connsiteX2" fmla="*/ 565150 w 3917950"/>
              <a:gd name="connsiteY2" fmla="*/ 2540000 h 2736850"/>
              <a:gd name="connsiteX3" fmla="*/ 825500 w 3917950"/>
              <a:gd name="connsiteY3" fmla="*/ 2298700 h 2736850"/>
              <a:gd name="connsiteX4" fmla="*/ 952500 w 3917950"/>
              <a:gd name="connsiteY4" fmla="*/ 2044700 h 2736850"/>
              <a:gd name="connsiteX5" fmla="*/ 1104900 w 3917950"/>
              <a:gd name="connsiteY5" fmla="*/ 1492250 h 2736850"/>
              <a:gd name="connsiteX6" fmla="*/ 1282700 w 3917950"/>
              <a:gd name="connsiteY6" fmla="*/ 889000 h 2736850"/>
              <a:gd name="connsiteX7" fmla="*/ 1441450 w 3917950"/>
              <a:gd name="connsiteY7" fmla="*/ 577850 h 2736850"/>
              <a:gd name="connsiteX8" fmla="*/ 1657350 w 3917950"/>
              <a:gd name="connsiteY8" fmla="*/ 336550 h 2736850"/>
              <a:gd name="connsiteX9" fmla="*/ 2006600 w 3917950"/>
              <a:gd name="connsiteY9" fmla="*/ 120650 h 2736850"/>
              <a:gd name="connsiteX10" fmla="*/ 2438400 w 3917950"/>
              <a:gd name="connsiteY10" fmla="*/ 44450 h 2736850"/>
              <a:gd name="connsiteX11" fmla="*/ 3536950 w 3917950"/>
              <a:gd name="connsiteY11" fmla="*/ 0 h 2736850"/>
              <a:gd name="connsiteX12" fmla="*/ 3917950 w 3917950"/>
              <a:gd name="connsiteY12" fmla="*/ 0 h 2736850"/>
              <a:gd name="connsiteX0" fmla="*/ 0 w 4125362"/>
              <a:gd name="connsiteY0" fmla="*/ 2736850 h 2736850"/>
              <a:gd name="connsiteX1" fmla="*/ 467762 w 4125362"/>
              <a:gd name="connsiteY1" fmla="*/ 2673350 h 2736850"/>
              <a:gd name="connsiteX2" fmla="*/ 772562 w 4125362"/>
              <a:gd name="connsiteY2" fmla="*/ 2540000 h 2736850"/>
              <a:gd name="connsiteX3" fmla="*/ 1032912 w 4125362"/>
              <a:gd name="connsiteY3" fmla="*/ 2298700 h 2736850"/>
              <a:gd name="connsiteX4" fmla="*/ 1159912 w 4125362"/>
              <a:gd name="connsiteY4" fmla="*/ 2044700 h 2736850"/>
              <a:gd name="connsiteX5" fmla="*/ 1312312 w 4125362"/>
              <a:gd name="connsiteY5" fmla="*/ 1492250 h 2736850"/>
              <a:gd name="connsiteX6" fmla="*/ 1490112 w 4125362"/>
              <a:gd name="connsiteY6" fmla="*/ 889000 h 2736850"/>
              <a:gd name="connsiteX7" fmla="*/ 1648862 w 4125362"/>
              <a:gd name="connsiteY7" fmla="*/ 577850 h 2736850"/>
              <a:gd name="connsiteX8" fmla="*/ 1864762 w 4125362"/>
              <a:gd name="connsiteY8" fmla="*/ 336550 h 2736850"/>
              <a:gd name="connsiteX9" fmla="*/ 2214012 w 4125362"/>
              <a:gd name="connsiteY9" fmla="*/ 120650 h 2736850"/>
              <a:gd name="connsiteX10" fmla="*/ 2645812 w 4125362"/>
              <a:gd name="connsiteY10" fmla="*/ 44450 h 2736850"/>
              <a:gd name="connsiteX11" fmla="*/ 3744362 w 4125362"/>
              <a:gd name="connsiteY11" fmla="*/ 0 h 2736850"/>
              <a:gd name="connsiteX12" fmla="*/ 4125362 w 4125362"/>
              <a:gd name="connsiteY12" fmla="*/ 0 h 273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5362" h="2736850">
                <a:moveTo>
                  <a:pt x="0" y="2736850"/>
                </a:moveTo>
                <a:cubicBezTo>
                  <a:pt x="87842" y="2726267"/>
                  <a:pt x="339002" y="2706158"/>
                  <a:pt x="467762" y="2673350"/>
                </a:cubicBezTo>
                <a:cubicBezTo>
                  <a:pt x="596522" y="2640542"/>
                  <a:pt x="678370" y="2602442"/>
                  <a:pt x="772562" y="2540000"/>
                </a:cubicBezTo>
                <a:cubicBezTo>
                  <a:pt x="866754" y="2477558"/>
                  <a:pt x="968354" y="2381250"/>
                  <a:pt x="1032912" y="2298700"/>
                </a:cubicBezTo>
                <a:cubicBezTo>
                  <a:pt x="1097470" y="2216150"/>
                  <a:pt x="1113345" y="2179108"/>
                  <a:pt x="1159912" y="2044700"/>
                </a:cubicBezTo>
                <a:cubicBezTo>
                  <a:pt x="1206479" y="1910292"/>
                  <a:pt x="1257279" y="1684867"/>
                  <a:pt x="1312312" y="1492250"/>
                </a:cubicBezTo>
                <a:cubicBezTo>
                  <a:pt x="1367345" y="1299633"/>
                  <a:pt x="1434020" y="1041400"/>
                  <a:pt x="1490112" y="889000"/>
                </a:cubicBezTo>
                <a:cubicBezTo>
                  <a:pt x="1546204" y="736600"/>
                  <a:pt x="1586420" y="669925"/>
                  <a:pt x="1648862" y="577850"/>
                </a:cubicBezTo>
                <a:cubicBezTo>
                  <a:pt x="1711304" y="485775"/>
                  <a:pt x="1770570" y="412750"/>
                  <a:pt x="1864762" y="336550"/>
                </a:cubicBezTo>
                <a:cubicBezTo>
                  <a:pt x="1958954" y="260350"/>
                  <a:pt x="2083837" y="169333"/>
                  <a:pt x="2214012" y="120650"/>
                </a:cubicBezTo>
                <a:cubicBezTo>
                  <a:pt x="2344187" y="71967"/>
                  <a:pt x="2392152" y="61221"/>
                  <a:pt x="2645812" y="44450"/>
                </a:cubicBezTo>
                <a:lnTo>
                  <a:pt x="3744362" y="0"/>
                </a:lnTo>
                <a:lnTo>
                  <a:pt x="4125362" y="0"/>
                </a:lnTo>
              </a:path>
            </a:pathLst>
          </a:custGeom>
          <a:ln w="31750" cap="flat" cmpd="sng" algn="ctr">
            <a:solidFill>
              <a:schemeClr val="accent6"/>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defTabSz="457200" fontAlgn="base">
              <a:spcBef>
                <a:spcPct val="0"/>
              </a:spcBef>
              <a:spcAft>
                <a:spcPct val="0"/>
              </a:spcAft>
              <a:defRPr/>
            </a:pPr>
            <a:endParaRPr lang="en-US" sz="1800" dirty="0">
              <a:solidFill>
                <a:prstClr val="black"/>
              </a:solidFill>
              <a:latin typeface="Arial" pitchFamily="34" charset="0"/>
              <a:cs typeface="Arial" pitchFamily="34" charset="0"/>
            </a:endParaRPr>
          </a:p>
          <a:p>
            <a:pPr algn="ctr" defTabSz="457200" fontAlgn="base">
              <a:spcBef>
                <a:spcPct val="0"/>
              </a:spcBef>
              <a:spcAft>
                <a:spcPct val="0"/>
              </a:spcAft>
              <a:defRPr/>
            </a:pPr>
            <a:endParaRPr lang="en-US" sz="18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35173847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p:txBody>
          <a:bodyPr/>
          <a:lstStyle/>
          <a:p>
            <a:r>
              <a:rPr lang="en-US" altLang="es-AR" sz="3200" smtClean="0">
                <a:latin typeface="Tahoma" pitchFamily="34" charset="0"/>
                <a:ea typeface="ヒラギノ角ゴ Pro W3"/>
                <a:cs typeface="Tahoma" pitchFamily="34" charset="0"/>
              </a:rPr>
              <a:t>Infección aguda: enfermedad sintomática</a:t>
            </a:r>
          </a:p>
        </p:txBody>
      </p:sp>
      <p:pic>
        <p:nvPicPr>
          <p:cNvPr id="110595" name="Content Placeholder 25"/>
          <p:cNvPicPr>
            <a:picLocks noChangeAspect="1"/>
          </p:cNvPicPr>
          <p:nvPr/>
        </p:nvPicPr>
        <p:blipFill>
          <a:blip r:embed="rId4"/>
          <a:stretch>
            <a:fillRect/>
          </a:stretch>
        </p:blipFill>
        <p:spPr>
          <a:xfrm>
            <a:off x="474133" y="1519238"/>
            <a:ext cx="11108267" cy="4673600"/>
          </a:xfrm>
          <a:prstGeom prst="rect">
            <a:avLst/>
          </a:prstGeom>
        </p:spPr>
      </p:pic>
      <p:sp>
        <p:nvSpPr>
          <p:cNvPr id="5" name="Rectangle 12"/>
          <p:cNvSpPr>
            <a:spLocks noChangeArrowheads="1"/>
          </p:cNvSpPr>
          <p:nvPr/>
        </p:nvSpPr>
        <p:spPr bwMode="auto">
          <a:xfrm>
            <a:off x="2175933" y="6199227"/>
            <a:ext cx="8229600" cy="320675"/>
          </a:xfrm>
          <a:prstGeom prst="rect">
            <a:avLst/>
          </a:prstGeom>
          <a:solidFill>
            <a:schemeClr val="tx1">
              <a:alpha val="80000"/>
            </a:schemeClr>
          </a:solidFill>
          <a:ln w="25400" cap="flat" cmpd="sng" algn="ctr">
            <a:solidFill>
              <a:srgbClr val="000000"/>
            </a:solidFill>
            <a:prstDash val="solid"/>
            <a:miter lim="800000"/>
            <a:headEnd type="none" w="med" len="med"/>
            <a:tailEnd type="none" w="med" len="med"/>
          </a:ln>
          <a:effectLst>
            <a:outerShdw blurRad="63500" dist="63500" dir="2700000">
              <a:srgbClr val="000000">
                <a:alpha val="75000"/>
              </a:srgbClr>
            </a:outerShdw>
          </a:effectLst>
        </p:spPr>
        <p:txBody>
          <a:bodyPr anchor="ctr"/>
          <a:lstStyle/>
          <a:p>
            <a:pPr marL="182880" indent="-457200" algn="ctr" defTabSz="457200" fontAlgn="base">
              <a:spcBef>
                <a:spcPct val="60000"/>
              </a:spcBef>
              <a:spcAft>
                <a:spcPct val="0"/>
              </a:spcAft>
              <a:buClr>
                <a:srgbClr val="FF0000"/>
              </a:buClr>
              <a:defRPr/>
            </a:pPr>
            <a:r>
              <a:rPr lang="en-US" sz="1800" dirty="0">
                <a:solidFill>
                  <a:srgbClr val="FFFFFF"/>
                </a:solidFill>
                <a:latin typeface="Tahoma" panose="020B0604030504040204" pitchFamily="34" charset="0"/>
                <a:ea typeface="ヒラギノ角ゴ Pro W3"/>
                <a:cs typeface="Tahoma" panose="020B0604030504040204" pitchFamily="34" charset="0"/>
              </a:rPr>
              <a:t>En general precede la </a:t>
            </a:r>
            <a:r>
              <a:rPr lang="en-US" sz="1800" dirty="0" err="1">
                <a:solidFill>
                  <a:srgbClr val="FFFFFF"/>
                </a:solidFill>
                <a:latin typeface="Tahoma" panose="020B0604030504040204" pitchFamily="34" charset="0"/>
                <a:ea typeface="ヒラギノ角ゴ Pro W3"/>
                <a:cs typeface="Tahoma" panose="020B0604030504040204" pitchFamily="34" charset="0"/>
              </a:rPr>
              <a:t>producción</a:t>
            </a:r>
            <a:r>
              <a:rPr lang="en-US" sz="1800" dirty="0">
                <a:solidFill>
                  <a:srgbClr val="FFFFFF"/>
                </a:solidFill>
                <a:latin typeface="Tahoma" panose="020B0604030504040204" pitchFamily="34" charset="0"/>
                <a:ea typeface="ヒラギノ角ゴ Pro W3"/>
                <a:cs typeface="Tahoma" panose="020B0604030504040204" pitchFamily="34" charset="0"/>
              </a:rPr>
              <a:t> de Ac</a:t>
            </a:r>
          </a:p>
        </p:txBody>
      </p:sp>
      <p:sp>
        <p:nvSpPr>
          <p:cNvPr id="6" name="Rectangle 5"/>
          <p:cNvSpPr/>
          <p:nvPr/>
        </p:nvSpPr>
        <p:spPr>
          <a:xfrm>
            <a:off x="4902200" y="1958975"/>
            <a:ext cx="1559984" cy="3263900"/>
          </a:xfrm>
          <a:prstGeom prst="rect">
            <a:avLst/>
          </a:prstGeom>
          <a:solidFill>
            <a:srgbClr val="C4E4DD">
              <a:alpha val="4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1800">
              <a:solidFill>
                <a:prstClr val="white"/>
              </a:solidFill>
              <a:latin typeface="Arial" pitchFamily="34" charset="0"/>
              <a:cs typeface="Arial" pitchFamily="34" charset="0"/>
            </a:endParaRPr>
          </a:p>
        </p:txBody>
      </p:sp>
      <p:sp>
        <p:nvSpPr>
          <p:cNvPr id="7" name="Rectangle 6"/>
          <p:cNvSpPr/>
          <p:nvPr/>
        </p:nvSpPr>
        <p:spPr>
          <a:xfrm>
            <a:off x="4889503" y="1760538"/>
            <a:ext cx="1572684" cy="146050"/>
          </a:xfrm>
          <a:prstGeom prst="rect">
            <a:avLst/>
          </a:prstGeom>
          <a:solidFill>
            <a:srgbClr val="778D82"/>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1400" dirty="0">
              <a:solidFill>
                <a:prstClr val="white"/>
              </a:solidFill>
              <a:latin typeface="Arial" pitchFamily="34" charset="0"/>
              <a:cs typeface="Arial" pitchFamily="34" charset="0"/>
            </a:endParaRPr>
          </a:p>
        </p:txBody>
      </p:sp>
      <p:cxnSp>
        <p:nvCxnSpPr>
          <p:cNvPr id="8" name="Straight Connector 7"/>
          <p:cNvCxnSpPr/>
          <p:nvPr/>
        </p:nvCxnSpPr>
        <p:spPr>
          <a:xfrm rot="5400000">
            <a:off x="4823632" y="3598600"/>
            <a:ext cx="3287713" cy="2116"/>
          </a:xfrm>
          <a:prstGeom prst="line">
            <a:avLst/>
          </a:prstGeom>
          <a:ln w="12700" cap="flat" cmpd="sng" algn="ctr">
            <a:solidFill>
              <a:schemeClr val="tx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a:off x="3250959" y="3598599"/>
            <a:ext cx="3287713" cy="2117"/>
          </a:xfrm>
          <a:prstGeom prst="line">
            <a:avLst/>
          </a:prstGeom>
          <a:ln w="12700" cap="flat" cmpd="sng" algn="ctr">
            <a:solidFill>
              <a:schemeClr val="tx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4337052" y="3022600"/>
            <a:ext cx="6062133" cy="2211388"/>
          </a:xfrm>
          <a:custGeom>
            <a:avLst/>
            <a:gdLst>
              <a:gd name="connsiteX0" fmla="*/ 0 w 4184650"/>
              <a:gd name="connsiteY0" fmla="*/ 2736850 h 2736850"/>
              <a:gd name="connsiteX1" fmla="*/ 266700 w 4184650"/>
              <a:gd name="connsiteY1" fmla="*/ 2736850 h 2736850"/>
              <a:gd name="connsiteX2" fmla="*/ 527050 w 4184650"/>
              <a:gd name="connsiteY2" fmla="*/ 2673350 h 2736850"/>
              <a:gd name="connsiteX3" fmla="*/ 831850 w 4184650"/>
              <a:gd name="connsiteY3" fmla="*/ 2540000 h 2736850"/>
              <a:gd name="connsiteX4" fmla="*/ 1022350 w 4184650"/>
              <a:gd name="connsiteY4" fmla="*/ 2374900 h 2736850"/>
              <a:gd name="connsiteX5" fmla="*/ 1219200 w 4184650"/>
              <a:gd name="connsiteY5" fmla="*/ 2044700 h 2736850"/>
              <a:gd name="connsiteX6" fmla="*/ 1371600 w 4184650"/>
              <a:gd name="connsiteY6" fmla="*/ 1492250 h 2736850"/>
              <a:gd name="connsiteX7" fmla="*/ 1549400 w 4184650"/>
              <a:gd name="connsiteY7" fmla="*/ 889000 h 2736850"/>
              <a:gd name="connsiteX8" fmla="*/ 1708150 w 4184650"/>
              <a:gd name="connsiteY8" fmla="*/ 577850 h 2736850"/>
              <a:gd name="connsiteX9" fmla="*/ 1924050 w 4184650"/>
              <a:gd name="connsiteY9" fmla="*/ 336550 h 2736850"/>
              <a:gd name="connsiteX10" fmla="*/ 2286000 w 4184650"/>
              <a:gd name="connsiteY10" fmla="*/ 152400 h 2736850"/>
              <a:gd name="connsiteX11" fmla="*/ 2705100 w 4184650"/>
              <a:gd name="connsiteY11" fmla="*/ 44450 h 2736850"/>
              <a:gd name="connsiteX12" fmla="*/ 3803650 w 4184650"/>
              <a:gd name="connsiteY12" fmla="*/ 0 h 2736850"/>
              <a:gd name="connsiteX13" fmla="*/ 4184650 w 4184650"/>
              <a:gd name="connsiteY13" fmla="*/ 0 h 2736850"/>
              <a:gd name="connsiteX0" fmla="*/ 0 w 4184650"/>
              <a:gd name="connsiteY0" fmla="*/ 2736850 h 2736850"/>
              <a:gd name="connsiteX1" fmla="*/ 266700 w 4184650"/>
              <a:gd name="connsiteY1" fmla="*/ 2736850 h 2736850"/>
              <a:gd name="connsiteX2" fmla="*/ 527050 w 4184650"/>
              <a:gd name="connsiteY2" fmla="*/ 2673350 h 2736850"/>
              <a:gd name="connsiteX3" fmla="*/ 831850 w 4184650"/>
              <a:gd name="connsiteY3" fmla="*/ 2540000 h 2736850"/>
              <a:gd name="connsiteX4" fmla="*/ 1022350 w 4184650"/>
              <a:gd name="connsiteY4" fmla="*/ 2374900 h 2736850"/>
              <a:gd name="connsiteX5" fmla="*/ 1219200 w 4184650"/>
              <a:gd name="connsiteY5" fmla="*/ 2044700 h 2736850"/>
              <a:gd name="connsiteX6" fmla="*/ 1371600 w 4184650"/>
              <a:gd name="connsiteY6" fmla="*/ 1492250 h 2736850"/>
              <a:gd name="connsiteX7" fmla="*/ 1549400 w 4184650"/>
              <a:gd name="connsiteY7" fmla="*/ 889000 h 2736850"/>
              <a:gd name="connsiteX8" fmla="*/ 1708150 w 4184650"/>
              <a:gd name="connsiteY8" fmla="*/ 577850 h 2736850"/>
              <a:gd name="connsiteX9" fmla="*/ 1924050 w 4184650"/>
              <a:gd name="connsiteY9" fmla="*/ 336550 h 2736850"/>
              <a:gd name="connsiteX10" fmla="*/ 2286000 w 4184650"/>
              <a:gd name="connsiteY10" fmla="*/ 152400 h 2736850"/>
              <a:gd name="connsiteX11" fmla="*/ 2705100 w 4184650"/>
              <a:gd name="connsiteY11" fmla="*/ 44450 h 2736850"/>
              <a:gd name="connsiteX12" fmla="*/ 3803650 w 4184650"/>
              <a:gd name="connsiteY12" fmla="*/ 0 h 2736850"/>
              <a:gd name="connsiteX13" fmla="*/ 4184650 w 4184650"/>
              <a:gd name="connsiteY13" fmla="*/ 0 h 2736850"/>
              <a:gd name="connsiteX0" fmla="*/ 0 w 4184650"/>
              <a:gd name="connsiteY0" fmla="*/ 2736850 h 2736850"/>
              <a:gd name="connsiteX1" fmla="*/ 266700 w 4184650"/>
              <a:gd name="connsiteY1" fmla="*/ 2736850 h 2736850"/>
              <a:gd name="connsiteX2" fmla="*/ 527050 w 4184650"/>
              <a:gd name="connsiteY2" fmla="*/ 2673350 h 2736850"/>
              <a:gd name="connsiteX3" fmla="*/ 831850 w 4184650"/>
              <a:gd name="connsiteY3" fmla="*/ 2540000 h 2736850"/>
              <a:gd name="connsiteX4" fmla="*/ 1022350 w 4184650"/>
              <a:gd name="connsiteY4" fmla="*/ 2374900 h 2736850"/>
              <a:gd name="connsiteX5" fmla="*/ 1219200 w 4184650"/>
              <a:gd name="connsiteY5" fmla="*/ 2044700 h 2736850"/>
              <a:gd name="connsiteX6" fmla="*/ 1371600 w 4184650"/>
              <a:gd name="connsiteY6" fmla="*/ 1492250 h 2736850"/>
              <a:gd name="connsiteX7" fmla="*/ 1549400 w 4184650"/>
              <a:gd name="connsiteY7" fmla="*/ 889000 h 2736850"/>
              <a:gd name="connsiteX8" fmla="*/ 1708150 w 4184650"/>
              <a:gd name="connsiteY8" fmla="*/ 577850 h 2736850"/>
              <a:gd name="connsiteX9" fmla="*/ 1924050 w 4184650"/>
              <a:gd name="connsiteY9" fmla="*/ 336550 h 2736850"/>
              <a:gd name="connsiteX10" fmla="*/ 2286000 w 4184650"/>
              <a:gd name="connsiteY10" fmla="*/ 152400 h 2736850"/>
              <a:gd name="connsiteX11" fmla="*/ 2705100 w 4184650"/>
              <a:gd name="connsiteY11" fmla="*/ 44450 h 2736850"/>
              <a:gd name="connsiteX12" fmla="*/ 3803650 w 4184650"/>
              <a:gd name="connsiteY12" fmla="*/ 0 h 2736850"/>
              <a:gd name="connsiteX13" fmla="*/ 4184650 w 4184650"/>
              <a:gd name="connsiteY13" fmla="*/ 0 h 2736850"/>
              <a:gd name="connsiteX0" fmla="*/ 0 w 4184650"/>
              <a:gd name="connsiteY0" fmla="*/ 2736850 h 2736850"/>
              <a:gd name="connsiteX1" fmla="*/ 266700 w 4184650"/>
              <a:gd name="connsiteY1" fmla="*/ 2736850 h 2736850"/>
              <a:gd name="connsiteX2" fmla="*/ 527050 w 4184650"/>
              <a:gd name="connsiteY2" fmla="*/ 2673350 h 2736850"/>
              <a:gd name="connsiteX3" fmla="*/ 831850 w 4184650"/>
              <a:gd name="connsiteY3" fmla="*/ 2540000 h 2736850"/>
              <a:gd name="connsiteX4" fmla="*/ 1022350 w 4184650"/>
              <a:gd name="connsiteY4" fmla="*/ 2374900 h 2736850"/>
              <a:gd name="connsiteX5" fmla="*/ 1219200 w 4184650"/>
              <a:gd name="connsiteY5" fmla="*/ 2044700 h 2736850"/>
              <a:gd name="connsiteX6" fmla="*/ 1371600 w 4184650"/>
              <a:gd name="connsiteY6" fmla="*/ 1492250 h 2736850"/>
              <a:gd name="connsiteX7" fmla="*/ 1549400 w 4184650"/>
              <a:gd name="connsiteY7" fmla="*/ 889000 h 2736850"/>
              <a:gd name="connsiteX8" fmla="*/ 1708150 w 4184650"/>
              <a:gd name="connsiteY8" fmla="*/ 577850 h 2736850"/>
              <a:gd name="connsiteX9" fmla="*/ 1924050 w 4184650"/>
              <a:gd name="connsiteY9" fmla="*/ 336550 h 2736850"/>
              <a:gd name="connsiteX10" fmla="*/ 2286000 w 4184650"/>
              <a:gd name="connsiteY10" fmla="*/ 152400 h 2736850"/>
              <a:gd name="connsiteX11" fmla="*/ 2705100 w 4184650"/>
              <a:gd name="connsiteY11" fmla="*/ 44450 h 2736850"/>
              <a:gd name="connsiteX12" fmla="*/ 3803650 w 4184650"/>
              <a:gd name="connsiteY12" fmla="*/ 0 h 2736850"/>
              <a:gd name="connsiteX13" fmla="*/ 4184650 w 4184650"/>
              <a:gd name="connsiteY13" fmla="*/ 0 h 2736850"/>
              <a:gd name="connsiteX0" fmla="*/ 0 w 4184650"/>
              <a:gd name="connsiteY0" fmla="*/ 2736850 h 2736850"/>
              <a:gd name="connsiteX1" fmla="*/ 266700 w 4184650"/>
              <a:gd name="connsiteY1" fmla="*/ 2736850 h 2736850"/>
              <a:gd name="connsiteX2" fmla="*/ 527050 w 4184650"/>
              <a:gd name="connsiteY2" fmla="*/ 2673350 h 2736850"/>
              <a:gd name="connsiteX3" fmla="*/ 831850 w 4184650"/>
              <a:gd name="connsiteY3" fmla="*/ 2540000 h 2736850"/>
              <a:gd name="connsiteX4" fmla="*/ 1022350 w 4184650"/>
              <a:gd name="connsiteY4" fmla="*/ 2374900 h 2736850"/>
              <a:gd name="connsiteX5" fmla="*/ 1219200 w 4184650"/>
              <a:gd name="connsiteY5" fmla="*/ 2044700 h 2736850"/>
              <a:gd name="connsiteX6" fmla="*/ 1371600 w 4184650"/>
              <a:gd name="connsiteY6" fmla="*/ 1492250 h 2736850"/>
              <a:gd name="connsiteX7" fmla="*/ 1549400 w 4184650"/>
              <a:gd name="connsiteY7" fmla="*/ 889000 h 2736850"/>
              <a:gd name="connsiteX8" fmla="*/ 1708150 w 4184650"/>
              <a:gd name="connsiteY8" fmla="*/ 577850 h 2736850"/>
              <a:gd name="connsiteX9" fmla="*/ 1924050 w 4184650"/>
              <a:gd name="connsiteY9" fmla="*/ 336550 h 2736850"/>
              <a:gd name="connsiteX10" fmla="*/ 2286000 w 4184650"/>
              <a:gd name="connsiteY10" fmla="*/ 152400 h 2736850"/>
              <a:gd name="connsiteX11" fmla="*/ 2705100 w 4184650"/>
              <a:gd name="connsiteY11" fmla="*/ 44450 h 2736850"/>
              <a:gd name="connsiteX12" fmla="*/ 3803650 w 4184650"/>
              <a:gd name="connsiteY12" fmla="*/ 0 h 2736850"/>
              <a:gd name="connsiteX13" fmla="*/ 4184650 w 4184650"/>
              <a:gd name="connsiteY13" fmla="*/ 0 h 2736850"/>
              <a:gd name="connsiteX0" fmla="*/ 0 w 4184650"/>
              <a:gd name="connsiteY0" fmla="*/ 2736850 h 2736850"/>
              <a:gd name="connsiteX1" fmla="*/ 266700 w 4184650"/>
              <a:gd name="connsiteY1" fmla="*/ 2736850 h 2736850"/>
              <a:gd name="connsiteX2" fmla="*/ 527050 w 4184650"/>
              <a:gd name="connsiteY2" fmla="*/ 2673350 h 2736850"/>
              <a:gd name="connsiteX3" fmla="*/ 831850 w 4184650"/>
              <a:gd name="connsiteY3" fmla="*/ 2540000 h 2736850"/>
              <a:gd name="connsiteX4" fmla="*/ 1022350 w 4184650"/>
              <a:gd name="connsiteY4" fmla="*/ 2374900 h 2736850"/>
              <a:gd name="connsiteX5" fmla="*/ 1219200 w 4184650"/>
              <a:gd name="connsiteY5" fmla="*/ 2044700 h 2736850"/>
              <a:gd name="connsiteX6" fmla="*/ 1371600 w 4184650"/>
              <a:gd name="connsiteY6" fmla="*/ 1492250 h 2736850"/>
              <a:gd name="connsiteX7" fmla="*/ 1549400 w 4184650"/>
              <a:gd name="connsiteY7" fmla="*/ 889000 h 2736850"/>
              <a:gd name="connsiteX8" fmla="*/ 1708150 w 4184650"/>
              <a:gd name="connsiteY8" fmla="*/ 577850 h 2736850"/>
              <a:gd name="connsiteX9" fmla="*/ 1924050 w 4184650"/>
              <a:gd name="connsiteY9" fmla="*/ 336550 h 2736850"/>
              <a:gd name="connsiteX10" fmla="*/ 2286000 w 4184650"/>
              <a:gd name="connsiteY10" fmla="*/ 152400 h 2736850"/>
              <a:gd name="connsiteX11" fmla="*/ 2705100 w 4184650"/>
              <a:gd name="connsiteY11" fmla="*/ 44450 h 2736850"/>
              <a:gd name="connsiteX12" fmla="*/ 3803650 w 4184650"/>
              <a:gd name="connsiteY12" fmla="*/ 0 h 2736850"/>
              <a:gd name="connsiteX13" fmla="*/ 4184650 w 4184650"/>
              <a:gd name="connsiteY13" fmla="*/ 0 h 2736850"/>
              <a:gd name="connsiteX0" fmla="*/ 0 w 4184650"/>
              <a:gd name="connsiteY0" fmla="*/ 2736850 h 2736850"/>
              <a:gd name="connsiteX1" fmla="*/ 266700 w 4184650"/>
              <a:gd name="connsiteY1" fmla="*/ 2736850 h 2736850"/>
              <a:gd name="connsiteX2" fmla="*/ 527050 w 4184650"/>
              <a:gd name="connsiteY2" fmla="*/ 2673350 h 2736850"/>
              <a:gd name="connsiteX3" fmla="*/ 831850 w 4184650"/>
              <a:gd name="connsiteY3" fmla="*/ 2540000 h 2736850"/>
              <a:gd name="connsiteX4" fmla="*/ 1022350 w 4184650"/>
              <a:gd name="connsiteY4" fmla="*/ 2374900 h 2736850"/>
              <a:gd name="connsiteX5" fmla="*/ 1219200 w 4184650"/>
              <a:gd name="connsiteY5" fmla="*/ 2044700 h 2736850"/>
              <a:gd name="connsiteX6" fmla="*/ 1371600 w 4184650"/>
              <a:gd name="connsiteY6" fmla="*/ 1492250 h 2736850"/>
              <a:gd name="connsiteX7" fmla="*/ 1549400 w 4184650"/>
              <a:gd name="connsiteY7" fmla="*/ 889000 h 2736850"/>
              <a:gd name="connsiteX8" fmla="*/ 1708150 w 4184650"/>
              <a:gd name="connsiteY8" fmla="*/ 577850 h 2736850"/>
              <a:gd name="connsiteX9" fmla="*/ 1924050 w 4184650"/>
              <a:gd name="connsiteY9" fmla="*/ 336550 h 2736850"/>
              <a:gd name="connsiteX10" fmla="*/ 2286000 w 4184650"/>
              <a:gd name="connsiteY10" fmla="*/ 152400 h 2736850"/>
              <a:gd name="connsiteX11" fmla="*/ 2705100 w 4184650"/>
              <a:gd name="connsiteY11" fmla="*/ 44450 h 2736850"/>
              <a:gd name="connsiteX12" fmla="*/ 3803650 w 4184650"/>
              <a:gd name="connsiteY12" fmla="*/ 0 h 2736850"/>
              <a:gd name="connsiteX13" fmla="*/ 4184650 w 4184650"/>
              <a:gd name="connsiteY13" fmla="*/ 0 h 2736850"/>
              <a:gd name="connsiteX0" fmla="*/ 0 w 4184650"/>
              <a:gd name="connsiteY0" fmla="*/ 2736850 h 2736850"/>
              <a:gd name="connsiteX1" fmla="*/ 266700 w 4184650"/>
              <a:gd name="connsiteY1" fmla="*/ 2736850 h 2736850"/>
              <a:gd name="connsiteX2" fmla="*/ 527050 w 4184650"/>
              <a:gd name="connsiteY2" fmla="*/ 2673350 h 2736850"/>
              <a:gd name="connsiteX3" fmla="*/ 831850 w 4184650"/>
              <a:gd name="connsiteY3" fmla="*/ 2540000 h 2736850"/>
              <a:gd name="connsiteX4" fmla="*/ 1022350 w 4184650"/>
              <a:gd name="connsiteY4" fmla="*/ 2374900 h 2736850"/>
              <a:gd name="connsiteX5" fmla="*/ 1219200 w 4184650"/>
              <a:gd name="connsiteY5" fmla="*/ 2044700 h 2736850"/>
              <a:gd name="connsiteX6" fmla="*/ 1371600 w 4184650"/>
              <a:gd name="connsiteY6" fmla="*/ 1492250 h 2736850"/>
              <a:gd name="connsiteX7" fmla="*/ 1549400 w 4184650"/>
              <a:gd name="connsiteY7" fmla="*/ 889000 h 2736850"/>
              <a:gd name="connsiteX8" fmla="*/ 1708150 w 4184650"/>
              <a:gd name="connsiteY8" fmla="*/ 577850 h 2736850"/>
              <a:gd name="connsiteX9" fmla="*/ 1924050 w 4184650"/>
              <a:gd name="connsiteY9" fmla="*/ 336550 h 2736850"/>
              <a:gd name="connsiteX10" fmla="*/ 2286000 w 4184650"/>
              <a:gd name="connsiteY10" fmla="*/ 152400 h 2736850"/>
              <a:gd name="connsiteX11" fmla="*/ 2705100 w 4184650"/>
              <a:gd name="connsiteY11" fmla="*/ 44450 h 2736850"/>
              <a:gd name="connsiteX12" fmla="*/ 3803650 w 4184650"/>
              <a:gd name="connsiteY12" fmla="*/ 0 h 2736850"/>
              <a:gd name="connsiteX13" fmla="*/ 4184650 w 4184650"/>
              <a:gd name="connsiteY13" fmla="*/ 0 h 2736850"/>
              <a:gd name="connsiteX0" fmla="*/ 0 w 4184650"/>
              <a:gd name="connsiteY0" fmla="*/ 2736850 h 2736850"/>
              <a:gd name="connsiteX1" fmla="*/ 266700 w 4184650"/>
              <a:gd name="connsiteY1" fmla="*/ 2736850 h 2736850"/>
              <a:gd name="connsiteX2" fmla="*/ 527050 w 4184650"/>
              <a:gd name="connsiteY2" fmla="*/ 2673350 h 2736850"/>
              <a:gd name="connsiteX3" fmla="*/ 831850 w 4184650"/>
              <a:gd name="connsiteY3" fmla="*/ 2540000 h 2736850"/>
              <a:gd name="connsiteX4" fmla="*/ 1022350 w 4184650"/>
              <a:gd name="connsiteY4" fmla="*/ 2374900 h 2736850"/>
              <a:gd name="connsiteX5" fmla="*/ 1219200 w 4184650"/>
              <a:gd name="connsiteY5" fmla="*/ 2044700 h 2736850"/>
              <a:gd name="connsiteX6" fmla="*/ 1371600 w 4184650"/>
              <a:gd name="connsiteY6" fmla="*/ 1492250 h 2736850"/>
              <a:gd name="connsiteX7" fmla="*/ 1549400 w 4184650"/>
              <a:gd name="connsiteY7" fmla="*/ 889000 h 2736850"/>
              <a:gd name="connsiteX8" fmla="*/ 1708150 w 4184650"/>
              <a:gd name="connsiteY8" fmla="*/ 577850 h 2736850"/>
              <a:gd name="connsiteX9" fmla="*/ 1924050 w 4184650"/>
              <a:gd name="connsiteY9" fmla="*/ 336550 h 2736850"/>
              <a:gd name="connsiteX10" fmla="*/ 2286000 w 4184650"/>
              <a:gd name="connsiteY10" fmla="*/ 152400 h 2736850"/>
              <a:gd name="connsiteX11" fmla="*/ 2705100 w 4184650"/>
              <a:gd name="connsiteY11" fmla="*/ 44450 h 2736850"/>
              <a:gd name="connsiteX12" fmla="*/ 3803650 w 4184650"/>
              <a:gd name="connsiteY12" fmla="*/ 0 h 2736850"/>
              <a:gd name="connsiteX13" fmla="*/ 4184650 w 4184650"/>
              <a:gd name="connsiteY13" fmla="*/ 0 h 2736850"/>
              <a:gd name="connsiteX0" fmla="*/ 0 w 4184650"/>
              <a:gd name="connsiteY0" fmla="*/ 2736850 h 2736850"/>
              <a:gd name="connsiteX1" fmla="*/ 266700 w 4184650"/>
              <a:gd name="connsiteY1" fmla="*/ 2736850 h 2736850"/>
              <a:gd name="connsiteX2" fmla="*/ 527050 w 4184650"/>
              <a:gd name="connsiteY2" fmla="*/ 2673350 h 2736850"/>
              <a:gd name="connsiteX3" fmla="*/ 831850 w 4184650"/>
              <a:gd name="connsiteY3" fmla="*/ 2540000 h 2736850"/>
              <a:gd name="connsiteX4" fmla="*/ 1022350 w 4184650"/>
              <a:gd name="connsiteY4" fmla="*/ 2374900 h 2736850"/>
              <a:gd name="connsiteX5" fmla="*/ 1219200 w 4184650"/>
              <a:gd name="connsiteY5" fmla="*/ 2044700 h 2736850"/>
              <a:gd name="connsiteX6" fmla="*/ 1371600 w 4184650"/>
              <a:gd name="connsiteY6" fmla="*/ 1492250 h 2736850"/>
              <a:gd name="connsiteX7" fmla="*/ 1549400 w 4184650"/>
              <a:gd name="connsiteY7" fmla="*/ 889000 h 2736850"/>
              <a:gd name="connsiteX8" fmla="*/ 1708150 w 4184650"/>
              <a:gd name="connsiteY8" fmla="*/ 577850 h 2736850"/>
              <a:gd name="connsiteX9" fmla="*/ 1924050 w 4184650"/>
              <a:gd name="connsiteY9" fmla="*/ 336550 h 2736850"/>
              <a:gd name="connsiteX10" fmla="*/ 2286000 w 4184650"/>
              <a:gd name="connsiteY10" fmla="*/ 152400 h 2736850"/>
              <a:gd name="connsiteX11" fmla="*/ 2705100 w 4184650"/>
              <a:gd name="connsiteY11" fmla="*/ 44450 h 2736850"/>
              <a:gd name="connsiteX12" fmla="*/ 3803650 w 4184650"/>
              <a:gd name="connsiteY12" fmla="*/ 0 h 2736850"/>
              <a:gd name="connsiteX13" fmla="*/ 4184650 w 4184650"/>
              <a:gd name="connsiteY13" fmla="*/ 0 h 2736850"/>
              <a:gd name="connsiteX0" fmla="*/ 0 w 4184650"/>
              <a:gd name="connsiteY0" fmla="*/ 2736850 h 2736850"/>
              <a:gd name="connsiteX1" fmla="*/ 266700 w 4184650"/>
              <a:gd name="connsiteY1" fmla="*/ 2736850 h 2736850"/>
              <a:gd name="connsiteX2" fmla="*/ 527050 w 4184650"/>
              <a:gd name="connsiteY2" fmla="*/ 2673350 h 2736850"/>
              <a:gd name="connsiteX3" fmla="*/ 831850 w 4184650"/>
              <a:gd name="connsiteY3" fmla="*/ 2540000 h 2736850"/>
              <a:gd name="connsiteX4" fmla="*/ 1022350 w 4184650"/>
              <a:gd name="connsiteY4" fmla="*/ 2374900 h 2736850"/>
              <a:gd name="connsiteX5" fmla="*/ 1219200 w 4184650"/>
              <a:gd name="connsiteY5" fmla="*/ 2044700 h 2736850"/>
              <a:gd name="connsiteX6" fmla="*/ 1371600 w 4184650"/>
              <a:gd name="connsiteY6" fmla="*/ 1492250 h 2736850"/>
              <a:gd name="connsiteX7" fmla="*/ 1549400 w 4184650"/>
              <a:gd name="connsiteY7" fmla="*/ 889000 h 2736850"/>
              <a:gd name="connsiteX8" fmla="*/ 1708150 w 4184650"/>
              <a:gd name="connsiteY8" fmla="*/ 577850 h 2736850"/>
              <a:gd name="connsiteX9" fmla="*/ 1924050 w 4184650"/>
              <a:gd name="connsiteY9" fmla="*/ 336550 h 2736850"/>
              <a:gd name="connsiteX10" fmla="*/ 2286000 w 4184650"/>
              <a:gd name="connsiteY10" fmla="*/ 152400 h 2736850"/>
              <a:gd name="connsiteX11" fmla="*/ 2705100 w 4184650"/>
              <a:gd name="connsiteY11" fmla="*/ 44450 h 2736850"/>
              <a:gd name="connsiteX12" fmla="*/ 3803650 w 4184650"/>
              <a:gd name="connsiteY12" fmla="*/ 0 h 2736850"/>
              <a:gd name="connsiteX13" fmla="*/ 4184650 w 4184650"/>
              <a:gd name="connsiteY13" fmla="*/ 0 h 2736850"/>
              <a:gd name="connsiteX0" fmla="*/ 0 w 4184650"/>
              <a:gd name="connsiteY0" fmla="*/ 2744258 h 2744258"/>
              <a:gd name="connsiteX1" fmla="*/ 266700 w 4184650"/>
              <a:gd name="connsiteY1" fmla="*/ 2744258 h 2744258"/>
              <a:gd name="connsiteX2" fmla="*/ 527050 w 4184650"/>
              <a:gd name="connsiteY2" fmla="*/ 2680758 h 2744258"/>
              <a:gd name="connsiteX3" fmla="*/ 831850 w 4184650"/>
              <a:gd name="connsiteY3" fmla="*/ 2547408 h 2744258"/>
              <a:gd name="connsiteX4" fmla="*/ 1022350 w 4184650"/>
              <a:gd name="connsiteY4" fmla="*/ 2382308 h 2744258"/>
              <a:gd name="connsiteX5" fmla="*/ 1219200 w 4184650"/>
              <a:gd name="connsiteY5" fmla="*/ 2052108 h 2744258"/>
              <a:gd name="connsiteX6" fmla="*/ 1371600 w 4184650"/>
              <a:gd name="connsiteY6" fmla="*/ 1499658 h 2744258"/>
              <a:gd name="connsiteX7" fmla="*/ 1549400 w 4184650"/>
              <a:gd name="connsiteY7" fmla="*/ 896408 h 2744258"/>
              <a:gd name="connsiteX8" fmla="*/ 1708150 w 4184650"/>
              <a:gd name="connsiteY8" fmla="*/ 585258 h 2744258"/>
              <a:gd name="connsiteX9" fmla="*/ 1924050 w 4184650"/>
              <a:gd name="connsiteY9" fmla="*/ 343958 h 2744258"/>
              <a:gd name="connsiteX10" fmla="*/ 2286000 w 4184650"/>
              <a:gd name="connsiteY10" fmla="*/ 159808 h 2744258"/>
              <a:gd name="connsiteX11" fmla="*/ 2705100 w 4184650"/>
              <a:gd name="connsiteY11" fmla="*/ 51858 h 2744258"/>
              <a:gd name="connsiteX12" fmla="*/ 3803650 w 4184650"/>
              <a:gd name="connsiteY12" fmla="*/ 7408 h 2744258"/>
              <a:gd name="connsiteX13" fmla="*/ 4184650 w 4184650"/>
              <a:gd name="connsiteY13" fmla="*/ 7408 h 2744258"/>
              <a:gd name="connsiteX0" fmla="*/ 0 w 4184650"/>
              <a:gd name="connsiteY0" fmla="*/ 2744258 h 2744258"/>
              <a:gd name="connsiteX1" fmla="*/ 266700 w 4184650"/>
              <a:gd name="connsiteY1" fmla="*/ 2744258 h 2744258"/>
              <a:gd name="connsiteX2" fmla="*/ 527050 w 4184650"/>
              <a:gd name="connsiteY2" fmla="*/ 2680758 h 2744258"/>
              <a:gd name="connsiteX3" fmla="*/ 831850 w 4184650"/>
              <a:gd name="connsiteY3" fmla="*/ 2547408 h 2744258"/>
              <a:gd name="connsiteX4" fmla="*/ 1022350 w 4184650"/>
              <a:gd name="connsiteY4" fmla="*/ 2382308 h 2744258"/>
              <a:gd name="connsiteX5" fmla="*/ 1219200 w 4184650"/>
              <a:gd name="connsiteY5" fmla="*/ 2052108 h 2744258"/>
              <a:gd name="connsiteX6" fmla="*/ 1371600 w 4184650"/>
              <a:gd name="connsiteY6" fmla="*/ 1499658 h 2744258"/>
              <a:gd name="connsiteX7" fmla="*/ 1549400 w 4184650"/>
              <a:gd name="connsiteY7" fmla="*/ 896408 h 2744258"/>
              <a:gd name="connsiteX8" fmla="*/ 1708150 w 4184650"/>
              <a:gd name="connsiteY8" fmla="*/ 585258 h 2744258"/>
              <a:gd name="connsiteX9" fmla="*/ 1924050 w 4184650"/>
              <a:gd name="connsiteY9" fmla="*/ 343958 h 2744258"/>
              <a:gd name="connsiteX10" fmla="*/ 2286000 w 4184650"/>
              <a:gd name="connsiteY10" fmla="*/ 159808 h 2744258"/>
              <a:gd name="connsiteX11" fmla="*/ 2705100 w 4184650"/>
              <a:gd name="connsiteY11" fmla="*/ 51858 h 2744258"/>
              <a:gd name="connsiteX12" fmla="*/ 3803650 w 4184650"/>
              <a:gd name="connsiteY12" fmla="*/ 7408 h 2744258"/>
              <a:gd name="connsiteX13" fmla="*/ 4184650 w 4184650"/>
              <a:gd name="connsiteY13" fmla="*/ 7408 h 2744258"/>
              <a:gd name="connsiteX0" fmla="*/ 0 w 4184650"/>
              <a:gd name="connsiteY0" fmla="*/ 2744258 h 2744258"/>
              <a:gd name="connsiteX1" fmla="*/ 266700 w 4184650"/>
              <a:gd name="connsiteY1" fmla="*/ 2744258 h 2744258"/>
              <a:gd name="connsiteX2" fmla="*/ 527050 w 4184650"/>
              <a:gd name="connsiteY2" fmla="*/ 2680758 h 2744258"/>
              <a:gd name="connsiteX3" fmla="*/ 831850 w 4184650"/>
              <a:gd name="connsiteY3" fmla="*/ 2547408 h 2744258"/>
              <a:gd name="connsiteX4" fmla="*/ 1022350 w 4184650"/>
              <a:gd name="connsiteY4" fmla="*/ 2382308 h 2744258"/>
              <a:gd name="connsiteX5" fmla="*/ 1219200 w 4184650"/>
              <a:gd name="connsiteY5" fmla="*/ 2052108 h 2744258"/>
              <a:gd name="connsiteX6" fmla="*/ 1371600 w 4184650"/>
              <a:gd name="connsiteY6" fmla="*/ 1499658 h 2744258"/>
              <a:gd name="connsiteX7" fmla="*/ 1549400 w 4184650"/>
              <a:gd name="connsiteY7" fmla="*/ 896408 h 2744258"/>
              <a:gd name="connsiteX8" fmla="*/ 1708150 w 4184650"/>
              <a:gd name="connsiteY8" fmla="*/ 585258 h 2744258"/>
              <a:gd name="connsiteX9" fmla="*/ 1924050 w 4184650"/>
              <a:gd name="connsiteY9" fmla="*/ 343958 h 2744258"/>
              <a:gd name="connsiteX10" fmla="*/ 2286000 w 4184650"/>
              <a:gd name="connsiteY10" fmla="*/ 159808 h 2744258"/>
              <a:gd name="connsiteX11" fmla="*/ 2705100 w 4184650"/>
              <a:gd name="connsiteY11" fmla="*/ 51858 h 2744258"/>
              <a:gd name="connsiteX12" fmla="*/ 3803650 w 4184650"/>
              <a:gd name="connsiteY12" fmla="*/ 7408 h 2744258"/>
              <a:gd name="connsiteX13" fmla="*/ 4184650 w 4184650"/>
              <a:gd name="connsiteY13" fmla="*/ 7408 h 2744258"/>
              <a:gd name="connsiteX0" fmla="*/ 0 w 4184650"/>
              <a:gd name="connsiteY0" fmla="*/ 2744258 h 2744258"/>
              <a:gd name="connsiteX1" fmla="*/ 266700 w 4184650"/>
              <a:gd name="connsiteY1" fmla="*/ 2744258 h 2744258"/>
              <a:gd name="connsiteX2" fmla="*/ 527050 w 4184650"/>
              <a:gd name="connsiteY2" fmla="*/ 2680758 h 2744258"/>
              <a:gd name="connsiteX3" fmla="*/ 831850 w 4184650"/>
              <a:gd name="connsiteY3" fmla="*/ 2547408 h 2744258"/>
              <a:gd name="connsiteX4" fmla="*/ 1022350 w 4184650"/>
              <a:gd name="connsiteY4" fmla="*/ 2382308 h 2744258"/>
              <a:gd name="connsiteX5" fmla="*/ 1219200 w 4184650"/>
              <a:gd name="connsiteY5" fmla="*/ 2052108 h 2744258"/>
              <a:gd name="connsiteX6" fmla="*/ 1371600 w 4184650"/>
              <a:gd name="connsiteY6" fmla="*/ 1499658 h 2744258"/>
              <a:gd name="connsiteX7" fmla="*/ 1549400 w 4184650"/>
              <a:gd name="connsiteY7" fmla="*/ 896408 h 2744258"/>
              <a:gd name="connsiteX8" fmla="*/ 1708150 w 4184650"/>
              <a:gd name="connsiteY8" fmla="*/ 585258 h 2744258"/>
              <a:gd name="connsiteX9" fmla="*/ 1924050 w 4184650"/>
              <a:gd name="connsiteY9" fmla="*/ 343958 h 2744258"/>
              <a:gd name="connsiteX10" fmla="*/ 2286000 w 4184650"/>
              <a:gd name="connsiteY10" fmla="*/ 159808 h 2744258"/>
              <a:gd name="connsiteX11" fmla="*/ 2705100 w 4184650"/>
              <a:gd name="connsiteY11" fmla="*/ 51858 h 2744258"/>
              <a:gd name="connsiteX12" fmla="*/ 3803650 w 4184650"/>
              <a:gd name="connsiteY12" fmla="*/ 7408 h 2744258"/>
              <a:gd name="connsiteX13" fmla="*/ 4184650 w 4184650"/>
              <a:gd name="connsiteY13" fmla="*/ 7408 h 2744258"/>
              <a:gd name="connsiteX0" fmla="*/ 0 w 4184650"/>
              <a:gd name="connsiteY0" fmla="*/ 2744258 h 2744258"/>
              <a:gd name="connsiteX1" fmla="*/ 266700 w 4184650"/>
              <a:gd name="connsiteY1" fmla="*/ 2744258 h 2744258"/>
              <a:gd name="connsiteX2" fmla="*/ 527050 w 4184650"/>
              <a:gd name="connsiteY2" fmla="*/ 2680758 h 2744258"/>
              <a:gd name="connsiteX3" fmla="*/ 831850 w 4184650"/>
              <a:gd name="connsiteY3" fmla="*/ 2547408 h 2744258"/>
              <a:gd name="connsiteX4" fmla="*/ 1022350 w 4184650"/>
              <a:gd name="connsiteY4" fmla="*/ 2382308 h 2744258"/>
              <a:gd name="connsiteX5" fmla="*/ 1219200 w 4184650"/>
              <a:gd name="connsiteY5" fmla="*/ 2052108 h 2744258"/>
              <a:gd name="connsiteX6" fmla="*/ 1371600 w 4184650"/>
              <a:gd name="connsiteY6" fmla="*/ 1499658 h 2744258"/>
              <a:gd name="connsiteX7" fmla="*/ 1549400 w 4184650"/>
              <a:gd name="connsiteY7" fmla="*/ 896408 h 2744258"/>
              <a:gd name="connsiteX8" fmla="*/ 1708150 w 4184650"/>
              <a:gd name="connsiteY8" fmla="*/ 585258 h 2744258"/>
              <a:gd name="connsiteX9" fmla="*/ 1924050 w 4184650"/>
              <a:gd name="connsiteY9" fmla="*/ 343958 h 2744258"/>
              <a:gd name="connsiteX10" fmla="*/ 2286000 w 4184650"/>
              <a:gd name="connsiteY10" fmla="*/ 159808 h 2744258"/>
              <a:gd name="connsiteX11" fmla="*/ 2705100 w 4184650"/>
              <a:gd name="connsiteY11" fmla="*/ 51858 h 2744258"/>
              <a:gd name="connsiteX12" fmla="*/ 3803650 w 4184650"/>
              <a:gd name="connsiteY12" fmla="*/ 7408 h 2744258"/>
              <a:gd name="connsiteX13" fmla="*/ 4184650 w 4184650"/>
              <a:gd name="connsiteY13" fmla="*/ 7408 h 2744258"/>
              <a:gd name="connsiteX0" fmla="*/ 0 w 4184650"/>
              <a:gd name="connsiteY0" fmla="*/ 2744258 h 2744258"/>
              <a:gd name="connsiteX1" fmla="*/ 266700 w 4184650"/>
              <a:gd name="connsiteY1" fmla="*/ 2744258 h 2744258"/>
              <a:gd name="connsiteX2" fmla="*/ 527050 w 4184650"/>
              <a:gd name="connsiteY2" fmla="*/ 2680758 h 2744258"/>
              <a:gd name="connsiteX3" fmla="*/ 831850 w 4184650"/>
              <a:gd name="connsiteY3" fmla="*/ 2547408 h 2744258"/>
              <a:gd name="connsiteX4" fmla="*/ 1022350 w 4184650"/>
              <a:gd name="connsiteY4" fmla="*/ 2382308 h 2744258"/>
              <a:gd name="connsiteX5" fmla="*/ 1219200 w 4184650"/>
              <a:gd name="connsiteY5" fmla="*/ 2052108 h 2744258"/>
              <a:gd name="connsiteX6" fmla="*/ 1371600 w 4184650"/>
              <a:gd name="connsiteY6" fmla="*/ 1499658 h 2744258"/>
              <a:gd name="connsiteX7" fmla="*/ 1549400 w 4184650"/>
              <a:gd name="connsiteY7" fmla="*/ 896408 h 2744258"/>
              <a:gd name="connsiteX8" fmla="*/ 1708150 w 4184650"/>
              <a:gd name="connsiteY8" fmla="*/ 585258 h 2744258"/>
              <a:gd name="connsiteX9" fmla="*/ 1924050 w 4184650"/>
              <a:gd name="connsiteY9" fmla="*/ 343958 h 2744258"/>
              <a:gd name="connsiteX10" fmla="*/ 2286000 w 4184650"/>
              <a:gd name="connsiteY10" fmla="*/ 159808 h 2744258"/>
              <a:gd name="connsiteX11" fmla="*/ 2705100 w 4184650"/>
              <a:gd name="connsiteY11" fmla="*/ 51858 h 2744258"/>
              <a:gd name="connsiteX12" fmla="*/ 3803650 w 4184650"/>
              <a:gd name="connsiteY12" fmla="*/ 7408 h 2744258"/>
              <a:gd name="connsiteX13" fmla="*/ 4184650 w 4184650"/>
              <a:gd name="connsiteY13" fmla="*/ 7408 h 2744258"/>
              <a:gd name="connsiteX0" fmla="*/ 0 w 4184650"/>
              <a:gd name="connsiteY0" fmla="*/ 2744258 h 2744258"/>
              <a:gd name="connsiteX1" fmla="*/ 266700 w 4184650"/>
              <a:gd name="connsiteY1" fmla="*/ 2744258 h 2744258"/>
              <a:gd name="connsiteX2" fmla="*/ 527050 w 4184650"/>
              <a:gd name="connsiteY2" fmla="*/ 2680758 h 2744258"/>
              <a:gd name="connsiteX3" fmla="*/ 831850 w 4184650"/>
              <a:gd name="connsiteY3" fmla="*/ 2547408 h 2744258"/>
              <a:gd name="connsiteX4" fmla="*/ 1022350 w 4184650"/>
              <a:gd name="connsiteY4" fmla="*/ 2382308 h 2744258"/>
              <a:gd name="connsiteX5" fmla="*/ 1219200 w 4184650"/>
              <a:gd name="connsiteY5" fmla="*/ 2052108 h 2744258"/>
              <a:gd name="connsiteX6" fmla="*/ 1371600 w 4184650"/>
              <a:gd name="connsiteY6" fmla="*/ 1499658 h 2744258"/>
              <a:gd name="connsiteX7" fmla="*/ 1549400 w 4184650"/>
              <a:gd name="connsiteY7" fmla="*/ 896408 h 2744258"/>
              <a:gd name="connsiteX8" fmla="*/ 1708150 w 4184650"/>
              <a:gd name="connsiteY8" fmla="*/ 585258 h 2744258"/>
              <a:gd name="connsiteX9" fmla="*/ 1924050 w 4184650"/>
              <a:gd name="connsiteY9" fmla="*/ 343958 h 2744258"/>
              <a:gd name="connsiteX10" fmla="*/ 2286000 w 4184650"/>
              <a:gd name="connsiteY10" fmla="*/ 159808 h 2744258"/>
              <a:gd name="connsiteX11" fmla="*/ 2705100 w 4184650"/>
              <a:gd name="connsiteY11" fmla="*/ 51858 h 2744258"/>
              <a:gd name="connsiteX12" fmla="*/ 3803650 w 4184650"/>
              <a:gd name="connsiteY12" fmla="*/ 7408 h 2744258"/>
              <a:gd name="connsiteX13" fmla="*/ 4184650 w 4184650"/>
              <a:gd name="connsiteY13" fmla="*/ 7408 h 2744258"/>
              <a:gd name="connsiteX0" fmla="*/ 0 w 4184650"/>
              <a:gd name="connsiteY0" fmla="*/ 2744258 h 2744258"/>
              <a:gd name="connsiteX1" fmla="*/ 266700 w 4184650"/>
              <a:gd name="connsiteY1" fmla="*/ 2744258 h 2744258"/>
              <a:gd name="connsiteX2" fmla="*/ 527050 w 4184650"/>
              <a:gd name="connsiteY2" fmla="*/ 2680758 h 2744258"/>
              <a:gd name="connsiteX3" fmla="*/ 831850 w 4184650"/>
              <a:gd name="connsiteY3" fmla="*/ 2547408 h 2744258"/>
              <a:gd name="connsiteX4" fmla="*/ 1022350 w 4184650"/>
              <a:gd name="connsiteY4" fmla="*/ 2382308 h 2744258"/>
              <a:gd name="connsiteX5" fmla="*/ 1219200 w 4184650"/>
              <a:gd name="connsiteY5" fmla="*/ 2052108 h 2744258"/>
              <a:gd name="connsiteX6" fmla="*/ 1371600 w 4184650"/>
              <a:gd name="connsiteY6" fmla="*/ 1499658 h 2744258"/>
              <a:gd name="connsiteX7" fmla="*/ 1549400 w 4184650"/>
              <a:gd name="connsiteY7" fmla="*/ 896408 h 2744258"/>
              <a:gd name="connsiteX8" fmla="*/ 1708150 w 4184650"/>
              <a:gd name="connsiteY8" fmla="*/ 585258 h 2744258"/>
              <a:gd name="connsiteX9" fmla="*/ 1924050 w 4184650"/>
              <a:gd name="connsiteY9" fmla="*/ 343958 h 2744258"/>
              <a:gd name="connsiteX10" fmla="*/ 2286000 w 4184650"/>
              <a:gd name="connsiteY10" fmla="*/ 159808 h 2744258"/>
              <a:gd name="connsiteX11" fmla="*/ 2705100 w 4184650"/>
              <a:gd name="connsiteY11" fmla="*/ 51858 h 2744258"/>
              <a:gd name="connsiteX12" fmla="*/ 3803650 w 4184650"/>
              <a:gd name="connsiteY12" fmla="*/ 7408 h 2744258"/>
              <a:gd name="connsiteX13" fmla="*/ 4184650 w 4184650"/>
              <a:gd name="connsiteY13" fmla="*/ 7408 h 2744258"/>
              <a:gd name="connsiteX0" fmla="*/ 0 w 4184650"/>
              <a:gd name="connsiteY0" fmla="*/ 2744258 h 2744258"/>
              <a:gd name="connsiteX1" fmla="*/ 266700 w 4184650"/>
              <a:gd name="connsiteY1" fmla="*/ 2744258 h 2744258"/>
              <a:gd name="connsiteX2" fmla="*/ 527050 w 4184650"/>
              <a:gd name="connsiteY2" fmla="*/ 2680758 h 2744258"/>
              <a:gd name="connsiteX3" fmla="*/ 831850 w 4184650"/>
              <a:gd name="connsiteY3" fmla="*/ 2547408 h 2744258"/>
              <a:gd name="connsiteX4" fmla="*/ 1022350 w 4184650"/>
              <a:gd name="connsiteY4" fmla="*/ 2382308 h 2744258"/>
              <a:gd name="connsiteX5" fmla="*/ 1219200 w 4184650"/>
              <a:gd name="connsiteY5" fmla="*/ 2052108 h 2744258"/>
              <a:gd name="connsiteX6" fmla="*/ 1371600 w 4184650"/>
              <a:gd name="connsiteY6" fmla="*/ 1499658 h 2744258"/>
              <a:gd name="connsiteX7" fmla="*/ 1549400 w 4184650"/>
              <a:gd name="connsiteY7" fmla="*/ 896408 h 2744258"/>
              <a:gd name="connsiteX8" fmla="*/ 1708150 w 4184650"/>
              <a:gd name="connsiteY8" fmla="*/ 585258 h 2744258"/>
              <a:gd name="connsiteX9" fmla="*/ 1924050 w 4184650"/>
              <a:gd name="connsiteY9" fmla="*/ 343958 h 2744258"/>
              <a:gd name="connsiteX10" fmla="*/ 2286000 w 4184650"/>
              <a:gd name="connsiteY10" fmla="*/ 159808 h 2744258"/>
              <a:gd name="connsiteX11" fmla="*/ 2705100 w 4184650"/>
              <a:gd name="connsiteY11" fmla="*/ 51858 h 2744258"/>
              <a:gd name="connsiteX12" fmla="*/ 3803650 w 4184650"/>
              <a:gd name="connsiteY12" fmla="*/ 7408 h 2744258"/>
              <a:gd name="connsiteX13" fmla="*/ 4184650 w 4184650"/>
              <a:gd name="connsiteY13" fmla="*/ 7408 h 2744258"/>
              <a:gd name="connsiteX0" fmla="*/ 0 w 4184650"/>
              <a:gd name="connsiteY0" fmla="*/ 2744258 h 2744258"/>
              <a:gd name="connsiteX1" fmla="*/ 266700 w 4184650"/>
              <a:gd name="connsiteY1" fmla="*/ 2744258 h 2744258"/>
              <a:gd name="connsiteX2" fmla="*/ 527050 w 4184650"/>
              <a:gd name="connsiteY2" fmla="*/ 2680758 h 2744258"/>
              <a:gd name="connsiteX3" fmla="*/ 831850 w 4184650"/>
              <a:gd name="connsiteY3" fmla="*/ 2547408 h 2744258"/>
              <a:gd name="connsiteX4" fmla="*/ 1022350 w 4184650"/>
              <a:gd name="connsiteY4" fmla="*/ 2382308 h 2744258"/>
              <a:gd name="connsiteX5" fmla="*/ 1219200 w 4184650"/>
              <a:gd name="connsiteY5" fmla="*/ 2052108 h 2744258"/>
              <a:gd name="connsiteX6" fmla="*/ 1371600 w 4184650"/>
              <a:gd name="connsiteY6" fmla="*/ 1499658 h 2744258"/>
              <a:gd name="connsiteX7" fmla="*/ 1549400 w 4184650"/>
              <a:gd name="connsiteY7" fmla="*/ 896408 h 2744258"/>
              <a:gd name="connsiteX8" fmla="*/ 1708150 w 4184650"/>
              <a:gd name="connsiteY8" fmla="*/ 585258 h 2744258"/>
              <a:gd name="connsiteX9" fmla="*/ 1924050 w 4184650"/>
              <a:gd name="connsiteY9" fmla="*/ 343958 h 2744258"/>
              <a:gd name="connsiteX10" fmla="*/ 2273300 w 4184650"/>
              <a:gd name="connsiteY10" fmla="*/ 128058 h 2744258"/>
              <a:gd name="connsiteX11" fmla="*/ 2705100 w 4184650"/>
              <a:gd name="connsiteY11" fmla="*/ 51858 h 2744258"/>
              <a:gd name="connsiteX12" fmla="*/ 3803650 w 4184650"/>
              <a:gd name="connsiteY12" fmla="*/ 7408 h 2744258"/>
              <a:gd name="connsiteX13" fmla="*/ 4184650 w 4184650"/>
              <a:gd name="connsiteY13" fmla="*/ 7408 h 2744258"/>
              <a:gd name="connsiteX0" fmla="*/ 0 w 4184650"/>
              <a:gd name="connsiteY0" fmla="*/ 2744258 h 2744258"/>
              <a:gd name="connsiteX1" fmla="*/ 266700 w 4184650"/>
              <a:gd name="connsiteY1" fmla="*/ 2744258 h 2744258"/>
              <a:gd name="connsiteX2" fmla="*/ 527050 w 4184650"/>
              <a:gd name="connsiteY2" fmla="*/ 2680758 h 2744258"/>
              <a:gd name="connsiteX3" fmla="*/ 831850 w 4184650"/>
              <a:gd name="connsiteY3" fmla="*/ 2547408 h 2744258"/>
              <a:gd name="connsiteX4" fmla="*/ 1022350 w 4184650"/>
              <a:gd name="connsiteY4" fmla="*/ 2382308 h 2744258"/>
              <a:gd name="connsiteX5" fmla="*/ 1219200 w 4184650"/>
              <a:gd name="connsiteY5" fmla="*/ 2052108 h 2744258"/>
              <a:gd name="connsiteX6" fmla="*/ 1371600 w 4184650"/>
              <a:gd name="connsiteY6" fmla="*/ 1499658 h 2744258"/>
              <a:gd name="connsiteX7" fmla="*/ 1549400 w 4184650"/>
              <a:gd name="connsiteY7" fmla="*/ 896408 h 2744258"/>
              <a:gd name="connsiteX8" fmla="*/ 1708150 w 4184650"/>
              <a:gd name="connsiteY8" fmla="*/ 585258 h 2744258"/>
              <a:gd name="connsiteX9" fmla="*/ 1924050 w 4184650"/>
              <a:gd name="connsiteY9" fmla="*/ 343958 h 2744258"/>
              <a:gd name="connsiteX10" fmla="*/ 2273300 w 4184650"/>
              <a:gd name="connsiteY10" fmla="*/ 128058 h 2744258"/>
              <a:gd name="connsiteX11" fmla="*/ 2705100 w 4184650"/>
              <a:gd name="connsiteY11" fmla="*/ 51858 h 2744258"/>
              <a:gd name="connsiteX12" fmla="*/ 3803650 w 4184650"/>
              <a:gd name="connsiteY12" fmla="*/ 7408 h 2744258"/>
              <a:gd name="connsiteX13" fmla="*/ 4184650 w 4184650"/>
              <a:gd name="connsiteY13" fmla="*/ 7408 h 2744258"/>
              <a:gd name="connsiteX0" fmla="*/ 0 w 4184650"/>
              <a:gd name="connsiteY0" fmla="*/ 2736850 h 2736850"/>
              <a:gd name="connsiteX1" fmla="*/ 266700 w 4184650"/>
              <a:gd name="connsiteY1" fmla="*/ 2736850 h 2736850"/>
              <a:gd name="connsiteX2" fmla="*/ 527050 w 4184650"/>
              <a:gd name="connsiteY2" fmla="*/ 2673350 h 2736850"/>
              <a:gd name="connsiteX3" fmla="*/ 831850 w 4184650"/>
              <a:gd name="connsiteY3" fmla="*/ 2540000 h 2736850"/>
              <a:gd name="connsiteX4" fmla="*/ 1022350 w 4184650"/>
              <a:gd name="connsiteY4" fmla="*/ 2374900 h 2736850"/>
              <a:gd name="connsiteX5" fmla="*/ 1219200 w 4184650"/>
              <a:gd name="connsiteY5" fmla="*/ 2044700 h 2736850"/>
              <a:gd name="connsiteX6" fmla="*/ 1371600 w 4184650"/>
              <a:gd name="connsiteY6" fmla="*/ 1492250 h 2736850"/>
              <a:gd name="connsiteX7" fmla="*/ 1549400 w 4184650"/>
              <a:gd name="connsiteY7" fmla="*/ 889000 h 2736850"/>
              <a:gd name="connsiteX8" fmla="*/ 1708150 w 4184650"/>
              <a:gd name="connsiteY8" fmla="*/ 577850 h 2736850"/>
              <a:gd name="connsiteX9" fmla="*/ 1924050 w 4184650"/>
              <a:gd name="connsiteY9" fmla="*/ 336550 h 2736850"/>
              <a:gd name="connsiteX10" fmla="*/ 2273300 w 4184650"/>
              <a:gd name="connsiteY10" fmla="*/ 120650 h 2736850"/>
              <a:gd name="connsiteX11" fmla="*/ 2705100 w 4184650"/>
              <a:gd name="connsiteY11" fmla="*/ 44450 h 2736850"/>
              <a:gd name="connsiteX12" fmla="*/ 3803650 w 4184650"/>
              <a:gd name="connsiteY12" fmla="*/ 0 h 2736850"/>
              <a:gd name="connsiteX13" fmla="*/ 4184650 w 4184650"/>
              <a:gd name="connsiteY13" fmla="*/ 0 h 2736850"/>
              <a:gd name="connsiteX0" fmla="*/ 0 w 4184650"/>
              <a:gd name="connsiteY0" fmla="*/ 2736850 h 2736850"/>
              <a:gd name="connsiteX1" fmla="*/ 266700 w 4184650"/>
              <a:gd name="connsiteY1" fmla="*/ 2736850 h 2736850"/>
              <a:gd name="connsiteX2" fmla="*/ 527050 w 4184650"/>
              <a:gd name="connsiteY2" fmla="*/ 2673350 h 2736850"/>
              <a:gd name="connsiteX3" fmla="*/ 831850 w 4184650"/>
              <a:gd name="connsiteY3" fmla="*/ 2540000 h 2736850"/>
              <a:gd name="connsiteX4" fmla="*/ 1022350 w 4184650"/>
              <a:gd name="connsiteY4" fmla="*/ 2374900 h 2736850"/>
              <a:gd name="connsiteX5" fmla="*/ 1219200 w 4184650"/>
              <a:gd name="connsiteY5" fmla="*/ 2044700 h 2736850"/>
              <a:gd name="connsiteX6" fmla="*/ 1371600 w 4184650"/>
              <a:gd name="connsiteY6" fmla="*/ 1492250 h 2736850"/>
              <a:gd name="connsiteX7" fmla="*/ 1549400 w 4184650"/>
              <a:gd name="connsiteY7" fmla="*/ 889000 h 2736850"/>
              <a:gd name="connsiteX8" fmla="*/ 1708150 w 4184650"/>
              <a:gd name="connsiteY8" fmla="*/ 577850 h 2736850"/>
              <a:gd name="connsiteX9" fmla="*/ 1924050 w 4184650"/>
              <a:gd name="connsiteY9" fmla="*/ 336550 h 2736850"/>
              <a:gd name="connsiteX10" fmla="*/ 2273300 w 4184650"/>
              <a:gd name="connsiteY10" fmla="*/ 120650 h 2736850"/>
              <a:gd name="connsiteX11" fmla="*/ 2705100 w 4184650"/>
              <a:gd name="connsiteY11" fmla="*/ 44450 h 2736850"/>
              <a:gd name="connsiteX12" fmla="*/ 3803650 w 4184650"/>
              <a:gd name="connsiteY12" fmla="*/ 0 h 2736850"/>
              <a:gd name="connsiteX13" fmla="*/ 4184650 w 4184650"/>
              <a:gd name="connsiteY13" fmla="*/ 0 h 2736850"/>
              <a:gd name="connsiteX0" fmla="*/ 0 w 4184650"/>
              <a:gd name="connsiteY0" fmla="*/ 2736850 h 2736850"/>
              <a:gd name="connsiteX1" fmla="*/ 266700 w 4184650"/>
              <a:gd name="connsiteY1" fmla="*/ 2736850 h 2736850"/>
              <a:gd name="connsiteX2" fmla="*/ 527050 w 4184650"/>
              <a:gd name="connsiteY2" fmla="*/ 2673350 h 2736850"/>
              <a:gd name="connsiteX3" fmla="*/ 831850 w 4184650"/>
              <a:gd name="connsiteY3" fmla="*/ 2540000 h 2736850"/>
              <a:gd name="connsiteX4" fmla="*/ 1022350 w 4184650"/>
              <a:gd name="connsiteY4" fmla="*/ 2374900 h 2736850"/>
              <a:gd name="connsiteX5" fmla="*/ 1219200 w 4184650"/>
              <a:gd name="connsiteY5" fmla="*/ 2044700 h 2736850"/>
              <a:gd name="connsiteX6" fmla="*/ 1371600 w 4184650"/>
              <a:gd name="connsiteY6" fmla="*/ 1492250 h 2736850"/>
              <a:gd name="connsiteX7" fmla="*/ 1549400 w 4184650"/>
              <a:gd name="connsiteY7" fmla="*/ 889000 h 2736850"/>
              <a:gd name="connsiteX8" fmla="*/ 1708150 w 4184650"/>
              <a:gd name="connsiteY8" fmla="*/ 577850 h 2736850"/>
              <a:gd name="connsiteX9" fmla="*/ 1924050 w 4184650"/>
              <a:gd name="connsiteY9" fmla="*/ 336550 h 2736850"/>
              <a:gd name="connsiteX10" fmla="*/ 2273300 w 4184650"/>
              <a:gd name="connsiteY10" fmla="*/ 120650 h 2736850"/>
              <a:gd name="connsiteX11" fmla="*/ 2705100 w 4184650"/>
              <a:gd name="connsiteY11" fmla="*/ 44450 h 2736850"/>
              <a:gd name="connsiteX12" fmla="*/ 3803650 w 4184650"/>
              <a:gd name="connsiteY12" fmla="*/ 0 h 2736850"/>
              <a:gd name="connsiteX13" fmla="*/ 4184650 w 4184650"/>
              <a:gd name="connsiteY13" fmla="*/ 0 h 2736850"/>
              <a:gd name="connsiteX0" fmla="*/ 0 w 4184650"/>
              <a:gd name="connsiteY0" fmla="*/ 2736850 h 2736850"/>
              <a:gd name="connsiteX1" fmla="*/ 266700 w 4184650"/>
              <a:gd name="connsiteY1" fmla="*/ 2736850 h 2736850"/>
              <a:gd name="connsiteX2" fmla="*/ 527050 w 4184650"/>
              <a:gd name="connsiteY2" fmla="*/ 2673350 h 2736850"/>
              <a:gd name="connsiteX3" fmla="*/ 831850 w 4184650"/>
              <a:gd name="connsiteY3" fmla="*/ 2540000 h 2736850"/>
              <a:gd name="connsiteX4" fmla="*/ 1092200 w 4184650"/>
              <a:gd name="connsiteY4" fmla="*/ 2298700 h 2736850"/>
              <a:gd name="connsiteX5" fmla="*/ 1219200 w 4184650"/>
              <a:gd name="connsiteY5" fmla="*/ 2044700 h 2736850"/>
              <a:gd name="connsiteX6" fmla="*/ 1371600 w 4184650"/>
              <a:gd name="connsiteY6" fmla="*/ 1492250 h 2736850"/>
              <a:gd name="connsiteX7" fmla="*/ 1549400 w 4184650"/>
              <a:gd name="connsiteY7" fmla="*/ 889000 h 2736850"/>
              <a:gd name="connsiteX8" fmla="*/ 1708150 w 4184650"/>
              <a:gd name="connsiteY8" fmla="*/ 577850 h 2736850"/>
              <a:gd name="connsiteX9" fmla="*/ 1924050 w 4184650"/>
              <a:gd name="connsiteY9" fmla="*/ 336550 h 2736850"/>
              <a:gd name="connsiteX10" fmla="*/ 2273300 w 4184650"/>
              <a:gd name="connsiteY10" fmla="*/ 120650 h 2736850"/>
              <a:gd name="connsiteX11" fmla="*/ 2705100 w 4184650"/>
              <a:gd name="connsiteY11" fmla="*/ 44450 h 2736850"/>
              <a:gd name="connsiteX12" fmla="*/ 3803650 w 4184650"/>
              <a:gd name="connsiteY12" fmla="*/ 0 h 2736850"/>
              <a:gd name="connsiteX13" fmla="*/ 4184650 w 4184650"/>
              <a:gd name="connsiteY13" fmla="*/ 0 h 2736850"/>
              <a:gd name="connsiteX0" fmla="*/ 0 w 4184650"/>
              <a:gd name="connsiteY0" fmla="*/ 2736850 h 2742413"/>
              <a:gd name="connsiteX1" fmla="*/ 266700 w 4184650"/>
              <a:gd name="connsiteY1" fmla="*/ 2736850 h 2742413"/>
              <a:gd name="connsiteX2" fmla="*/ 527050 w 4184650"/>
              <a:gd name="connsiteY2" fmla="*/ 2673350 h 2742413"/>
              <a:gd name="connsiteX3" fmla="*/ 831850 w 4184650"/>
              <a:gd name="connsiteY3" fmla="*/ 2540000 h 2742413"/>
              <a:gd name="connsiteX4" fmla="*/ 1092200 w 4184650"/>
              <a:gd name="connsiteY4" fmla="*/ 2298700 h 2742413"/>
              <a:gd name="connsiteX5" fmla="*/ 1219200 w 4184650"/>
              <a:gd name="connsiteY5" fmla="*/ 2044700 h 2742413"/>
              <a:gd name="connsiteX6" fmla="*/ 1371600 w 4184650"/>
              <a:gd name="connsiteY6" fmla="*/ 1492250 h 2742413"/>
              <a:gd name="connsiteX7" fmla="*/ 1549400 w 4184650"/>
              <a:gd name="connsiteY7" fmla="*/ 889000 h 2742413"/>
              <a:gd name="connsiteX8" fmla="*/ 1708150 w 4184650"/>
              <a:gd name="connsiteY8" fmla="*/ 577850 h 2742413"/>
              <a:gd name="connsiteX9" fmla="*/ 1924050 w 4184650"/>
              <a:gd name="connsiteY9" fmla="*/ 336550 h 2742413"/>
              <a:gd name="connsiteX10" fmla="*/ 2273300 w 4184650"/>
              <a:gd name="connsiteY10" fmla="*/ 120650 h 2742413"/>
              <a:gd name="connsiteX11" fmla="*/ 2705100 w 4184650"/>
              <a:gd name="connsiteY11" fmla="*/ 44450 h 2742413"/>
              <a:gd name="connsiteX12" fmla="*/ 3803650 w 4184650"/>
              <a:gd name="connsiteY12" fmla="*/ 0 h 2742413"/>
              <a:gd name="connsiteX13" fmla="*/ 4184650 w 4184650"/>
              <a:gd name="connsiteY13" fmla="*/ 0 h 2742413"/>
              <a:gd name="connsiteX0" fmla="*/ 0 w 3917950"/>
              <a:gd name="connsiteY0" fmla="*/ 2736850 h 2736850"/>
              <a:gd name="connsiteX1" fmla="*/ 260350 w 3917950"/>
              <a:gd name="connsiteY1" fmla="*/ 2673350 h 2736850"/>
              <a:gd name="connsiteX2" fmla="*/ 565150 w 3917950"/>
              <a:gd name="connsiteY2" fmla="*/ 2540000 h 2736850"/>
              <a:gd name="connsiteX3" fmla="*/ 825500 w 3917950"/>
              <a:gd name="connsiteY3" fmla="*/ 2298700 h 2736850"/>
              <a:gd name="connsiteX4" fmla="*/ 952500 w 3917950"/>
              <a:gd name="connsiteY4" fmla="*/ 2044700 h 2736850"/>
              <a:gd name="connsiteX5" fmla="*/ 1104900 w 3917950"/>
              <a:gd name="connsiteY5" fmla="*/ 1492250 h 2736850"/>
              <a:gd name="connsiteX6" fmla="*/ 1282700 w 3917950"/>
              <a:gd name="connsiteY6" fmla="*/ 889000 h 2736850"/>
              <a:gd name="connsiteX7" fmla="*/ 1441450 w 3917950"/>
              <a:gd name="connsiteY7" fmla="*/ 577850 h 2736850"/>
              <a:gd name="connsiteX8" fmla="*/ 1657350 w 3917950"/>
              <a:gd name="connsiteY8" fmla="*/ 336550 h 2736850"/>
              <a:gd name="connsiteX9" fmla="*/ 2006600 w 3917950"/>
              <a:gd name="connsiteY9" fmla="*/ 120650 h 2736850"/>
              <a:gd name="connsiteX10" fmla="*/ 2438400 w 3917950"/>
              <a:gd name="connsiteY10" fmla="*/ 44450 h 2736850"/>
              <a:gd name="connsiteX11" fmla="*/ 3536950 w 3917950"/>
              <a:gd name="connsiteY11" fmla="*/ 0 h 2736850"/>
              <a:gd name="connsiteX12" fmla="*/ 3917950 w 3917950"/>
              <a:gd name="connsiteY12" fmla="*/ 0 h 2736850"/>
              <a:gd name="connsiteX0" fmla="*/ 0 w 4125362"/>
              <a:gd name="connsiteY0" fmla="*/ 2736850 h 2736850"/>
              <a:gd name="connsiteX1" fmla="*/ 467762 w 4125362"/>
              <a:gd name="connsiteY1" fmla="*/ 2673350 h 2736850"/>
              <a:gd name="connsiteX2" fmla="*/ 772562 w 4125362"/>
              <a:gd name="connsiteY2" fmla="*/ 2540000 h 2736850"/>
              <a:gd name="connsiteX3" fmla="*/ 1032912 w 4125362"/>
              <a:gd name="connsiteY3" fmla="*/ 2298700 h 2736850"/>
              <a:gd name="connsiteX4" fmla="*/ 1159912 w 4125362"/>
              <a:gd name="connsiteY4" fmla="*/ 2044700 h 2736850"/>
              <a:gd name="connsiteX5" fmla="*/ 1312312 w 4125362"/>
              <a:gd name="connsiteY5" fmla="*/ 1492250 h 2736850"/>
              <a:gd name="connsiteX6" fmla="*/ 1490112 w 4125362"/>
              <a:gd name="connsiteY6" fmla="*/ 889000 h 2736850"/>
              <a:gd name="connsiteX7" fmla="*/ 1648862 w 4125362"/>
              <a:gd name="connsiteY7" fmla="*/ 577850 h 2736850"/>
              <a:gd name="connsiteX8" fmla="*/ 1864762 w 4125362"/>
              <a:gd name="connsiteY8" fmla="*/ 336550 h 2736850"/>
              <a:gd name="connsiteX9" fmla="*/ 2214012 w 4125362"/>
              <a:gd name="connsiteY9" fmla="*/ 120650 h 2736850"/>
              <a:gd name="connsiteX10" fmla="*/ 2645812 w 4125362"/>
              <a:gd name="connsiteY10" fmla="*/ 44450 h 2736850"/>
              <a:gd name="connsiteX11" fmla="*/ 3744362 w 4125362"/>
              <a:gd name="connsiteY11" fmla="*/ 0 h 2736850"/>
              <a:gd name="connsiteX12" fmla="*/ 4125362 w 4125362"/>
              <a:gd name="connsiteY12" fmla="*/ 0 h 273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5362" h="2736850">
                <a:moveTo>
                  <a:pt x="0" y="2736850"/>
                </a:moveTo>
                <a:cubicBezTo>
                  <a:pt x="87842" y="2726267"/>
                  <a:pt x="339002" y="2706158"/>
                  <a:pt x="467762" y="2673350"/>
                </a:cubicBezTo>
                <a:cubicBezTo>
                  <a:pt x="596522" y="2640542"/>
                  <a:pt x="678370" y="2602442"/>
                  <a:pt x="772562" y="2540000"/>
                </a:cubicBezTo>
                <a:cubicBezTo>
                  <a:pt x="866754" y="2477558"/>
                  <a:pt x="968354" y="2381250"/>
                  <a:pt x="1032912" y="2298700"/>
                </a:cubicBezTo>
                <a:cubicBezTo>
                  <a:pt x="1097470" y="2216150"/>
                  <a:pt x="1113345" y="2179108"/>
                  <a:pt x="1159912" y="2044700"/>
                </a:cubicBezTo>
                <a:cubicBezTo>
                  <a:pt x="1206479" y="1910292"/>
                  <a:pt x="1257279" y="1684867"/>
                  <a:pt x="1312312" y="1492250"/>
                </a:cubicBezTo>
                <a:cubicBezTo>
                  <a:pt x="1367345" y="1299633"/>
                  <a:pt x="1434020" y="1041400"/>
                  <a:pt x="1490112" y="889000"/>
                </a:cubicBezTo>
                <a:cubicBezTo>
                  <a:pt x="1546204" y="736600"/>
                  <a:pt x="1586420" y="669925"/>
                  <a:pt x="1648862" y="577850"/>
                </a:cubicBezTo>
                <a:cubicBezTo>
                  <a:pt x="1711304" y="485775"/>
                  <a:pt x="1770570" y="412750"/>
                  <a:pt x="1864762" y="336550"/>
                </a:cubicBezTo>
                <a:cubicBezTo>
                  <a:pt x="1958954" y="260350"/>
                  <a:pt x="2083837" y="169333"/>
                  <a:pt x="2214012" y="120650"/>
                </a:cubicBezTo>
                <a:cubicBezTo>
                  <a:pt x="2344187" y="71967"/>
                  <a:pt x="2392152" y="61221"/>
                  <a:pt x="2645812" y="44450"/>
                </a:cubicBezTo>
                <a:lnTo>
                  <a:pt x="3744362" y="0"/>
                </a:lnTo>
                <a:lnTo>
                  <a:pt x="4125362" y="0"/>
                </a:lnTo>
              </a:path>
            </a:pathLst>
          </a:custGeom>
          <a:ln w="31750" cap="flat" cmpd="sng" algn="ctr">
            <a:solidFill>
              <a:schemeClr val="accent6"/>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defTabSz="457200" fontAlgn="base">
              <a:spcBef>
                <a:spcPct val="0"/>
              </a:spcBef>
              <a:spcAft>
                <a:spcPct val="0"/>
              </a:spcAft>
              <a:defRPr/>
            </a:pPr>
            <a:endParaRPr lang="en-US" sz="1800" dirty="0">
              <a:solidFill>
                <a:prstClr val="black"/>
              </a:solidFill>
              <a:latin typeface="Arial" pitchFamily="34" charset="0"/>
              <a:cs typeface="Arial" pitchFamily="34" charset="0"/>
            </a:endParaRPr>
          </a:p>
          <a:p>
            <a:pPr algn="ctr" defTabSz="457200" fontAlgn="base">
              <a:spcBef>
                <a:spcPct val="0"/>
              </a:spcBef>
              <a:spcAft>
                <a:spcPct val="0"/>
              </a:spcAft>
              <a:defRPr/>
            </a:pPr>
            <a:endParaRPr lang="en-US" sz="1800" dirty="0">
              <a:solidFill>
                <a:prstClr val="black"/>
              </a:solidFill>
              <a:latin typeface="Arial" pitchFamily="34" charset="0"/>
              <a:cs typeface="Arial" pitchFamily="34" charset="0"/>
            </a:endParaRPr>
          </a:p>
        </p:txBody>
      </p:sp>
      <p:sp>
        <p:nvSpPr>
          <p:cNvPr id="11" name="Rectangle 10"/>
          <p:cNvSpPr/>
          <p:nvPr/>
        </p:nvSpPr>
        <p:spPr>
          <a:xfrm>
            <a:off x="4775200" y="1447800"/>
            <a:ext cx="2438400" cy="27463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457200" fontAlgn="base">
              <a:spcBef>
                <a:spcPct val="0"/>
              </a:spcBef>
              <a:spcAft>
                <a:spcPct val="0"/>
              </a:spcAft>
              <a:defRPr/>
            </a:pPr>
            <a:r>
              <a:rPr lang="en-US" sz="1600" dirty="0">
                <a:solidFill>
                  <a:srgbClr val="000000"/>
                </a:solidFill>
                <a:latin typeface="Arial" pitchFamily="34" charset="0"/>
                <a:cs typeface="Arial" pitchFamily="34" charset="0"/>
              </a:rPr>
              <a:t>Acute Illness</a:t>
            </a:r>
          </a:p>
        </p:txBody>
      </p:sp>
      <p:sp>
        <p:nvSpPr>
          <p:cNvPr id="12" name="Freeform 11"/>
          <p:cNvSpPr/>
          <p:nvPr/>
        </p:nvSpPr>
        <p:spPr>
          <a:xfrm>
            <a:off x="2540005" y="2260600"/>
            <a:ext cx="7859184" cy="2959100"/>
          </a:xfrm>
          <a:custGeom>
            <a:avLst/>
            <a:gdLst>
              <a:gd name="connsiteX0" fmla="*/ 0 w 5892800"/>
              <a:gd name="connsiteY0" fmla="*/ 2808111 h 2837744"/>
              <a:gd name="connsiteX1" fmla="*/ 584200 w 5892800"/>
              <a:gd name="connsiteY1" fmla="*/ 2808111 h 2837744"/>
              <a:gd name="connsiteX2" fmla="*/ 948267 w 5892800"/>
              <a:gd name="connsiteY2" fmla="*/ 2630311 h 2837744"/>
              <a:gd name="connsiteX3" fmla="*/ 1185333 w 5892800"/>
              <a:gd name="connsiteY3" fmla="*/ 2156177 h 2837744"/>
              <a:gd name="connsiteX4" fmla="*/ 1303867 w 5892800"/>
              <a:gd name="connsiteY4" fmla="*/ 1470377 h 2837744"/>
              <a:gd name="connsiteX5" fmla="*/ 1549400 w 5892800"/>
              <a:gd name="connsiteY5" fmla="*/ 801511 h 2837744"/>
              <a:gd name="connsiteX6" fmla="*/ 1879600 w 5892800"/>
              <a:gd name="connsiteY6" fmla="*/ 242711 h 2837744"/>
              <a:gd name="connsiteX7" fmla="*/ 2396067 w 5892800"/>
              <a:gd name="connsiteY7" fmla="*/ 5644 h 2837744"/>
              <a:gd name="connsiteX8" fmla="*/ 3200400 w 5892800"/>
              <a:gd name="connsiteY8" fmla="*/ 276577 h 2837744"/>
              <a:gd name="connsiteX9" fmla="*/ 3759200 w 5892800"/>
              <a:gd name="connsiteY9" fmla="*/ 894644 h 2837744"/>
              <a:gd name="connsiteX10" fmla="*/ 4758267 w 5892800"/>
              <a:gd name="connsiteY10" fmla="*/ 1021644 h 2837744"/>
              <a:gd name="connsiteX11" fmla="*/ 5647267 w 5892800"/>
              <a:gd name="connsiteY11" fmla="*/ 1047044 h 2837744"/>
              <a:gd name="connsiteX12" fmla="*/ 5892800 w 5892800"/>
              <a:gd name="connsiteY12" fmla="*/ 1047044 h 2837744"/>
              <a:gd name="connsiteX0" fmla="*/ 0 w 5892800"/>
              <a:gd name="connsiteY0" fmla="*/ 2808111 h 2837744"/>
              <a:gd name="connsiteX1" fmla="*/ 584200 w 5892800"/>
              <a:gd name="connsiteY1" fmla="*/ 2808111 h 2837744"/>
              <a:gd name="connsiteX2" fmla="*/ 948267 w 5892800"/>
              <a:gd name="connsiteY2" fmla="*/ 2630311 h 2837744"/>
              <a:gd name="connsiteX3" fmla="*/ 1185333 w 5892800"/>
              <a:gd name="connsiteY3" fmla="*/ 2156177 h 2837744"/>
              <a:gd name="connsiteX4" fmla="*/ 1303867 w 5892800"/>
              <a:gd name="connsiteY4" fmla="*/ 1470377 h 2837744"/>
              <a:gd name="connsiteX5" fmla="*/ 1549400 w 5892800"/>
              <a:gd name="connsiteY5" fmla="*/ 801511 h 2837744"/>
              <a:gd name="connsiteX6" fmla="*/ 1879600 w 5892800"/>
              <a:gd name="connsiteY6" fmla="*/ 242711 h 2837744"/>
              <a:gd name="connsiteX7" fmla="*/ 2396067 w 5892800"/>
              <a:gd name="connsiteY7" fmla="*/ 5644 h 2837744"/>
              <a:gd name="connsiteX8" fmla="*/ 3200400 w 5892800"/>
              <a:gd name="connsiteY8" fmla="*/ 276577 h 2837744"/>
              <a:gd name="connsiteX9" fmla="*/ 3759200 w 5892800"/>
              <a:gd name="connsiteY9" fmla="*/ 894644 h 2837744"/>
              <a:gd name="connsiteX10" fmla="*/ 4758267 w 5892800"/>
              <a:gd name="connsiteY10" fmla="*/ 1021644 h 2837744"/>
              <a:gd name="connsiteX11" fmla="*/ 5647267 w 5892800"/>
              <a:gd name="connsiteY11" fmla="*/ 1047044 h 2837744"/>
              <a:gd name="connsiteX12" fmla="*/ 5892800 w 5892800"/>
              <a:gd name="connsiteY12" fmla="*/ 1047044 h 2837744"/>
              <a:gd name="connsiteX0" fmla="*/ 0 w 5892800"/>
              <a:gd name="connsiteY0" fmla="*/ 2808111 h 2837744"/>
              <a:gd name="connsiteX1" fmla="*/ 584200 w 5892800"/>
              <a:gd name="connsiteY1" fmla="*/ 2808111 h 2837744"/>
              <a:gd name="connsiteX2" fmla="*/ 948267 w 5892800"/>
              <a:gd name="connsiteY2" fmla="*/ 2630311 h 2837744"/>
              <a:gd name="connsiteX3" fmla="*/ 1185333 w 5892800"/>
              <a:gd name="connsiteY3" fmla="*/ 2156177 h 2837744"/>
              <a:gd name="connsiteX4" fmla="*/ 1303867 w 5892800"/>
              <a:gd name="connsiteY4" fmla="*/ 1470377 h 2837744"/>
              <a:gd name="connsiteX5" fmla="*/ 1549400 w 5892800"/>
              <a:gd name="connsiteY5" fmla="*/ 801511 h 2837744"/>
              <a:gd name="connsiteX6" fmla="*/ 1879600 w 5892800"/>
              <a:gd name="connsiteY6" fmla="*/ 242711 h 2837744"/>
              <a:gd name="connsiteX7" fmla="*/ 2396067 w 5892800"/>
              <a:gd name="connsiteY7" fmla="*/ 5644 h 2837744"/>
              <a:gd name="connsiteX8" fmla="*/ 3200400 w 5892800"/>
              <a:gd name="connsiteY8" fmla="*/ 276577 h 2837744"/>
              <a:gd name="connsiteX9" fmla="*/ 3759200 w 5892800"/>
              <a:gd name="connsiteY9" fmla="*/ 894644 h 2837744"/>
              <a:gd name="connsiteX10" fmla="*/ 4758267 w 5892800"/>
              <a:gd name="connsiteY10" fmla="*/ 1021644 h 2837744"/>
              <a:gd name="connsiteX11" fmla="*/ 5647267 w 5892800"/>
              <a:gd name="connsiteY11" fmla="*/ 1047044 h 2837744"/>
              <a:gd name="connsiteX12" fmla="*/ 5892800 w 5892800"/>
              <a:gd name="connsiteY12" fmla="*/ 1047044 h 2837744"/>
              <a:gd name="connsiteX0" fmla="*/ 0 w 5892800"/>
              <a:gd name="connsiteY0" fmla="*/ 2808111 h 2837744"/>
              <a:gd name="connsiteX1" fmla="*/ 584200 w 5892800"/>
              <a:gd name="connsiteY1" fmla="*/ 2808111 h 2837744"/>
              <a:gd name="connsiteX2" fmla="*/ 948267 w 5892800"/>
              <a:gd name="connsiteY2" fmla="*/ 2630311 h 2837744"/>
              <a:gd name="connsiteX3" fmla="*/ 1185333 w 5892800"/>
              <a:gd name="connsiteY3" fmla="*/ 2156177 h 2837744"/>
              <a:gd name="connsiteX4" fmla="*/ 1303867 w 5892800"/>
              <a:gd name="connsiteY4" fmla="*/ 1470377 h 2837744"/>
              <a:gd name="connsiteX5" fmla="*/ 1549400 w 5892800"/>
              <a:gd name="connsiteY5" fmla="*/ 801511 h 2837744"/>
              <a:gd name="connsiteX6" fmla="*/ 1879600 w 5892800"/>
              <a:gd name="connsiteY6" fmla="*/ 242711 h 2837744"/>
              <a:gd name="connsiteX7" fmla="*/ 2396067 w 5892800"/>
              <a:gd name="connsiteY7" fmla="*/ 5644 h 2837744"/>
              <a:gd name="connsiteX8" fmla="*/ 3200400 w 5892800"/>
              <a:gd name="connsiteY8" fmla="*/ 276577 h 2837744"/>
              <a:gd name="connsiteX9" fmla="*/ 4758267 w 5892800"/>
              <a:gd name="connsiteY9" fmla="*/ 1021644 h 2837744"/>
              <a:gd name="connsiteX10" fmla="*/ 5647267 w 5892800"/>
              <a:gd name="connsiteY10" fmla="*/ 1047044 h 2837744"/>
              <a:gd name="connsiteX11" fmla="*/ 5892800 w 5892800"/>
              <a:gd name="connsiteY11" fmla="*/ 1047044 h 2837744"/>
              <a:gd name="connsiteX0" fmla="*/ 0 w 5892800"/>
              <a:gd name="connsiteY0" fmla="*/ 2833511 h 2863144"/>
              <a:gd name="connsiteX1" fmla="*/ 584200 w 5892800"/>
              <a:gd name="connsiteY1" fmla="*/ 2833511 h 2863144"/>
              <a:gd name="connsiteX2" fmla="*/ 948267 w 5892800"/>
              <a:gd name="connsiteY2" fmla="*/ 2655711 h 2863144"/>
              <a:gd name="connsiteX3" fmla="*/ 1185333 w 5892800"/>
              <a:gd name="connsiteY3" fmla="*/ 2181577 h 2863144"/>
              <a:gd name="connsiteX4" fmla="*/ 1303867 w 5892800"/>
              <a:gd name="connsiteY4" fmla="*/ 1495777 h 2863144"/>
              <a:gd name="connsiteX5" fmla="*/ 1549400 w 5892800"/>
              <a:gd name="connsiteY5" fmla="*/ 826911 h 2863144"/>
              <a:gd name="connsiteX6" fmla="*/ 1879600 w 5892800"/>
              <a:gd name="connsiteY6" fmla="*/ 268111 h 2863144"/>
              <a:gd name="connsiteX7" fmla="*/ 2396067 w 5892800"/>
              <a:gd name="connsiteY7" fmla="*/ 31044 h 2863144"/>
              <a:gd name="connsiteX8" fmla="*/ 3200400 w 5892800"/>
              <a:gd name="connsiteY8" fmla="*/ 454377 h 2863144"/>
              <a:gd name="connsiteX9" fmla="*/ 4758267 w 5892800"/>
              <a:gd name="connsiteY9" fmla="*/ 1047044 h 2863144"/>
              <a:gd name="connsiteX10" fmla="*/ 5647267 w 5892800"/>
              <a:gd name="connsiteY10" fmla="*/ 1072444 h 2863144"/>
              <a:gd name="connsiteX11" fmla="*/ 5892800 w 5892800"/>
              <a:gd name="connsiteY11" fmla="*/ 1072444 h 2863144"/>
              <a:gd name="connsiteX0" fmla="*/ 0 w 5892800"/>
              <a:gd name="connsiteY0" fmla="*/ 2833511 h 2863144"/>
              <a:gd name="connsiteX1" fmla="*/ 584200 w 5892800"/>
              <a:gd name="connsiteY1" fmla="*/ 2833511 h 2863144"/>
              <a:gd name="connsiteX2" fmla="*/ 948267 w 5892800"/>
              <a:gd name="connsiteY2" fmla="*/ 2655711 h 2863144"/>
              <a:gd name="connsiteX3" fmla="*/ 1185333 w 5892800"/>
              <a:gd name="connsiteY3" fmla="*/ 2181577 h 2863144"/>
              <a:gd name="connsiteX4" fmla="*/ 1303867 w 5892800"/>
              <a:gd name="connsiteY4" fmla="*/ 1495777 h 2863144"/>
              <a:gd name="connsiteX5" fmla="*/ 1549400 w 5892800"/>
              <a:gd name="connsiteY5" fmla="*/ 826911 h 2863144"/>
              <a:gd name="connsiteX6" fmla="*/ 1879600 w 5892800"/>
              <a:gd name="connsiteY6" fmla="*/ 268111 h 2863144"/>
              <a:gd name="connsiteX7" fmla="*/ 2396067 w 5892800"/>
              <a:gd name="connsiteY7" fmla="*/ 31044 h 2863144"/>
              <a:gd name="connsiteX8" fmla="*/ 3200400 w 5892800"/>
              <a:gd name="connsiteY8" fmla="*/ 454377 h 2863144"/>
              <a:gd name="connsiteX9" fmla="*/ 4758267 w 5892800"/>
              <a:gd name="connsiteY9" fmla="*/ 1047044 h 2863144"/>
              <a:gd name="connsiteX10" fmla="*/ 5647267 w 5892800"/>
              <a:gd name="connsiteY10" fmla="*/ 1072444 h 2863144"/>
              <a:gd name="connsiteX11" fmla="*/ 5892800 w 5892800"/>
              <a:gd name="connsiteY11" fmla="*/ 1072444 h 2863144"/>
              <a:gd name="connsiteX0" fmla="*/ 0 w 5892800"/>
              <a:gd name="connsiteY0" fmla="*/ 2833511 h 2863144"/>
              <a:gd name="connsiteX1" fmla="*/ 584200 w 5892800"/>
              <a:gd name="connsiteY1" fmla="*/ 2833511 h 2863144"/>
              <a:gd name="connsiteX2" fmla="*/ 948267 w 5892800"/>
              <a:gd name="connsiteY2" fmla="*/ 2655711 h 2863144"/>
              <a:gd name="connsiteX3" fmla="*/ 1185333 w 5892800"/>
              <a:gd name="connsiteY3" fmla="*/ 2181577 h 2863144"/>
              <a:gd name="connsiteX4" fmla="*/ 1303867 w 5892800"/>
              <a:gd name="connsiteY4" fmla="*/ 1495777 h 2863144"/>
              <a:gd name="connsiteX5" fmla="*/ 1549400 w 5892800"/>
              <a:gd name="connsiteY5" fmla="*/ 826911 h 2863144"/>
              <a:gd name="connsiteX6" fmla="*/ 1879600 w 5892800"/>
              <a:gd name="connsiteY6" fmla="*/ 268111 h 2863144"/>
              <a:gd name="connsiteX7" fmla="*/ 2396067 w 5892800"/>
              <a:gd name="connsiteY7" fmla="*/ 31044 h 2863144"/>
              <a:gd name="connsiteX8" fmla="*/ 3200400 w 5892800"/>
              <a:gd name="connsiteY8" fmla="*/ 454377 h 2863144"/>
              <a:gd name="connsiteX9" fmla="*/ 4758267 w 5892800"/>
              <a:gd name="connsiteY9" fmla="*/ 1047044 h 2863144"/>
              <a:gd name="connsiteX10" fmla="*/ 5647267 w 5892800"/>
              <a:gd name="connsiteY10" fmla="*/ 1072444 h 2863144"/>
              <a:gd name="connsiteX11" fmla="*/ 5892800 w 5892800"/>
              <a:gd name="connsiteY11" fmla="*/ 1072444 h 2863144"/>
              <a:gd name="connsiteX0" fmla="*/ 0 w 5892800"/>
              <a:gd name="connsiteY0" fmla="*/ 2833511 h 2863144"/>
              <a:gd name="connsiteX1" fmla="*/ 584200 w 5892800"/>
              <a:gd name="connsiteY1" fmla="*/ 2833511 h 2863144"/>
              <a:gd name="connsiteX2" fmla="*/ 948267 w 5892800"/>
              <a:gd name="connsiteY2" fmla="*/ 2655711 h 2863144"/>
              <a:gd name="connsiteX3" fmla="*/ 1185333 w 5892800"/>
              <a:gd name="connsiteY3" fmla="*/ 2181577 h 2863144"/>
              <a:gd name="connsiteX4" fmla="*/ 1303867 w 5892800"/>
              <a:gd name="connsiteY4" fmla="*/ 1495777 h 2863144"/>
              <a:gd name="connsiteX5" fmla="*/ 1549400 w 5892800"/>
              <a:gd name="connsiteY5" fmla="*/ 826911 h 2863144"/>
              <a:gd name="connsiteX6" fmla="*/ 1879600 w 5892800"/>
              <a:gd name="connsiteY6" fmla="*/ 268111 h 2863144"/>
              <a:gd name="connsiteX7" fmla="*/ 2396067 w 5892800"/>
              <a:gd name="connsiteY7" fmla="*/ 31044 h 2863144"/>
              <a:gd name="connsiteX8" fmla="*/ 3200400 w 5892800"/>
              <a:gd name="connsiteY8" fmla="*/ 454377 h 2863144"/>
              <a:gd name="connsiteX9" fmla="*/ 4758267 w 5892800"/>
              <a:gd name="connsiteY9" fmla="*/ 1047044 h 2863144"/>
              <a:gd name="connsiteX10" fmla="*/ 5647267 w 5892800"/>
              <a:gd name="connsiteY10" fmla="*/ 1072444 h 2863144"/>
              <a:gd name="connsiteX11" fmla="*/ 5892800 w 5892800"/>
              <a:gd name="connsiteY11" fmla="*/ 1072444 h 2863144"/>
              <a:gd name="connsiteX0" fmla="*/ 0 w 5892800"/>
              <a:gd name="connsiteY0" fmla="*/ 2833511 h 2863144"/>
              <a:gd name="connsiteX1" fmla="*/ 584200 w 5892800"/>
              <a:gd name="connsiteY1" fmla="*/ 2833511 h 2863144"/>
              <a:gd name="connsiteX2" fmla="*/ 948267 w 5892800"/>
              <a:gd name="connsiteY2" fmla="*/ 2655711 h 2863144"/>
              <a:gd name="connsiteX3" fmla="*/ 1185333 w 5892800"/>
              <a:gd name="connsiteY3" fmla="*/ 2181577 h 2863144"/>
              <a:gd name="connsiteX4" fmla="*/ 1303867 w 5892800"/>
              <a:gd name="connsiteY4" fmla="*/ 1495777 h 2863144"/>
              <a:gd name="connsiteX5" fmla="*/ 1549400 w 5892800"/>
              <a:gd name="connsiteY5" fmla="*/ 826911 h 2863144"/>
              <a:gd name="connsiteX6" fmla="*/ 1879600 w 5892800"/>
              <a:gd name="connsiteY6" fmla="*/ 268111 h 2863144"/>
              <a:gd name="connsiteX7" fmla="*/ 2396067 w 5892800"/>
              <a:gd name="connsiteY7" fmla="*/ 31044 h 2863144"/>
              <a:gd name="connsiteX8" fmla="*/ 3200400 w 5892800"/>
              <a:gd name="connsiteY8" fmla="*/ 454377 h 2863144"/>
              <a:gd name="connsiteX9" fmla="*/ 4758267 w 5892800"/>
              <a:gd name="connsiteY9" fmla="*/ 1047044 h 2863144"/>
              <a:gd name="connsiteX10" fmla="*/ 5647267 w 5892800"/>
              <a:gd name="connsiteY10" fmla="*/ 1072444 h 2863144"/>
              <a:gd name="connsiteX11" fmla="*/ 5892800 w 5892800"/>
              <a:gd name="connsiteY11" fmla="*/ 1072444 h 2863144"/>
              <a:gd name="connsiteX0" fmla="*/ 0 w 5892800"/>
              <a:gd name="connsiteY0" fmla="*/ 2833511 h 2863144"/>
              <a:gd name="connsiteX1" fmla="*/ 584200 w 5892800"/>
              <a:gd name="connsiteY1" fmla="*/ 2833511 h 2863144"/>
              <a:gd name="connsiteX2" fmla="*/ 948267 w 5892800"/>
              <a:gd name="connsiteY2" fmla="*/ 2655711 h 2863144"/>
              <a:gd name="connsiteX3" fmla="*/ 1185333 w 5892800"/>
              <a:gd name="connsiteY3" fmla="*/ 2181577 h 2863144"/>
              <a:gd name="connsiteX4" fmla="*/ 1303867 w 5892800"/>
              <a:gd name="connsiteY4" fmla="*/ 1495777 h 2863144"/>
              <a:gd name="connsiteX5" fmla="*/ 1549400 w 5892800"/>
              <a:gd name="connsiteY5" fmla="*/ 826911 h 2863144"/>
              <a:gd name="connsiteX6" fmla="*/ 1879600 w 5892800"/>
              <a:gd name="connsiteY6" fmla="*/ 268111 h 2863144"/>
              <a:gd name="connsiteX7" fmla="*/ 2396067 w 5892800"/>
              <a:gd name="connsiteY7" fmla="*/ 31044 h 2863144"/>
              <a:gd name="connsiteX8" fmla="*/ 3200400 w 5892800"/>
              <a:gd name="connsiteY8" fmla="*/ 454377 h 2863144"/>
              <a:gd name="connsiteX9" fmla="*/ 4758267 w 5892800"/>
              <a:gd name="connsiteY9" fmla="*/ 1047044 h 2863144"/>
              <a:gd name="connsiteX10" fmla="*/ 5647267 w 5892800"/>
              <a:gd name="connsiteY10" fmla="*/ 1072444 h 2863144"/>
              <a:gd name="connsiteX11" fmla="*/ 5892800 w 5892800"/>
              <a:gd name="connsiteY11" fmla="*/ 1072444 h 2863144"/>
              <a:gd name="connsiteX0" fmla="*/ 0 w 5892800"/>
              <a:gd name="connsiteY0" fmla="*/ 2833511 h 2863144"/>
              <a:gd name="connsiteX1" fmla="*/ 584200 w 5892800"/>
              <a:gd name="connsiteY1" fmla="*/ 2833511 h 2863144"/>
              <a:gd name="connsiteX2" fmla="*/ 948267 w 5892800"/>
              <a:gd name="connsiteY2" fmla="*/ 2655711 h 2863144"/>
              <a:gd name="connsiteX3" fmla="*/ 1185333 w 5892800"/>
              <a:gd name="connsiteY3" fmla="*/ 2181577 h 2863144"/>
              <a:gd name="connsiteX4" fmla="*/ 1549400 w 5892800"/>
              <a:gd name="connsiteY4" fmla="*/ 826911 h 2863144"/>
              <a:gd name="connsiteX5" fmla="*/ 1879600 w 5892800"/>
              <a:gd name="connsiteY5" fmla="*/ 268111 h 2863144"/>
              <a:gd name="connsiteX6" fmla="*/ 2396067 w 5892800"/>
              <a:gd name="connsiteY6" fmla="*/ 31044 h 2863144"/>
              <a:gd name="connsiteX7" fmla="*/ 3200400 w 5892800"/>
              <a:gd name="connsiteY7" fmla="*/ 454377 h 2863144"/>
              <a:gd name="connsiteX8" fmla="*/ 4758267 w 5892800"/>
              <a:gd name="connsiteY8" fmla="*/ 1047044 h 2863144"/>
              <a:gd name="connsiteX9" fmla="*/ 5647267 w 5892800"/>
              <a:gd name="connsiteY9" fmla="*/ 1072444 h 2863144"/>
              <a:gd name="connsiteX10" fmla="*/ 5892800 w 5892800"/>
              <a:gd name="connsiteY10" fmla="*/ 1072444 h 2863144"/>
              <a:gd name="connsiteX0" fmla="*/ 0 w 5892800"/>
              <a:gd name="connsiteY0" fmla="*/ 2833511 h 2863144"/>
              <a:gd name="connsiteX1" fmla="*/ 584200 w 5892800"/>
              <a:gd name="connsiteY1" fmla="*/ 2833511 h 2863144"/>
              <a:gd name="connsiteX2" fmla="*/ 948267 w 5892800"/>
              <a:gd name="connsiteY2" fmla="*/ 2655711 h 2863144"/>
              <a:gd name="connsiteX3" fmla="*/ 1185333 w 5892800"/>
              <a:gd name="connsiteY3" fmla="*/ 2181577 h 2863144"/>
              <a:gd name="connsiteX4" fmla="*/ 1549400 w 5892800"/>
              <a:gd name="connsiteY4" fmla="*/ 826911 h 2863144"/>
              <a:gd name="connsiteX5" fmla="*/ 1879600 w 5892800"/>
              <a:gd name="connsiteY5" fmla="*/ 268111 h 2863144"/>
              <a:gd name="connsiteX6" fmla="*/ 2396067 w 5892800"/>
              <a:gd name="connsiteY6" fmla="*/ 31044 h 2863144"/>
              <a:gd name="connsiteX7" fmla="*/ 3276600 w 5892800"/>
              <a:gd name="connsiteY7" fmla="*/ 454377 h 2863144"/>
              <a:gd name="connsiteX8" fmla="*/ 4758267 w 5892800"/>
              <a:gd name="connsiteY8" fmla="*/ 1047044 h 2863144"/>
              <a:gd name="connsiteX9" fmla="*/ 5647267 w 5892800"/>
              <a:gd name="connsiteY9" fmla="*/ 1072444 h 2863144"/>
              <a:gd name="connsiteX10" fmla="*/ 5892800 w 5892800"/>
              <a:gd name="connsiteY10" fmla="*/ 1072444 h 2863144"/>
              <a:gd name="connsiteX0" fmla="*/ 0 w 5892800"/>
              <a:gd name="connsiteY0" fmla="*/ 2833511 h 2863144"/>
              <a:gd name="connsiteX1" fmla="*/ 584200 w 5892800"/>
              <a:gd name="connsiteY1" fmla="*/ 2833511 h 2863144"/>
              <a:gd name="connsiteX2" fmla="*/ 948267 w 5892800"/>
              <a:gd name="connsiteY2" fmla="*/ 2655711 h 2863144"/>
              <a:gd name="connsiteX3" fmla="*/ 1185333 w 5892800"/>
              <a:gd name="connsiteY3" fmla="*/ 2181577 h 2863144"/>
              <a:gd name="connsiteX4" fmla="*/ 1549400 w 5892800"/>
              <a:gd name="connsiteY4" fmla="*/ 826911 h 2863144"/>
              <a:gd name="connsiteX5" fmla="*/ 1879600 w 5892800"/>
              <a:gd name="connsiteY5" fmla="*/ 268111 h 2863144"/>
              <a:gd name="connsiteX6" fmla="*/ 2396067 w 5892800"/>
              <a:gd name="connsiteY6" fmla="*/ 31044 h 2863144"/>
              <a:gd name="connsiteX7" fmla="*/ 3276600 w 5892800"/>
              <a:gd name="connsiteY7" fmla="*/ 454377 h 2863144"/>
              <a:gd name="connsiteX8" fmla="*/ 4758267 w 5892800"/>
              <a:gd name="connsiteY8" fmla="*/ 1047044 h 2863144"/>
              <a:gd name="connsiteX9" fmla="*/ 5647267 w 5892800"/>
              <a:gd name="connsiteY9" fmla="*/ 1072444 h 2863144"/>
              <a:gd name="connsiteX10" fmla="*/ 5892800 w 5892800"/>
              <a:gd name="connsiteY10" fmla="*/ 1072444 h 2863144"/>
              <a:gd name="connsiteX0" fmla="*/ 0 w 5892800"/>
              <a:gd name="connsiteY0" fmla="*/ 2833511 h 2863144"/>
              <a:gd name="connsiteX1" fmla="*/ 584200 w 5892800"/>
              <a:gd name="connsiteY1" fmla="*/ 2833511 h 2863144"/>
              <a:gd name="connsiteX2" fmla="*/ 948267 w 5892800"/>
              <a:gd name="connsiteY2" fmla="*/ 2655711 h 2863144"/>
              <a:gd name="connsiteX3" fmla="*/ 1185333 w 5892800"/>
              <a:gd name="connsiteY3" fmla="*/ 2181577 h 2863144"/>
              <a:gd name="connsiteX4" fmla="*/ 1549400 w 5892800"/>
              <a:gd name="connsiteY4" fmla="*/ 826911 h 2863144"/>
              <a:gd name="connsiteX5" fmla="*/ 1879600 w 5892800"/>
              <a:gd name="connsiteY5" fmla="*/ 268111 h 2863144"/>
              <a:gd name="connsiteX6" fmla="*/ 2396067 w 5892800"/>
              <a:gd name="connsiteY6" fmla="*/ 31044 h 2863144"/>
              <a:gd name="connsiteX7" fmla="*/ 3276600 w 5892800"/>
              <a:gd name="connsiteY7" fmla="*/ 454377 h 2863144"/>
              <a:gd name="connsiteX8" fmla="*/ 4758267 w 5892800"/>
              <a:gd name="connsiteY8" fmla="*/ 1047044 h 2863144"/>
              <a:gd name="connsiteX9" fmla="*/ 5647267 w 5892800"/>
              <a:gd name="connsiteY9" fmla="*/ 1072444 h 2863144"/>
              <a:gd name="connsiteX10" fmla="*/ 5892800 w 5892800"/>
              <a:gd name="connsiteY10" fmla="*/ 1072444 h 2863144"/>
              <a:gd name="connsiteX0" fmla="*/ 0 w 5892800"/>
              <a:gd name="connsiteY0" fmla="*/ 2833511 h 2863144"/>
              <a:gd name="connsiteX1" fmla="*/ 584200 w 5892800"/>
              <a:gd name="connsiteY1" fmla="*/ 2833511 h 2863144"/>
              <a:gd name="connsiteX2" fmla="*/ 948267 w 5892800"/>
              <a:gd name="connsiteY2" fmla="*/ 2655711 h 2863144"/>
              <a:gd name="connsiteX3" fmla="*/ 1185333 w 5892800"/>
              <a:gd name="connsiteY3" fmla="*/ 2181577 h 2863144"/>
              <a:gd name="connsiteX4" fmla="*/ 1549400 w 5892800"/>
              <a:gd name="connsiteY4" fmla="*/ 826911 h 2863144"/>
              <a:gd name="connsiteX5" fmla="*/ 1879600 w 5892800"/>
              <a:gd name="connsiteY5" fmla="*/ 268111 h 2863144"/>
              <a:gd name="connsiteX6" fmla="*/ 2396067 w 5892800"/>
              <a:gd name="connsiteY6" fmla="*/ 31044 h 2863144"/>
              <a:gd name="connsiteX7" fmla="*/ 3276600 w 5892800"/>
              <a:gd name="connsiteY7" fmla="*/ 454377 h 2863144"/>
              <a:gd name="connsiteX8" fmla="*/ 4758267 w 5892800"/>
              <a:gd name="connsiteY8" fmla="*/ 1047044 h 2863144"/>
              <a:gd name="connsiteX9" fmla="*/ 5647267 w 5892800"/>
              <a:gd name="connsiteY9" fmla="*/ 1072444 h 2863144"/>
              <a:gd name="connsiteX10" fmla="*/ 5892800 w 5892800"/>
              <a:gd name="connsiteY10" fmla="*/ 1072444 h 2863144"/>
              <a:gd name="connsiteX0" fmla="*/ 0 w 5892800"/>
              <a:gd name="connsiteY0" fmla="*/ 2833511 h 2863144"/>
              <a:gd name="connsiteX1" fmla="*/ 584200 w 5892800"/>
              <a:gd name="connsiteY1" fmla="*/ 2833511 h 2863144"/>
              <a:gd name="connsiteX2" fmla="*/ 948267 w 5892800"/>
              <a:gd name="connsiteY2" fmla="*/ 2655711 h 2863144"/>
              <a:gd name="connsiteX3" fmla="*/ 1185333 w 5892800"/>
              <a:gd name="connsiteY3" fmla="*/ 2181577 h 2863144"/>
              <a:gd name="connsiteX4" fmla="*/ 1549400 w 5892800"/>
              <a:gd name="connsiteY4" fmla="*/ 826911 h 2863144"/>
              <a:gd name="connsiteX5" fmla="*/ 1879600 w 5892800"/>
              <a:gd name="connsiteY5" fmla="*/ 268111 h 2863144"/>
              <a:gd name="connsiteX6" fmla="*/ 2396067 w 5892800"/>
              <a:gd name="connsiteY6" fmla="*/ 31044 h 2863144"/>
              <a:gd name="connsiteX7" fmla="*/ 3276600 w 5892800"/>
              <a:gd name="connsiteY7" fmla="*/ 454377 h 2863144"/>
              <a:gd name="connsiteX8" fmla="*/ 4758267 w 5892800"/>
              <a:gd name="connsiteY8" fmla="*/ 1047044 h 2863144"/>
              <a:gd name="connsiteX9" fmla="*/ 5647267 w 5892800"/>
              <a:gd name="connsiteY9" fmla="*/ 1224359 h 2863144"/>
              <a:gd name="connsiteX10" fmla="*/ 5892800 w 5892800"/>
              <a:gd name="connsiteY10" fmla="*/ 1072444 h 2863144"/>
              <a:gd name="connsiteX0" fmla="*/ 0 w 5892800"/>
              <a:gd name="connsiteY0" fmla="*/ 2833511 h 2863144"/>
              <a:gd name="connsiteX1" fmla="*/ 584200 w 5892800"/>
              <a:gd name="connsiteY1" fmla="*/ 2833511 h 2863144"/>
              <a:gd name="connsiteX2" fmla="*/ 948267 w 5892800"/>
              <a:gd name="connsiteY2" fmla="*/ 2655711 h 2863144"/>
              <a:gd name="connsiteX3" fmla="*/ 1185333 w 5892800"/>
              <a:gd name="connsiteY3" fmla="*/ 2181577 h 2863144"/>
              <a:gd name="connsiteX4" fmla="*/ 1549400 w 5892800"/>
              <a:gd name="connsiteY4" fmla="*/ 826911 h 2863144"/>
              <a:gd name="connsiteX5" fmla="*/ 1879600 w 5892800"/>
              <a:gd name="connsiteY5" fmla="*/ 268111 h 2863144"/>
              <a:gd name="connsiteX6" fmla="*/ 2396067 w 5892800"/>
              <a:gd name="connsiteY6" fmla="*/ 31044 h 2863144"/>
              <a:gd name="connsiteX7" fmla="*/ 3276600 w 5892800"/>
              <a:gd name="connsiteY7" fmla="*/ 454377 h 2863144"/>
              <a:gd name="connsiteX8" fmla="*/ 4758267 w 5892800"/>
              <a:gd name="connsiteY8" fmla="*/ 1047044 h 2863144"/>
              <a:gd name="connsiteX9" fmla="*/ 5647267 w 5892800"/>
              <a:gd name="connsiteY9" fmla="*/ 1224359 h 2863144"/>
              <a:gd name="connsiteX10" fmla="*/ 5892800 w 5892800"/>
              <a:gd name="connsiteY10" fmla="*/ 1224359 h 2863144"/>
              <a:gd name="connsiteX0" fmla="*/ 0 w 5892800"/>
              <a:gd name="connsiteY0" fmla="*/ 2833511 h 2863144"/>
              <a:gd name="connsiteX1" fmla="*/ 584200 w 5892800"/>
              <a:gd name="connsiteY1" fmla="*/ 2833511 h 2863144"/>
              <a:gd name="connsiteX2" fmla="*/ 948267 w 5892800"/>
              <a:gd name="connsiteY2" fmla="*/ 2655711 h 2863144"/>
              <a:gd name="connsiteX3" fmla="*/ 1185333 w 5892800"/>
              <a:gd name="connsiteY3" fmla="*/ 2181577 h 2863144"/>
              <a:gd name="connsiteX4" fmla="*/ 1549400 w 5892800"/>
              <a:gd name="connsiteY4" fmla="*/ 826911 h 2863144"/>
              <a:gd name="connsiteX5" fmla="*/ 1879600 w 5892800"/>
              <a:gd name="connsiteY5" fmla="*/ 268111 h 2863144"/>
              <a:gd name="connsiteX6" fmla="*/ 2396067 w 5892800"/>
              <a:gd name="connsiteY6" fmla="*/ 31044 h 2863144"/>
              <a:gd name="connsiteX7" fmla="*/ 3276600 w 5892800"/>
              <a:gd name="connsiteY7" fmla="*/ 454377 h 2863144"/>
              <a:gd name="connsiteX8" fmla="*/ 4758267 w 5892800"/>
              <a:gd name="connsiteY8" fmla="*/ 1047044 h 2863144"/>
              <a:gd name="connsiteX9" fmla="*/ 5647267 w 5892800"/>
              <a:gd name="connsiteY9" fmla="*/ 1224359 h 2863144"/>
              <a:gd name="connsiteX10" fmla="*/ 5892800 w 5892800"/>
              <a:gd name="connsiteY10" fmla="*/ 1224359 h 2863144"/>
              <a:gd name="connsiteX0" fmla="*/ 0 w 5943600"/>
              <a:gd name="connsiteY0" fmla="*/ 2833511 h 2863144"/>
              <a:gd name="connsiteX1" fmla="*/ 584200 w 5943600"/>
              <a:gd name="connsiteY1" fmla="*/ 2833511 h 2863144"/>
              <a:gd name="connsiteX2" fmla="*/ 948267 w 5943600"/>
              <a:gd name="connsiteY2" fmla="*/ 2655711 h 2863144"/>
              <a:gd name="connsiteX3" fmla="*/ 1185333 w 5943600"/>
              <a:gd name="connsiteY3" fmla="*/ 2181577 h 2863144"/>
              <a:gd name="connsiteX4" fmla="*/ 1549400 w 5943600"/>
              <a:gd name="connsiteY4" fmla="*/ 826911 h 2863144"/>
              <a:gd name="connsiteX5" fmla="*/ 1879600 w 5943600"/>
              <a:gd name="connsiteY5" fmla="*/ 268111 h 2863144"/>
              <a:gd name="connsiteX6" fmla="*/ 2396067 w 5943600"/>
              <a:gd name="connsiteY6" fmla="*/ 31044 h 2863144"/>
              <a:gd name="connsiteX7" fmla="*/ 3276600 w 5943600"/>
              <a:gd name="connsiteY7" fmla="*/ 454377 h 2863144"/>
              <a:gd name="connsiteX8" fmla="*/ 4758267 w 5943600"/>
              <a:gd name="connsiteY8" fmla="*/ 1047044 h 2863144"/>
              <a:gd name="connsiteX9" fmla="*/ 5647267 w 5943600"/>
              <a:gd name="connsiteY9" fmla="*/ 1224359 h 2863144"/>
              <a:gd name="connsiteX10" fmla="*/ 5943600 w 5943600"/>
              <a:gd name="connsiteY10" fmla="*/ 1249678 h 2863144"/>
              <a:gd name="connsiteX0" fmla="*/ 0 w 5943600"/>
              <a:gd name="connsiteY0" fmla="*/ 2850202 h 2879835"/>
              <a:gd name="connsiteX1" fmla="*/ 584200 w 5943600"/>
              <a:gd name="connsiteY1" fmla="*/ 2850202 h 2879835"/>
              <a:gd name="connsiteX2" fmla="*/ 948267 w 5943600"/>
              <a:gd name="connsiteY2" fmla="*/ 2672402 h 2879835"/>
              <a:gd name="connsiteX3" fmla="*/ 1185333 w 5943600"/>
              <a:gd name="connsiteY3" fmla="*/ 2198268 h 2879835"/>
              <a:gd name="connsiteX4" fmla="*/ 1549400 w 5943600"/>
              <a:gd name="connsiteY4" fmla="*/ 843602 h 2879835"/>
              <a:gd name="connsiteX5" fmla="*/ 1879600 w 5943600"/>
              <a:gd name="connsiteY5" fmla="*/ 208844 h 2879835"/>
              <a:gd name="connsiteX6" fmla="*/ 2396067 w 5943600"/>
              <a:gd name="connsiteY6" fmla="*/ 47735 h 2879835"/>
              <a:gd name="connsiteX7" fmla="*/ 3276600 w 5943600"/>
              <a:gd name="connsiteY7" fmla="*/ 471068 h 2879835"/>
              <a:gd name="connsiteX8" fmla="*/ 4758267 w 5943600"/>
              <a:gd name="connsiteY8" fmla="*/ 1063735 h 2879835"/>
              <a:gd name="connsiteX9" fmla="*/ 5647267 w 5943600"/>
              <a:gd name="connsiteY9" fmla="*/ 1241050 h 2879835"/>
              <a:gd name="connsiteX10" fmla="*/ 5943600 w 5943600"/>
              <a:gd name="connsiteY10" fmla="*/ 1266369 h 2879835"/>
              <a:gd name="connsiteX0" fmla="*/ 0 w 5943600"/>
              <a:gd name="connsiteY0" fmla="*/ 2851798 h 2881431"/>
              <a:gd name="connsiteX1" fmla="*/ 584200 w 5943600"/>
              <a:gd name="connsiteY1" fmla="*/ 2851798 h 2881431"/>
              <a:gd name="connsiteX2" fmla="*/ 948267 w 5943600"/>
              <a:gd name="connsiteY2" fmla="*/ 2673998 h 2881431"/>
              <a:gd name="connsiteX3" fmla="*/ 1185333 w 5943600"/>
              <a:gd name="connsiteY3" fmla="*/ 2199864 h 2881431"/>
              <a:gd name="connsiteX4" fmla="*/ 1549400 w 5943600"/>
              <a:gd name="connsiteY4" fmla="*/ 845198 h 2881431"/>
              <a:gd name="connsiteX5" fmla="*/ 1879600 w 5943600"/>
              <a:gd name="connsiteY5" fmla="*/ 210440 h 2881431"/>
              <a:gd name="connsiteX6" fmla="*/ 2396067 w 5943600"/>
              <a:gd name="connsiteY6" fmla="*/ 49331 h 2881431"/>
              <a:gd name="connsiteX7" fmla="*/ 3276600 w 5943600"/>
              <a:gd name="connsiteY7" fmla="*/ 506424 h 2881431"/>
              <a:gd name="connsiteX8" fmla="*/ 4758267 w 5943600"/>
              <a:gd name="connsiteY8" fmla="*/ 1065331 h 2881431"/>
              <a:gd name="connsiteX9" fmla="*/ 5647267 w 5943600"/>
              <a:gd name="connsiteY9" fmla="*/ 1242646 h 2881431"/>
              <a:gd name="connsiteX10" fmla="*/ 5943600 w 5943600"/>
              <a:gd name="connsiteY10" fmla="*/ 1267965 h 2881431"/>
              <a:gd name="connsiteX0" fmla="*/ 0 w 5943600"/>
              <a:gd name="connsiteY0" fmla="*/ 2927755 h 2957388"/>
              <a:gd name="connsiteX1" fmla="*/ 584200 w 5943600"/>
              <a:gd name="connsiteY1" fmla="*/ 2927755 h 2957388"/>
              <a:gd name="connsiteX2" fmla="*/ 948267 w 5943600"/>
              <a:gd name="connsiteY2" fmla="*/ 2749955 h 2957388"/>
              <a:gd name="connsiteX3" fmla="*/ 1185333 w 5943600"/>
              <a:gd name="connsiteY3" fmla="*/ 2275821 h 2957388"/>
              <a:gd name="connsiteX4" fmla="*/ 1549400 w 5943600"/>
              <a:gd name="connsiteY4" fmla="*/ 921155 h 2957388"/>
              <a:gd name="connsiteX5" fmla="*/ 1879600 w 5943600"/>
              <a:gd name="connsiteY5" fmla="*/ 286397 h 2957388"/>
              <a:gd name="connsiteX6" fmla="*/ 2626558 w 5943600"/>
              <a:gd name="connsiteY6" fmla="*/ 49331 h 2957388"/>
              <a:gd name="connsiteX7" fmla="*/ 3276600 w 5943600"/>
              <a:gd name="connsiteY7" fmla="*/ 582381 h 2957388"/>
              <a:gd name="connsiteX8" fmla="*/ 4758267 w 5943600"/>
              <a:gd name="connsiteY8" fmla="*/ 1141288 h 2957388"/>
              <a:gd name="connsiteX9" fmla="*/ 5647267 w 5943600"/>
              <a:gd name="connsiteY9" fmla="*/ 1318603 h 2957388"/>
              <a:gd name="connsiteX10" fmla="*/ 5943600 w 5943600"/>
              <a:gd name="connsiteY10" fmla="*/ 1343922 h 2957388"/>
              <a:gd name="connsiteX0" fmla="*/ 0 w 5943600"/>
              <a:gd name="connsiteY0" fmla="*/ 2927755 h 2957388"/>
              <a:gd name="connsiteX1" fmla="*/ 584200 w 5943600"/>
              <a:gd name="connsiteY1" fmla="*/ 2927755 h 2957388"/>
              <a:gd name="connsiteX2" fmla="*/ 948267 w 5943600"/>
              <a:gd name="connsiteY2" fmla="*/ 2749955 h 2957388"/>
              <a:gd name="connsiteX3" fmla="*/ 1185333 w 5943600"/>
              <a:gd name="connsiteY3" fmla="*/ 2275821 h 2957388"/>
              <a:gd name="connsiteX4" fmla="*/ 1703061 w 5943600"/>
              <a:gd name="connsiteY4" fmla="*/ 921155 h 2957388"/>
              <a:gd name="connsiteX5" fmla="*/ 1879600 w 5943600"/>
              <a:gd name="connsiteY5" fmla="*/ 286397 h 2957388"/>
              <a:gd name="connsiteX6" fmla="*/ 2626558 w 5943600"/>
              <a:gd name="connsiteY6" fmla="*/ 49331 h 2957388"/>
              <a:gd name="connsiteX7" fmla="*/ 3276600 w 5943600"/>
              <a:gd name="connsiteY7" fmla="*/ 582381 h 2957388"/>
              <a:gd name="connsiteX8" fmla="*/ 4758267 w 5943600"/>
              <a:gd name="connsiteY8" fmla="*/ 1141288 h 2957388"/>
              <a:gd name="connsiteX9" fmla="*/ 5647267 w 5943600"/>
              <a:gd name="connsiteY9" fmla="*/ 1318603 h 2957388"/>
              <a:gd name="connsiteX10" fmla="*/ 5943600 w 5943600"/>
              <a:gd name="connsiteY10" fmla="*/ 1343922 h 2957388"/>
              <a:gd name="connsiteX0" fmla="*/ 0 w 5943600"/>
              <a:gd name="connsiteY0" fmla="*/ 2927755 h 2957388"/>
              <a:gd name="connsiteX1" fmla="*/ 584200 w 5943600"/>
              <a:gd name="connsiteY1" fmla="*/ 2927755 h 2957388"/>
              <a:gd name="connsiteX2" fmla="*/ 948267 w 5943600"/>
              <a:gd name="connsiteY2" fmla="*/ 2749955 h 2957388"/>
              <a:gd name="connsiteX3" fmla="*/ 1185333 w 5943600"/>
              <a:gd name="connsiteY3" fmla="*/ 2275821 h 2957388"/>
              <a:gd name="connsiteX4" fmla="*/ 1703061 w 5943600"/>
              <a:gd name="connsiteY4" fmla="*/ 921155 h 2957388"/>
              <a:gd name="connsiteX5" fmla="*/ 2186922 w 5943600"/>
              <a:gd name="connsiteY5" fmla="*/ 286397 h 2957388"/>
              <a:gd name="connsiteX6" fmla="*/ 2626558 w 5943600"/>
              <a:gd name="connsiteY6" fmla="*/ 49331 h 2957388"/>
              <a:gd name="connsiteX7" fmla="*/ 3276600 w 5943600"/>
              <a:gd name="connsiteY7" fmla="*/ 582381 h 2957388"/>
              <a:gd name="connsiteX8" fmla="*/ 4758267 w 5943600"/>
              <a:gd name="connsiteY8" fmla="*/ 1141288 h 2957388"/>
              <a:gd name="connsiteX9" fmla="*/ 5647267 w 5943600"/>
              <a:gd name="connsiteY9" fmla="*/ 1318603 h 2957388"/>
              <a:gd name="connsiteX10" fmla="*/ 5943600 w 5943600"/>
              <a:gd name="connsiteY10" fmla="*/ 1343922 h 2957388"/>
              <a:gd name="connsiteX0" fmla="*/ 0 w 5943600"/>
              <a:gd name="connsiteY0" fmla="*/ 2927755 h 2957388"/>
              <a:gd name="connsiteX1" fmla="*/ 584200 w 5943600"/>
              <a:gd name="connsiteY1" fmla="*/ 2927755 h 2957388"/>
              <a:gd name="connsiteX2" fmla="*/ 948267 w 5943600"/>
              <a:gd name="connsiteY2" fmla="*/ 2749955 h 2957388"/>
              <a:gd name="connsiteX3" fmla="*/ 1185333 w 5943600"/>
              <a:gd name="connsiteY3" fmla="*/ 2275821 h 2957388"/>
              <a:gd name="connsiteX4" fmla="*/ 1703061 w 5943600"/>
              <a:gd name="connsiteY4" fmla="*/ 921155 h 2957388"/>
              <a:gd name="connsiteX5" fmla="*/ 2186922 w 5943600"/>
              <a:gd name="connsiteY5" fmla="*/ 286397 h 2957388"/>
              <a:gd name="connsiteX6" fmla="*/ 2780219 w 5943600"/>
              <a:gd name="connsiteY6" fmla="*/ 49331 h 2957388"/>
              <a:gd name="connsiteX7" fmla="*/ 3276600 w 5943600"/>
              <a:gd name="connsiteY7" fmla="*/ 582381 h 2957388"/>
              <a:gd name="connsiteX8" fmla="*/ 4758267 w 5943600"/>
              <a:gd name="connsiteY8" fmla="*/ 1141288 h 2957388"/>
              <a:gd name="connsiteX9" fmla="*/ 5647267 w 5943600"/>
              <a:gd name="connsiteY9" fmla="*/ 1318603 h 2957388"/>
              <a:gd name="connsiteX10" fmla="*/ 5943600 w 5943600"/>
              <a:gd name="connsiteY10" fmla="*/ 1343922 h 2957388"/>
              <a:gd name="connsiteX0" fmla="*/ 0 w 5943600"/>
              <a:gd name="connsiteY0" fmla="*/ 2953074 h 2982707"/>
              <a:gd name="connsiteX1" fmla="*/ 584200 w 5943600"/>
              <a:gd name="connsiteY1" fmla="*/ 2953074 h 2982707"/>
              <a:gd name="connsiteX2" fmla="*/ 948267 w 5943600"/>
              <a:gd name="connsiteY2" fmla="*/ 2775274 h 2982707"/>
              <a:gd name="connsiteX3" fmla="*/ 1185333 w 5943600"/>
              <a:gd name="connsiteY3" fmla="*/ 2301140 h 2982707"/>
              <a:gd name="connsiteX4" fmla="*/ 1703061 w 5943600"/>
              <a:gd name="connsiteY4" fmla="*/ 946474 h 2982707"/>
              <a:gd name="connsiteX5" fmla="*/ 2186922 w 5943600"/>
              <a:gd name="connsiteY5" fmla="*/ 311716 h 2982707"/>
              <a:gd name="connsiteX6" fmla="*/ 2780219 w 5943600"/>
              <a:gd name="connsiteY6" fmla="*/ 74650 h 2982707"/>
              <a:gd name="connsiteX7" fmla="*/ 3199770 w 5943600"/>
              <a:gd name="connsiteY7" fmla="*/ 759615 h 2982707"/>
              <a:gd name="connsiteX8" fmla="*/ 4758267 w 5943600"/>
              <a:gd name="connsiteY8" fmla="*/ 1166607 h 2982707"/>
              <a:gd name="connsiteX9" fmla="*/ 5647267 w 5943600"/>
              <a:gd name="connsiteY9" fmla="*/ 1343922 h 2982707"/>
              <a:gd name="connsiteX10" fmla="*/ 5943600 w 5943600"/>
              <a:gd name="connsiteY10" fmla="*/ 1369241 h 2982707"/>
              <a:gd name="connsiteX0" fmla="*/ 0 w 5943600"/>
              <a:gd name="connsiteY0" fmla="*/ 2953074 h 2982707"/>
              <a:gd name="connsiteX1" fmla="*/ 584200 w 5943600"/>
              <a:gd name="connsiteY1" fmla="*/ 2953074 h 2982707"/>
              <a:gd name="connsiteX2" fmla="*/ 948267 w 5943600"/>
              <a:gd name="connsiteY2" fmla="*/ 2775274 h 2982707"/>
              <a:gd name="connsiteX3" fmla="*/ 1185333 w 5943600"/>
              <a:gd name="connsiteY3" fmla="*/ 2301140 h 2982707"/>
              <a:gd name="connsiteX4" fmla="*/ 1703061 w 5943600"/>
              <a:gd name="connsiteY4" fmla="*/ 946474 h 2982707"/>
              <a:gd name="connsiteX5" fmla="*/ 2186922 w 5943600"/>
              <a:gd name="connsiteY5" fmla="*/ 311716 h 2982707"/>
              <a:gd name="connsiteX6" fmla="*/ 2780219 w 5943600"/>
              <a:gd name="connsiteY6" fmla="*/ 74650 h 2982707"/>
              <a:gd name="connsiteX7" fmla="*/ 3507092 w 5943600"/>
              <a:gd name="connsiteY7" fmla="*/ 759615 h 2982707"/>
              <a:gd name="connsiteX8" fmla="*/ 4758267 w 5943600"/>
              <a:gd name="connsiteY8" fmla="*/ 1166607 h 2982707"/>
              <a:gd name="connsiteX9" fmla="*/ 5647267 w 5943600"/>
              <a:gd name="connsiteY9" fmla="*/ 1343922 h 2982707"/>
              <a:gd name="connsiteX10" fmla="*/ 5943600 w 5943600"/>
              <a:gd name="connsiteY10" fmla="*/ 1369241 h 2982707"/>
              <a:gd name="connsiteX0" fmla="*/ 0 w 5943600"/>
              <a:gd name="connsiteY0" fmla="*/ 2953074 h 2982707"/>
              <a:gd name="connsiteX1" fmla="*/ 584200 w 5943600"/>
              <a:gd name="connsiteY1" fmla="*/ 2953074 h 2982707"/>
              <a:gd name="connsiteX2" fmla="*/ 948267 w 5943600"/>
              <a:gd name="connsiteY2" fmla="*/ 2775274 h 2982707"/>
              <a:gd name="connsiteX3" fmla="*/ 1185333 w 5943600"/>
              <a:gd name="connsiteY3" fmla="*/ 2301140 h 2982707"/>
              <a:gd name="connsiteX4" fmla="*/ 1703061 w 5943600"/>
              <a:gd name="connsiteY4" fmla="*/ 946474 h 2982707"/>
              <a:gd name="connsiteX5" fmla="*/ 2186922 w 5943600"/>
              <a:gd name="connsiteY5" fmla="*/ 311716 h 2982707"/>
              <a:gd name="connsiteX6" fmla="*/ 2780219 w 5943600"/>
              <a:gd name="connsiteY6" fmla="*/ 74650 h 2982707"/>
              <a:gd name="connsiteX7" fmla="*/ 3507092 w 5943600"/>
              <a:gd name="connsiteY7" fmla="*/ 759615 h 2982707"/>
              <a:gd name="connsiteX8" fmla="*/ 4758267 w 5943600"/>
              <a:gd name="connsiteY8" fmla="*/ 1166607 h 2982707"/>
              <a:gd name="connsiteX9" fmla="*/ 5647267 w 5943600"/>
              <a:gd name="connsiteY9" fmla="*/ 1343922 h 2982707"/>
              <a:gd name="connsiteX10" fmla="*/ 5943600 w 5943600"/>
              <a:gd name="connsiteY10" fmla="*/ 1369241 h 2982707"/>
              <a:gd name="connsiteX0" fmla="*/ 0 w 5943600"/>
              <a:gd name="connsiteY0" fmla="*/ 2953074 h 2982707"/>
              <a:gd name="connsiteX1" fmla="*/ 584200 w 5943600"/>
              <a:gd name="connsiteY1" fmla="*/ 2953074 h 2982707"/>
              <a:gd name="connsiteX2" fmla="*/ 948267 w 5943600"/>
              <a:gd name="connsiteY2" fmla="*/ 2775274 h 2982707"/>
              <a:gd name="connsiteX3" fmla="*/ 1185333 w 5943600"/>
              <a:gd name="connsiteY3" fmla="*/ 2301140 h 2982707"/>
              <a:gd name="connsiteX4" fmla="*/ 1779891 w 5943600"/>
              <a:gd name="connsiteY4" fmla="*/ 946474 h 2982707"/>
              <a:gd name="connsiteX5" fmla="*/ 2186922 w 5943600"/>
              <a:gd name="connsiteY5" fmla="*/ 311716 h 2982707"/>
              <a:gd name="connsiteX6" fmla="*/ 2780219 w 5943600"/>
              <a:gd name="connsiteY6" fmla="*/ 74650 h 2982707"/>
              <a:gd name="connsiteX7" fmla="*/ 3507092 w 5943600"/>
              <a:gd name="connsiteY7" fmla="*/ 759615 h 2982707"/>
              <a:gd name="connsiteX8" fmla="*/ 4758267 w 5943600"/>
              <a:gd name="connsiteY8" fmla="*/ 1166607 h 2982707"/>
              <a:gd name="connsiteX9" fmla="*/ 5647267 w 5943600"/>
              <a:gd name="connsiteY9" fmla="*/ 1343922 h 2982707"/>
              <a:gd name="connsiteX10" fmla="*/ 5943600 w 5943600"/>
              <a:gd name="connsiteY10" fmla="*/ 1369241 h 2982707"/>
              <a:gd name="connsiteX0" fmla="*/ 0 w 5943600"/>
              <a:gd name="connsiteY0" fmla="*/ 2953074 h 2982707"/>
              <a:gd name="connsiteX1" fmla="*/ 584200 w 5943600"/>
              <a:gd name="connsiteY1" fmla="*/ 2953074 h 2982707"/>
              <a:gd name="connsiteX2" fmla="*/ 948267 w 5943600"/>
              <a:gd name="connsiteY2" fmla="*/ 2775274 h 2982707"/>
              <a:gd name="connsiteX3" fmla="*/ 1185333 w 5943600"/>
              <a:gd name="connsiteY3" fmla="*/ 2301140 h 2982707"/>
              <a:gd name="connsiteX4" fmla="*/ 1779891 w 5943600"/>
              <a:gd name="connsiteY4" fmla="*/ 946474 h 2982707"/>
              <a:gd name="connsiteX5" fmla="*/ 2186922 w 5943600"/>
              <a:gd name="connsiteY5" fmla="*/ 311716 h 2982707"/>
              <a:gd name="connsiteX6" fmla="*/ 2780219 w 5943600"/>
              <a:gd name="connsiteY6" fmla="*/ 74650 h 2982707"/>
              <a:gd name="connsiteX7" fmla="*/ 3660753 w 5943600"/>
              <a:gd name="connsiteY7" fmla="*/ 759615 h 2982707"/>
              <a:gd name="connsiteX8" fmla="*/ 4758267 w 5943600"/>
              <a:gd name="connsiteY8" fmla="*/ 1166607 h 2982707"/>
              <a:gd name="connsiteX9" fmla="*/ 5647267 w 5943600"/>
              <a:gd name="connsiteY9" fmla="*/ 1343922 h 2982707"/>
              <a:gd name="connsiteX10" fmla="*/ 5943600 w 5943600"/>
              <a:gd name="connsiteY10" fmla="*/ 1369241 h 2982707"/>
              <a:gd name="connsiteX0" fmla="*/ 0 w 5943600"/>
              <a:gd name="connsiteY0" fmla="*/ 2953073 h 2982706"/>
              <a:gd name="connsiteX1" fmla="*/ 584200 w 5943600"/>
              <a:gd name="connsiteY1" fmla="*/ 2953073 h 2982706"/>
              <a:gd name="connsiteX2" fmla="*/ 948267 w 5943600"/>
              <a:gd name="connsiteY2" fmla="*/ 2775273 h 2982706"/>
              <a:gd name="connsiteX3" fmla="*/ 1185333 w 5943600"/>
              <a:gd name="connsiteY3" fmla="*/ 2301139 h 2982706"/>
              <a:gd name="connsiteX4" fmla="*/ 1779891 w 5943600"/>
              <a:gd name="connsiteY4" fmla="*/ 946473 h 2982706"/>
              <a:gd name="connsiteX5" fmla="*/ 2186922 w 5943600"/>
              <a:gd name="connsiteY5" fmla="*/ 311715 h 2982706"/>
              <a:gd name="connsiteX6" fmla="*/ 2933880 w 5943600"/>
              <a:gd name="connsiteY6" fmla="*/ 74650 h 2982706"/>
              <a:gd name="connsiteX7" fmla="*/ 3660753 w 5943600"/>
              <a:gd name="connsiteY7" fmla="*/ 759614 h 2982706"/>
              <a:gd name="connsiteX8" fmla="*/ 4758267 w 5943600"/>
              <a:gd name="connsiteY8" fmla="*/ 1166606 h 2982706"/>
              <a:gd name="connsiteX9" fmla="*/ 5647267 w 5943600"/>
              <a:gd name="connsiteY9" fmla="*/ 1343921 h 2982706"/>
              <a:gd name="connsiteX10" fmla="*/ 5943600 w 5943600"/>
              <a:gd name="connsiteY10" fmla="*/ 1369240 h 2982706"/>
              <a:gd name="connsiteX0" fmla="*/ 0 w 5943600"/>
              <a:gd name="connsiteY0" fmla="*/ 2950259 h 2979892"/>
              <a:gd name="connsiteX1" fmla="*/ 584200 w 5943600"/>
              <a:gd name="connsiteY1" fmla="*/ 2950259 h 2979892"/>
              <a:gd name="connsiteX2" fmla="*/ 948267 w 5943600"/>
              <a:gd name="connsiteY2" fmla="*/ 2772459 h 2979892"/>
              <a:gd name="connsiteX3" fmla="*/ 1185333 w 5943600"/>
              <a:gd name="connsiteY3" fmla="*/ 2298325 h 2979892"/>
              <a:gd name="connsiteX4" fmla="*/ 1779891 w 5943600"/>
              <a:gd name="connsiteY4" fmla="*/ 943659 h 2979892"/>
              <a:gd name="connsiteX5" fmla="*/ 2186922 w 5943600"/>
              <a:gd name="connsiteY5" fmla="*/ 308901 h 2979892"/>
              <a:gd name="connsiteX6" fmla="*/ 2933880 w 5943600"/>
              <a:gd name="connsiteY6" fmla="*/ 71836 h 2979892"/>
              <a:gd name="connsiteX7" fmla="*/ 3763193 w 5943600"/>
              <a:gd name="connsiteY7" fmla="*/ 739920 h 2979892"/>
              <a:gd name="connsiteX8" fmla="*/ 4758267 w 5943600"/>
              <a:gd name="connsiteY8" fmla="*/ 1163792 h 2979892"/>
              <a:gd name="connsiteX9" fmla="*/ 5647267 w 5943600"/>
              <a:gd name="connsiteY9" fmla="*/ 1341107 h 2979892"/>
              <a:gd name="connsiteX10" fmla="*/ 5943600 w 5943600"/>
              <a:gd name="connsiteY10" fmla="*/ 1366426 h 2979892"/>
              <a:gd name="connsiteX0" fmla="*/ 0 w 5943600"/>
              <a:gd name="connsiteY0" fmla="*/ 2950259 h 2979892"/>
              <a:gd name="connsiteX1" fmla="*/ 584200 w 5943600"/>
              <a:gd name="connsiteY1" fmla="*/ 2950259 h 2979892"/>
              <a:gd name="connsiteX2" fmla="*/ 948267 w 5943600"/>
              <a:gd name="connsiteY2" fmla="*/ 2772459 h 2979892"/>
              <a:gd name="connsiteX3" fmla="*/ 1185333 w 5943600"/>
              <a:gd name="connsiteY3" fmla="*/ 2298325 h 2979892"/>
              <a:gd name="connsiteX4" fmla="*/ 1779891 w 5943600"/>
              <a:gd name="connsiteY4" fmla="*/ 943659 h 2979892"/>
              <a:gd name="connsiteX5" fmla="*/ 2186922 w 5943600"/>
              <a:gd name="connsiteY5" fmla="*/ 308901 h 2979892"/>
              <a:gd name="connsiteX6" fmla="*/ 2933880 w 5943600"/>
              <a:gd name="connsiteY6" fmla="*/ 71836 h 2979892"/>
              <a:gd name="connsiteX7" fmla="*/ 3763193 w 5943600"/>
              <a:gd name="connsiteY7" fmla="*/ 739920 h 2979892"/>
              <a:gd name="connsiteX8" fmla="*/ 4758267 w 5943600"/>
              <a:gd name="connsiteY8" fmla="*/ 1163792 h 2979892"/>
              <a:gd name="connsiteX9" fmla="*/ 5647267 w 5943600"/>
              <a:gd name="connsiteY9" fmla="*/ 1341107 h 2979892"/>
              <a:gd name="connsiteX10" fmla="*/ 5943600 w 5943600"/>
              <a:gd name="connsiteY10" fmla="*/ 1366426 h 2979892"/>
              <a:gd name="connsiteX0" fmla="*/ 0 w 5943600"/>
              <a:gd name="connsiteY0" fmla="*/ 2950259 h 2950259"/>
              <a:gd name="connsiteX1" fmla="*/ 584200 w 5943600"/>
              <a:gd name="connsiteY1" fmla="*/ 2950259 h 2950259"/>
              <a:gd name="connsiteX2" fmla="*/ 948267 w 5943600"/>
              <a:gd name="connsiteY2" fmla="*/ 2772459 h 2950259"/>
              <a:gd name="connsiteX3" fmla="*/ 1185333 w 5943600"/>
              <a:gd name="connsiteY3" fmla="*/ 2298325 h 2950259"/>
              <a:gd name="connsiteX4" fmla="*/ 1779891 w 5943600"/>
              <a:gd name="connsiteY4" fmla="*/ 943659 h 2950259"/>
              <a:gd name="connsiteX5" fmla="*/ 2186922 w 5943600"/>
              <a:gd name="connsiteY5" fmla="*/ 308901 h 2950259"/>
              <a:gd name="connsiteX6" fmla="*/ 2933880 w 5943600"/>
              <a:gd name="connsiteY6" fmla="*/ 71836 h 2950259"/>
              <a:gd name="connsiteX7" fmla="*/ 3763193 w 5943600"/>
              <a:gd name="connsiteY7" fmla="*/ 739920 h 2950259"/>
              <a:gd name="connsiteX8" fmla="*/ 4758267 w 5943600"/>
              <a:gd name="connsiteY8" fmla="*/ 1163792 h 2950259"/>
              <a:gd name="connsiteX9" fmla="*/ 5647267 w 5943600"/>
              <a:gd name="connsiteY9" fmla="*/ 1341107 h 2950259"/>
              <a:gd name="connsiteX10" fmla="*/ 5943600 w 5943600"/>
              <a:gd name="connsiteY10" fmla="*/ 1366426 h 2950259"/>
              <a:gd name="connsiteX0" fmla="*/ 0 w 5943600"/>
              <a:gd name="connsiteY0" fmla="*/ 2950259 h 2950259"/>
              <a:gd name="connsiteX1" fmla="*/ 584200 w 5943600"/>
              <a:gd name="connsiteY1" fmla="*/ 2950259 h 2950259"/>
              <a:gd name="connsiteX2" fmla="*/ 948267 w 5943600"/>
              <a:gd name="connsiteY2" fmla="*/ 2772459 h 2950259"/>
              <a:gd name="connsiteX3" fmla="*/ 1185333 w 5943600"/>
              <a:gd name="connsiteY3" fmla="*/ 2298325 h 2950259"/>
              <a:gd name="connsiteX4" fmla="*/ 1779891 w 5943600"/>
              <a:gd name="connsiteY4" fmla="*/ 943659 h 2950259"/>
              <a:gd name="connsiteX5" fmla="*/ 2186922 w 5943600"/>
              <a:gd name="connsiteY5" fmla="*/ 308901 h 2950259"/>
              <a:gd name="connsiteX6" fmla="*/ 2933880 w 5943600"/>
              <a:gd name="connsiteY6" fmla="*/ 71836 h 2950259"/>
              <a:gd name="connsiteX7" fmla="*/ 3763193 w 5943600"/>
              <a:gd name="connsiteY7" fmla="*/ 739920 h 2950259"/>
              <a:gd name="connsiteX8" fmla="*/ 4758267 w 5943600"/>
              <a:gd name="connsiteY8" fmla="*/ 1163792 h 2950259"/>
              <a:gd name="connsiteX9" fmla="*/ 5647267 w 5943600"/>
              <a:gd name="connsiteY9" fmla="*/ 1341107 h 2950259"/>
              <a:gd name="connsiteX10" fmla="*/ 5943600 w 5943600"/>
              <a:gd name="connsiteY10" fmla="*/ 1366426 h 2950259"/>
              <a:gd name="connsiteX0" fmla="*/ 0 w 5943600"/>
              <a:gd name="connsiteY0" fmla="*/ 2950259 h 2950259"/>
              <a:gd name="connsiteX1" fmla="*/ 584200 w 5943600"/>
              <a:gd name="connsiteY1" fmla="*/ 2950259 h 2950259"/>
              <a:gd name="connsiteX2" fmla="*/ 948267 w 5943600"/>
              <a:gd name="connsiteY2" fmla="*/ 2772459 h 2950259"/>
              <a:gd name="connsiteX3" fmla="*/ 1185333 w 5943600"/>
              <a:gd name="connsiteY3" fmla="*/ 2298325 h 2950259"/>
              <a:gd name="connsiteX4" fmla="*/ 1779891 w 5943600"/>
              <a:gd name="connsiteY4" fmla="*/ 943659 h 2950259"/>
              <a:gd name="connsiteX5" fmla="*/ 2186922 w 5943600"/>
              <a:gd name="connsiteY5" fmla="*/ 308901 h 2950259"/>
              <a:gd name="connsiteX6" fmla="*/ 2933880 w 5943600"/>
              <a:gd name="connsiteY6" fmla="*/ 71836 h 2950259"/>
              <a:gd name="connsiteX7" fmla="*/ 3763193 w 5943600"/>
              <a:gd name="connsiteY7" fmla="*/ 739920 h 2950259"/>
              <a:gd name="connsiteX8" fmla="*/ 4758267 w 5943600"/>
              <a:gd name="connsiteY8" fmla="*/ 1163792 h 2950259"/>
              <a:gd name="connsiteX9" fmla="*/ 5647267 w 5943600"/>
              <a:gd name="connsiteY9" fmla="*/ 1341107 h 2950259"/>
              <a:gd name="connsiteX10" fmla="*/ 5943600 w 5943600"/>
              <a:gd name="connsiteY10" fmla="*/ 1366426 h 2950259"/>
              <a:gd name="connsiteX0" fmla="*/ 0 w 5943600"/>
              <a:gd name="connsiteY0" fmla="*/ 2950259 h 2950259"/>
              <a:gd name="connsiteX1" fmla="*/ 584200 w 5943600"/>
              <a:gd name="connsiteY1" fmla="*/ 2950259 h 2950259"/>
              <a:gd name="connsiteX2" fmla="*/ 948267 w 5943600"/>
              <a:gd name="connsiteY2" fmla="*/ 2772459 h 2950259"/>
              <a:gd name="connsiteX3" fmla="*/ 1185333 w 5943600"/>
              <a:gd name="connsiteY3" fmla="*/ 2298325 h 2950259"/>
              <a:gd name="connsiteX4" fmla="*/ 1779891 w 5943600"/>
              <a:gd name="connsiteY4" fmla="*/ 943659 h 2950259"/>
              <a:gd name="connsiteX5" fmla="*/ 2186922 w 5943600"/>
              <a:gd name="connsiteY5" fmla="*/ 308901 h 2950259"/>
              <a:gd name="connsiteX6" fmla="*/ 2933880 w 5943600"/>
              <a:gd name="connsiteY6" fmla="*/ 71836 h 2950259"/>
              <a:gd name="connsiteX7" fmla="*/ 3763193 w 5943600"/>
              <a:gd name="connsiteY7" fmla="*/ 739920 h 2950259"/>
              <a:gd name="connsiteX8" fmla="*/ 4758267 w 5943600"/>
              <a:gd name="connsiteY8" fmla="*/ 1163792 h 2950259"/>
              <a:gd name="connsiteX9" fmla="*/ 5647267 w 5943600"/>
              <a:gd name="connsiteY9" fmla="*/ 1341107 h 2950259"/>
              <a:gd name="connsiteX10" fmla="*/ 5943600 w 5943600"/>
              <a:gd name="connsiteY10" fmla="*/ 1366426 h 2950259"/>
              <a:gd name="connsiteX0" fmla="*/ 0 w 5943600"/>
              <a:gd name="connsiteY0" fmla="*/ 2950259 h 2950259"/>
              <a:gd name="connsiteX1" fmla="*/ 584200 w 5943600"/>
              <a:gd name="connsiteY1" fmla="*/ 2950259 h 2950259"/>
              <a:gd name="connsiteX2" fmla="*/ 948267 w 5943600"/>
              <a:gd name="connsiteY2" fmla="*/ 2772459 h 2950259"/>
              <a:gd name="connsiteX3" fmla="*/ 1185333 w 5943600"/>
              <a:gd name="connsiteY3" fmla="*/ 2298325 h 2950259"/>
              <a:gd name="connsiteX4" fmla="*/ 1779891 w 5943600"/>
              <a:gd name="connsiteY4" fmla="*/ 943659 h 2950259"/>
              <a:gd name="connsiteX5" fmla="*/ 2186922 w 5943600"/>
              <a:gd name="connsiteY5" fmla="*/ 308901 h 2950259"/>
              <a:gd name="connsiteX6" fmla="*/ 2933880 w 5943600"/>
              <a:gd name="connsiteY6" fmla="*/ 71836 h 2950259"/>
              <a:gd name="connsiteX7" fmla="*/ 3763193 w 5943600"/>
              <a:gd name="connsiteY7" fmla="*/ 739920 h 2950259"/>
              <a:gd name="connsiteX8" fmla="*/ 4758267 w 5943600"/>
              <a:gd name="connsiteY8" fmla="*/ 1163792 h 2950259"/>
              <a:gd name="connsiteX9" fmla="*/ 5647267 w 5943600"/>
              <a:gd name="connsiteY9" fmla="*/ 1341107 h 2950259"/>
              <a:gd name="connsiteX10" fmla="*/ 5943600 w 5943600"/>
              <a:gd name="connsiteY10" fmla="*/ 1366426 h 2950259"/>
              <a:gd name="connsiteX0" fmla="*/ 0 w 5943600"/>
              <a:gd name="connsiteY0" fmla="*/ 2950259 h 2950259"/>
              <a:gd name="connsiteX1" fmla="*/ 584200 w 5943600"/>
              <a:gd name="connsiteY1" fmla="*/ 2950259 h 2950259"/>
              <a:gd name="connsiteX2" fmla="*/ 948267 w 5943600"/>
              <a:gd name="connsiteY2" fmla="*/ 2772459 h 2950259"/>
              <a:gd name="connsiteX3" fmla="*/ 1185333 w 5943600"/>
              <a:gd name="connsiteY3" fmla="*/ 2298325 h 2950259"/>
              <a:gd name="connsiteX4" fmla="*/ 1779891 w 5943600"/>
              <a:gd name="connsiteY4" fmla="*/ 943659 h 2950259"/>
              <a:gd name="connsiteX5" fmla="*/ 2186922 w 5943600"/>
              <a:gd name="connsiteY5" fmla="*/ 308901 h 2950259"/>
              <a:gd name="connsiteX6" fmla="*/ 2933880 w 5943600"/>
              <a:gd name="connsiteY6" fmla="*/ 71836 h 2950259"/>
              <a:gd name="connsiteX7" fmla="*/ 3763193 w 5943600"/>
              <a:gd name="connsiteY7" fmla="*/ 739920 h 2950259"/>
              <a:gd name="connsiteX8" fmla="*/ 4758267 w 5943600"/>
              <a:gd name="connsiteY8" fmla="*/ 1163792 h 2950259"/>
              <a:gd name="connsiteX9" fmla="*/ 5647267 w 5943600"/>
              <a:gd name="connsiteY9" fmla="*/ 1341107 h 2950259"/>
              <a:gd name="connsiteX10" fmla="*/ 5943600 w 5943600"/>
              <a:gd name="connsiteY10" fmla="*/ 1366426 h 2950259"/>
              <a:gd name="connsiteX0" fmla="*/ 0 w 6181344"/>
              <a:gd name="connsiteY0" fmla="*/ 2950259 h 2950259"/>
              <a:gd name="connsiteX1" fmla="*/ 584200 w 6181344"/>
              <a:gd name="connsiteY1" fmla="*/ 2950259 h 2950259"/>
              <a:gd name="connsiteX2" fmla="*/ 948267 w 6181344"/>
              <a:gd name="connsiteY2" fmla="*/ 2772459 h 2950259"/>
              <a:gd name="connsiteX3" fmla="*/ 1185333 w 6181344"/>
              <a:gd name="connsiteY3" fmla="*/ 2298325 h 2950259"/>
              <a:gd name="connsiteX4" fmla="*/ 1779891 w 6181344"/>
              <a:gd name="connsiteY4" fmla="*/ 943659 h 2950259"/>
              <a:gd name="connsiteX5" fmla="*/ 2186922 w 6181344"/>
              <a:gd name="connsiteY5" fmla="*/ 308901 h 2950259"/>
              <a:gd name="connsiteX6" fmla="*/ 2933880 w 6181344"/>
              <a:gd name="connsiteY6" fmla="*/ 71836 h 2950259"/>
              <a:gd name="connsiteX7" fmla="*/ 3763193 w 6181344"/>
              <a:gd name="connsiteY7" fmla="*/ 739920 h 2950259"/>
              <a:gd name="connsiteX8" fmla="*/ 4758267 w 6181344"/>
              <a:gd name="connsiteY8" fmla="*/ 1163792 h 2950259"/>
              <a:gd name="connsiteX9" fmla="*/ 5647267 w 6181344"/>
              <a:gd name="connsiteY9" fmla="*/ 1341107 h 2950259"/>
              <a:gd name="connsiteX10" fmla="*/ 6181344 w 6181344"/>
              <a:gd name="connsiteY10" fmla="*/ 1366426 h 29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81344" h="2950259">
                <a:moveTo>
                  <a:pt x="0" y="2950259"/>
                </a:moveTo>
                <a:lnTo>
                  <a:pt x="584200" y="2950259"/>
                </a:lnTo>
                <a:cubicBezTo>
                  <a:pt x="742245" y="2920626"/>
                  <a:pt x="848078" y="2881115"/>
                  <a:pt x="948267" y="2772459"/>
                </a:cubicBezTo>
                <a:cubicBezTo>
                  <a:pt x="1048456" y="2663803"/>
                  <a:pt x="1046729" y="2603125"/>
                  <a:pt x="1185333" y="2298325"/>
                </a:cubicBezTo>
                <a:cubicBezTo>
                  <a:pt x="1323937" y="1993525"/>
                  <a:pt x="1612960" y="1275230"/>
                  <a:pt x="1779891" y="943659"/>
                </a:cubicBezTo>
                <a:cubicBezTo>
                  <a:pt x="1946822" y="612088"/>
                  <a:pt x="2049979" y="445844"/>
                  <a:pt x="2186922" y="308901"/>
                </a:cubicBezTo>
                <a:cubicBezTo>
                  <a:pt x="2395766" y="100057"/>
                  <a:pt x="2671168" y="0"/>
                  <a:pt x="2933880" y="71836"/>
                </a:cubicBezTo>
                <a:cubicBezTo>
                  <a:pt x="3196592" y="143672"/>
                  <a:pt x="3459128" y="557927"/>
                  <a:pt x="3763193" y="739920"/>
                </a:cubicBezTo>
                <a:cubicBezTo>
                  <a:pt x="4067258" y="921913"/>
                  <a:pt x="4444255" y="1063594"/>
                  <a:pt x="4758267" y="1163792"/>
                </a:cubicBezTo>
                <a:cubicBezTo>
                  <a:pt x="5072279" y="1263990"/>
                  <a:pt x="5410088" y="1307335"/>
                  <a:pt x="5647267" y="1341107"/>
                </a:cubicBezTo>
                <a:cubicBezTo>
                  <a:pt x="5884447" y="1374879"/>
                  <a:pt x="6099500" y="1366426"/>
                  <a:pt x="6181344" y="1366426"/>
                </a:cubicBezTo>
              </a:path>
            </a:pathLst>
          </a:custGeom>
          <a:ln w="3175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defTabSz="457200" fontAlgn="base">
              <a:spcBef>
                <a:spcPct val="0"/>
              </a:spcBef>
              <a:spcAft>
                <a:spcPct val="0"/>
              </a:spcAft>
              <a:defRPr/>
            </a:pPr>
            <a:endParaRPr lang="en-US" sz="180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7764997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3"/>
          <p:cNvSpPr>
            <a:spLocks noGrp="1"/>
          </p:cNvSpPr>
          <p:nvPr>
            <p:ph type="title"/>
          </p:nvPr>
        </p:nvSpPr>
        <p:spPr>
          <a:xfrm>
            <a:off x="609604" y="76200"/>
            <a:ext cx="10972801" cy="1143000"/>
          </a:xfrm>
        </p:spPr>
        <p:txBody>
          <a:bodyPr/>
          <a:lstStyle/>
          <a:p>
            <a:r>
              <a:rPr lang="en-US" altLang="es-AR" sz="3200" smtClean="0">
                <a:latin typeface="Tahoma" pitchFamily="34" charset="0"/>
                <a:ea typeface="ヒラギノ角ゴ Pro W3"/>
                <a:cs typeface="Tahoma" pitchFamily="34" charset="0"/>
              </a:rPr>
              <a:t>Test diagnósticos y período de ventana</a:t>
            </a:r>
          </a:p>
        </p:txBody>
      </p:sp>
      <p:sp>
        <p:nvSpPr>
          <p:cNvPr id="112643" name="TextBox 5"/>
          <p:cNvSpPr txBox="1">
            <a:spLocks noChangeArrowheads="1"/>
          </p:cNvSpPr>
          <p:nvPr/>
        </p:nvSpPr>
        <p:spPr bwMode="auto">
          <a:xfrm>
            <a:off x="23289" y="6564350"/>
            <a:ext cx="7584016"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itchFamily="34" charset="0"/>
              </a:defRPr>
            </a:lvl1pPr>
            <a:lvl2pPr marL="742950" indent="-285750" defTabSz="457200">
              <a:defRPr>
                <a:solidFill>
                  <a:schemeClr val="tx1"/>
                </a:solidFill>
                <a:latin typeface="Arial" pitchFamily="34" charset="0"/>
              </a:defRPr>
            </a:lvl2pPr>
            <a:lvl3pPr marL="1143000" indent="-228600" defTabSz="457200">
              <a:defRPr>
                <a:solidFill>
                  <a:schemeClr val="tx1"/>
                </a:solidFill>
                <a:latin typeface="Arial" pitchFamily="34" charset="0"/>
              </a:defRPr>
            </a:lvl3pPr>
            <a:lvl4pPr marL="1600200" indent="-228600" defTabSz="457200">
              <a:defRPr>
                <a:solidFill>
                  <a:schemeClr val="tx1"/>
                </a:solidFill>
                <a:latin typeface="Arial" pitchFamily="34" charset="0"/>
              </a:defRPr>
            </a:lvl4pPr>
            <a:lvl5pPr marL="2057400" indent="-228600" defTabSz="45720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altLang="es-AR" sz="1400" smtClean="0">
                <a:solidFill>
                  <a:srgbClr val="000000"/>
                </a:solidFill>
                <a:ea typeface="MS PGothic" pitchFamily="34" charset="-128"/>
                <a:cs typeface="ヒラギノ角ゴ Pro W3"/>
              </a:rPr>
              <a:t>Branson BS and Steckler JD. J Infect Dis 2012;205:521-524. </a:t>
            </a:r>
          </a:p>
        </p:txBody>
      </p:sp>
      <p:graphicFrame>
        <p:nvGraphicFramePr>
          <p:cNvPr id="2" name="Table 1"/>
          <p:cNvGraphicFramePr>
            <a:graphicFrameLocks noGrp="1"/>
          </p:cNvGraphicFramePr>
          <p:nvPr>
            <p:extLst>
              <p:ext uri="{D42A27DB-BD31-4B8C-83A1-F6EECF244321}">
                <p14:modId xmlns:p14="http://schemas.microsoft.com/office/powerpoint/2010/main" val="4245447982"/>
              </p:ext>
            </p:extLst>
          </p:nvPr>
        </p:nvGraphicFramePr>
        <p:xfrm>
          <a:off x="304801" y="1371600"/>
          <a:ext cx="11582400" cy="2753360"/>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2743200"/>
                <a:gridCol w="6299200"/>
                <a:gridCol w="2540000"/>
              </a:tblGrid>
              <a:tr h="0">
                <a:tc>
                  <a:txBody>
                    <a:bodyPr/>
                    <a:lstStyle/>
                    <a:p>
                      <a:r>
                        <a:rPr lang="en-US" sz="1200" dirty="0" smtClean="0">
                          <a:latin typeface="Tahoma" panose="020B0604030504040204" pitchFamily="34" charset="0"/>
                          <a:cs typeface="Tahoma" panose="020B0604030504040204" pitchFamily="34" charset="0"/>
                        </a:rPr>
                        <a:t>HIV test</a:t>
                      </a:r>
                      <a:endParaRPr lang="en-US" sz="1200" dirty="0">
                        <a:latin typeface="Tahoma" panose="020B0604030504040204" pitchFamily="34" charset="0"/>
                        <a:cs typeface="Tahoma" panose="020B0604030504040204" pitchFamily="34" charset="0"/>
                      </a:endParaRPr>
                    </a:p>
                  </a:txBody>
                  <a:tcPr marL="121920" marR="121920" anchor="ctr">
                    <a:solidFill>
                      <a:schemeClr val="tx2"/>
                    </a:solidFill>
                  </a:tcPr>
                </a:tc>
                <a:tc>
                  <a:txBody>
                    <a:bodyPr/>
                    <a:lstStyle/>
                    <a:p>
                      <a:pPr algn="ctr"/>
                      <a:r>
                        <a:rPr lang="en-US" sz="1200" dirty="0" smtClean="0">
                          <a:latin typeface="Tahoma" panose="020B0604030504040204" pitchFamily="34" charset="0"/>
                          <a:cs typeface="Tahoma" panose="020B0604030504040204" pitchFamily="34" charset="0"/>
                        </a:rPr>
                        <a:t>Assay Method</a:t>
                      </a:r>
                      <a:endParaRPr lang="en-US" sz="1200" dirty="0">
                        <a:latin typeface="Tahoma" panose="020B0604030504040204" pitchFamily="34" charset="0"/>
                        <a:cs typeface="Tahoma" panose="020B0604030504040204" pitchFamily="34" charset="0"/>
                      </a:endParaRPr>
                    </a:p>
                  </a:txBody>
                  <a:tcPr marL="121920" marR="121920" anchor="ctr">
                    <a:solidFill>
                      <a:schemeClr val="tx2"/>
                    </a:solidFill>
                  </a:tcPr>
                </a:tc>
                <a:tc>
                  <a:txBody>
                    <a:bodyPr/>
                    <a:lstStyle/>
                    <a:p>
                      <a:pPr algn="ctr"/>
                      <a:r>
                        <a:rPr lang="en-US" sz="1200" dirty="0" smtClean="0">
                          <a:latin typeface="Tahoma" panose="020B0604030504040204" pitchFamily="34" charset="0"/>
                          <a:cs typeface="Tahoma" panose="020B0604030504040204" pitchFamily="34" charset="0"/>
                        </a:rPr>
                        <a:t>Approximate Window Between Infection and Positive Test Result, </a:t>
                      </a:r>
                      <a:r>
                        <a:rPr lang="en-US" sz="1200" dirty="0" err="1" smtClean="0">
                          <a:latin typeface="Tahoma" panose="020B0604030504040204" pitchFamily="34" charset="0"/>
                          <a:cs typeface="Tahoma" panose="020B0604030504040204" pitchFamily="34" charset="0"/>
                        </a:rPr>
                        <a:t>dias</a:t>
                      </a:r>
                      <a:endParaRPr lang="en-US" sz="1200" dirty="0">
                        <a:latin typeface="Tahoma" panose="020B0604030504040204" pitchFamily="34" charset="0"/>
                        <a:cs typeface="Tahoma" panose="020B0604030504040204" pitchFamily="34" charset="0"/>
                      </a:endParaRPr>
                    </a:p>
                  </a:txBody>
                  <a:tcPr marL="121920" marR="121920" anchor="ctr">
                    <a:solidFill>
                      <a:schemeClr val="tx2"/>
                    </a:solidFill>
                  </a:tcPr>
                </a:tc>
              </a:tr>
              <a:tr h="370840">
                <a:tc>
                  <a:txBody>
                    <a:bodyPr/>
                    <a:lstStyle/>
                    <a:p>
                      <a:r>
                        <a:rPr lang="en-US" sz="1200" dirty="0" smtClean="0">
                          <a:latin typeface="Tahoma" panose="020B0604030504040204" pitchFamily="34" charset="0"/>
                          <a:cs typeface="Tahoma" panose="020B0604030504040204" pitchFamily="34" charset="0"/>
                        </a:rPr>
                        <a:t>Second-generation EIA (including most rapid tests)</a:t>
                      </a:r>
                      <a:endParaRPr lang="en-US" sz="1200" dirty="0">
                        <a:latin typeface="Tahoma" panose="020B0604030504040204" pitchFamily="34" charset="0"/>
                        <a:cs typeface="Tahoma" panose="020B0604030504040204" pitchFamily="34" charset="0"/>
                      </a:endParaRPr>
                    </a:p>
                  </a:txBody>
                  <a:tcPr marL="121920" marR="121920" anchor="ctr">
                    <a:solidFill>
                      <a:schemeClr val="accent2">
                        <a:lumMod val="40000"/>
                        <a:lumOff val="60000"/>
                      </a:schemeClr>
                    </a:solidFill>
                  </a:tcPr>
                </a:tc>
                <a:tc>
                  <a:txBody>
                    <a:bodyPr/>
                    <a:lstStyle/>
                    <a:p>
                      <a:r>
                        <a:rPr lang="en-US" sz="1200" dirty="0" smtClean="0">
                          <a:latin typeface="Tahoma" panose="020B0604030504040204" pitchFamily="34" charset="0"/>
                          <a:cs typeface="Tahoma" panose="020B0604030504040204" pitchFamily="34" charset="0"/>
                        </a:rPr>
                        <a:t>Synthetic or recombinant HIV antigen used to bind patient HIV antibody; </a:t>
                      </a:r>
                      <a:r>
                        <a:rPr lang="en-US" sz="1200" dirty="0" err="1" smtClean="0">
                          <a:latin typeface="Tahoma" panose="020B0604030504040204" pitchFamily="34" charset="0"/>
                          <a:cs typeface="Tahoma" panose="020B0604030504040204" pitchFamily="34" charset="0"/>
                        </a:rPr>
                        <a:t>detectes</a:t>
                      </a:r>
                      <a:r>
                        <a:rPr lang="en-US" sz="1200" dirty="0" smtClean="0">
                          <a:latin typeface="Tahoma" panose="020B0604030504040204" pitchFamily="34" charset="0"/>
                          <a:cs typeface="Tahoma" panose="020B0604030504040204" pitchFamily="34" charset="0"/>
                        </a:rPr>
                        <a:t> </a:t>
                      </a:r>
                      <a:r>
                        <a:rPr lang="en-US" sz="1200" b="1" dirty="0" err="1" smtClean="0">
                          <a:solidFill>
                            <a:srgbClr val="C00000"/>
                          </a:solidFill>
                          <a:latin typeface="Tahoma" panose="020B0604030504040204" pitchFamily="34" charset="0"/>
                          <a:cs typeface="Tahoma" panose="020B0604030504040204" pitchFamily="34" charset="0"/>
                        </a:rPr>
                        <a:t>IgG</a:t>
                      </a:r>
                      <a:r>
                        <a:rPr lang="en-US" sz="1200" dirty="0" smtClean="0">
                          <a:latin typeface="Tahoma" panose="020B0604030504040204" pitchFamily="34" charset="0"/>
                          <a:cs typeface="Tahoma" panose="020B0604030504040204" pitchFamily="34" charset="0"/>
                        </a:rPr>
                        <a:t> antibody</a:t>
                      </a:r>
                      <a:endParaRPr lang="en-US" sz="1200" dirty="0">
                        <a:latin typeface="Tahoma" panose="020B0604030504040204" pitchFamily="34" charset="0"/>
                        <a:cs typeface="Tahoma" panose="020B0604030504040204" pitchFamily="34" charset="0"/>
                      </a:endParaRPr>
                    </a:p>
                  </a:txBody>
                  <a:tcPr marL="121920" marR="121920" anchor="ctr">
                    <a:solidFill>
                      <a:schemeClr val="accent2">
                        <a:lumMod val="40000"/>
                        <a:lumOff val="60000"/>
                      </a:schemeClr>
                    </a:solidFill>
                  </a:tcPr>
                </a:tc>
                <a:tc>
                  <a:txBody>
                    <a:bodyPr/>
                    <a:lstStyle/>
                    <a:p>
                      <a:pPr algn="ctr"/>
                      <a:r>
                        <a:rPr lang="en-US" sz="1200" dirty="0" smtClean="0">
                          <a:latin typeface="Tahoma" panose="020B0604030504040204" pitchFamily="34" charset="0"/>
                          <a:cs typeface="Tahoma" panose="020B0604030504040204" pitchFamily="34" charset="0"/>
                        </a:rPr>
                        <a:t>25-35</a:t>
                      </a:r>
                      <a:endParaRPr lang="en-US" sz="1200" dirty="0">
                        <a:latin typeface="Tahoma" panose="020B0604030504040204" pitchFamily="34" charset="0"/>
                        <a:cs typeface="Tahoma" panose="020B0604030504040204" pitchFamily="34" charset="0"/>
                      </a:endParaRPr>
                    </a:p>
                  </a:txBody>
                  <a:tcPr marL="121920" marR="121920" anchor="ctr">
                    <a:solidFill>
                      <a:schemeClr val="accent2">
                        <a:lumMod val="40000"/>
                        <a:lumOff val="60000"/>
                      </a:schemeClr>
                    </a:solidFill>
                  </a:tcPr>
                </a:tc>
              </a:tr>
              <a:tr h="370840">
                <a:tc>
                  <a:txBody>
                    <a:bodyPr/>
                    <a:lstStyle/>
                    <a:p>
                      <a:r>
                        <a:rPr lang="en-US" sz="1200" dirty="0" smtClean="0">
                          <a:solidFill>
                            <a:schemeClr val="bg1"/>
                          </a:solidFill>
                          <a:latin typeface="Tahoma" panose="020B0604030504040204" pitchFamily="34" charset="0"/>
                          <a:cs typeface="Tahoma" panose="020B0604030504040204" pitchFamily="34" charset="0"/>
                        </a:rPr>
                        <a:t>Third-generation</a:t>
                      </a:r>
                      <a:r>
                        <a:rPr lang="en-US" sz="1200" baseline="0" dirty="0" smtClean="0">
                          <a:solidFill>
                            <a:schemeClr val="bg1"/>
                          </a:solidFill>
                          <a:latin typeface="Tahoma" panose="020B0604030504040204" pitchFamily="34" charset="0"/>
                          <a:cs typeface="Tahoma" panose="020B0604030504040204" pitchFamily="34" charset="0"/>
                        </a:rPr>
                        <a:t> EIA (also some rapid tests)</a:t>
                      </a:r>
                      <a:endParaRPr lang="en-US" sz="1200" dirty="0">
                        <a:solidFill>
                          <a:schemeClr val="bg1"/>
                        </a:solidFill>
                        <a:latin typeface="Tahoma" panose="020B0604030504040204" pitchFamily="34" charset="0"/>
                        <a:cs typeface="Tahoma" panose="020B0604030504040204" pitchFamily="34" charset="0"/>
                      </a:endParaRPr>
                    </a:p>
                  </a:txBody>
                  <a:tcPr marL="121920" marR="121920" anchor="ctr">
                    <a:solidFill>
                      <a:schemeClr val="tx2"/>
                    </a:solidFill>
                  </a:tcPr>
                </a:tc>
                <a:tc>
                  <a:txBody>
                    <a:bodyPr/>
                    <a:lstStyle/>
                    <a:p>
                      <a:r>
                        <a:rPr lang="en-US" sz="1200" dirty="0" smtClean="0">
                          <a:solidFill>
                            <a:schemeClr val="bg1"/>
                          </a:solidFill>
                          <a:latin typeface="Tahoma" panose="020B0604030504040204" pitchFamily="34" charset="0"/>
                          <a:cs typeface="Tahoma" panose="020B0604030504040204" pitchFamily="34" charset="0"/>
                        </a:rPr>
                        <a:t>“Antigen</a:t>
                      </a:r>
                      <a:r>
                        <a:rPr lang="en-US" sz="1200" baseline="0" dirty="0" smtClean="0">
                          <a:solidFill>
                            <a:schemeClr val="bg1"/>
                          </a:solidFill>
                          <a:latin typeface="Tahoma" panose="020B0604030504040204" pitchFamily="34" charset="0"/>
                          <a:cs typeface="Tahoma" panose="020B0604030504040204" pitchFamily="34" charset="0"/>
                        </a:rPr>
                        <a:t> sandwich:” synthetic or recombinant HIV antigen used to bind patient HIV antibody; detects </a:t>
                      </a:r>
                      <a:r>
                        <a:rPr lang="en-US" sz="1200" b="1" baseline="0" dirty="0" err="1" smtClean="0">
                          <a:solidFill>
                            <a:schemeClr val="bg1"/>
                          </a:solidFill>
                          <a:latin typeface="Tahoma" panose="020B0604030504040204" pitchFamily="34" charset="0"/>
                          <a:cs typeface="Tahoma" panose="020B0604030504040204" pitchFamily="34" charset="0"/>
                        </a:rPr>
                        <a:t>IgM</a:t>
                      </a:r>
                      <a:r>
                        <a:rPr lang="en-US" sz="1200" b="1" baseline="0" dirty="0" smtClean="0">
                          <a:solidFill>
                            <a:schemeClr val="bg1"/>
                          </a:solidFill>
                          <a:latin typeface="Tahoma" panose="020B0604030504040204" pitchFamily="34" charset="0"/>
                          <a:cs typeface="Tahoma" panose="020B0604030504040204" pitchFamily="34" charset="0"/>
                        </a:rPr>
                        <a:t> and </a:t>
                      </a:r>
                      <a:r>
                        <a:rPr lang="en-US" sz="1200" b="1" baseline="0" dirty="0" err="1" smtClean="0">
                          <a:solidFill>
                            <a:schemeClr val="bg1"/>
                          </a:solidFill>
                          <a:latin typeface="Tahoma" panose="020B0604030504040204" pitchFamily="34" charset="0"/>
                          <a:cs typeface="Tahoma" panose="020B0604030504040204" pitchFamily="34" charset="0"/>
                        </a:rPr>
                        <a:t>IgG</a:t>
                      </a:r>
                      <a:r>
                        <a:rPr lang="en-US" sz="1200" b="1" baseline="0" dirty="0" smtClean="0">
                          <a:solidFill>
                            <a:schemeClr val="bg1"/>
                          </a:solidFill>
                          <a:latin typeface="Tahoma" panose="020B0604030504040204" pitchFamily="34" charset="0"/>
                          <a:cs typeface="Tahoma" panose="020B0604030504040204" pitchFamily="34" charset="0"/>
                        </a:rPr>
                        <a:t> </a:t>
                      </a:r>
                      <a:r>
                        <a:rPr lang="en-US" sz="1200" baseline="0" dirty="0" smtClean="0">
                          <a:solidFill>
                            <a:schemeClr val="bg1"/>
                          </a:solidFill>
                          <a:latin typeface="Tahoma" panose="020B0604030504040204" pitchFamily="34" charset="0"/>
                          <a:cs typeface="Tahoma" panose="020B0604030504040204" pitchFamily="34" charset="0"/>
                        </a:rPr>
                        <a:t>antibody</a:t>
                      </a:r>
                      <a:endParaRPr lang="en-US" sz="1200" dirty="0">
                        <a:solidFill>
                          <a:schemeClr val="bg1"/>
                        </a:solidFill>
                        <a:latin typeface="Tahoma" panose="020B0604030504040204" pitchFamily="34" charset="0"/>
                        <a:cs typeface="Tahoma" panose="020B0604030504040204" pitchFamily="34" charset="0"/>
                      </a:endParaRPr>
                    </a:p>
                  </a:txBody>
                  <a:tcPr marL="121920" marR="121920" anchor="ctr">
                    <a:solidFill>
                      <a:schemeClr val="tx2"/>
                    </a:solidFill>
                  </a:tcPr>
                </a:tc>
                <a:tc>
                  <a:txBody>
                    <a:bodyPr/>
                    <a:lstStyle/>
                    <a:p>
                      <a:pPr algn="ctr"/>
                      <a:r>
                        <a:rPr lang="en-US" sz="1200" dirty="0" smtClean="0">
                          <a:solidFill>
                            <a:schemeClr val="bg1"/>
                          </a:solidFill>
                          <a:latin typeface="Tahoma" panose="020B0604030504040204" pitchFamily="34" charset="0"/>
                          <a:cs typeface="Tahoma" panose="020B0604030504040204" pitchFamily="34" charset="0"/>
                        </a:rPr>
                        <a:t>20-30</a:t>
                      </a:r>
                      <a:endParaRPr lang="en-US" sz="1200" dirty="0">
                        <a:solidFill>
                          <a:schemeClr val="bg1"/>
                        </a:solidFill>
                        <a:latin typeface="Tahoma" panose="020B0604030504040204" pitchFamily="34" charset="0"/>
                        <a:cs typeface="Tahoma" panose="020B0604030504040204" pitchFamily="34" charset="0"/>
                      </a:endParaRPr>
                    </a:p>
                  </a:txBody>
                  <a:tcPr marL="121920" marR="121920" anchor="ctr">
                    <a:solidFill>
                      <a:schemeClr val="tx2"/>
                    </a:solidFill>
                  </a:tcPr>
                </a:tc>
              </a:tr>
              <a:tr h="370840">
                <a:tc>
                  <a:txBody>
                    <a:bodyPr/>
                    <a:lstStyle/>
                    <a:p>
                      <a:r>
                        <a:rPr lang="en-US" sz="1200" dirty="0" smtClean="0">
                          <a:latin typeface="Tahoma" panose="020B0604030504040204" pitchFamily="34" charset="0"/>
                          <a:cs typeface="Tahoma" panose="020B0604030504040204" pitchFamily="34" charset="0"/>
                        </a:rPr>
                        <a:t>Fourth-generation</a:t>
                      </a:r>
                      <a:r>
                        <a:rPr lang="en-US" sz="1200" baseline="0" dirty="0" smtClean="0">
                          <a:latin typeface="Tahoma" panose="020B0604030504040204" pitchFamily="34" charset="0"/>
                          <a:cs typeface="Tahoma" panose="020B0604030504040204" pitchFamily="34" charset="0"/>
                        </a:rPr>
                        <a:t> EIA</a:t>
                      </a:r>
                      <a:endParaRPr lang="en-US" sz="1200" dirty="0">
                        <a:latin typeface="Tahoma" panose="020B0604030504040204" pitchFamily="34" charset="0"/>
                        <a:cs typeface="Tahoma" panose="020B0604030504040204" pitchFamily="34" charset="0"/>
                      </a:endParaRPr>
                    </a:p>
                  </a:txBody>
                  <a:tcPr marL="121920" marR="121920" anchor="ctr">
                    <a:solidFill>
                      <a:schemeClr val="accent2">
                        <a:lumMod val="40000"/>
                        <a:lumOff val="60000"/>
                      </a:schemeClr>
                    </a:solidFill>
                  </a:tcPr>
                </a:tc>
                <a:tc>
                  <a:txBody>
                    <a:bodyPr/>
                    <a:lstStyle/>
                    <a:p>
                      <a:r>
                        <a:rPr lang="en-US" sz="1200" dirty="0" smtClean="0">
                          <a:latin typeface="Tahoma" panose="020B0604030504040204" pitchFamily="34" charset="0"/>
                          <a:cs typeface="Tahoma" panose="020B0604030504040204" pitchFamily="34" charset="0"/>
                        </a:rPr>
                        <a:t>Third-generation</a:t>
                      </a:r>
                      <a:r>
                        <a:rPr lang="en-US" sz="1200" baseline="0" dirty="0" smtClean="0">
                          <a:latin typeface="Tahoma" panose="020B0604030504040204" pitchFamily="34" charset="0"/>
                          <a:cs typeface="Tahoma" panose="020B0604030504040204" pitchFamily="34" charset="0"/>
                        </a:rPr>
                        <a:t> EIA method to bind patient antibody to HIV plus monoclonal antibody to bind p24 antigen; detects </a:t>
                      </a:r>
                      <a:r>
                        <a:rPr lang="en-US" sz="1200" b="1" baseline="0" dirty="0" err="1" smtClean="0">
                          <a:solidFill>
                            <a:srgbClr val="C00000"/>
                          </a:solidFill>
                          <a:latin typeface="Tahoma" panose="020B0604030504040204" pitchFamily="34" charset="0"/>
                          <a:cs typeface="Tahoma" panose="020B0604030504040204" pitchFamily="34" charset="0"/>
                        </a:rPr>
                        <a:t>IgM</a:t>
                      </a:r>
                      <a:r>
                        <a:rPr lang="en-US" sz="1200" b="1" baseline="0" dirty="0" smtClean="0">
                          <a:solidFill>
                            <a:srgbClr val="C00000"/>
                          </a:solidFill>
                          <a:latin typeface="Tahoma" panose="020B0604030504040204" pitchFamily="34" charset="0"/>
                          <a:cs typeface="Tahoma" panose="020B0604030504040204" pitchFamily="34" charset="0"/>
                        </a:rPr>
                        <a:t> and </a:t>
                      </a:r>
                      <a:r>
                        <a:rPr lang="en-US" sz="1200" b="1" baseline="0" dirty="0" err="1" smtClean="0">
                          <a:solidFill>
                            <a:srgbClr val="C00000"/>
                          </a:solidFill>
                          <a:latin typeface="Tahoma" panose="020B0604030504040204" pitchFamily="34" charset="0"/>
                          <a:cs typeface="Tahoma" panose="020B0604030504040204" pitchFamily="34" charset="0"/>
                        </a:rPr>
                        <a:t>IgG</a:t>
                      </a:r>
                      <a:r>
                        <a:rPr lang="en-US" sz="1200" b="1" baseline="0" dirty="0" smtClean="0">
                          <a:solidFill>
                            <a:srgbClr val="C00000"/>
                          </a:solidFill>
                          <a:latin typeface="Tahoma" panose="020B0604030504040204" pitchFamily="34" charset="0"/>
                          <a:cs typeface="Tahoma" panose="020B0604030504040204" pitchFamily="34" charset="0"/>
                        </a:rPr>
                        <a:t> </a:t>
                      </a:r>
                      <a:r>
                        <a:rPr lang="en-US" sz="1200" baseline="0" dirty="0" smtClean="0">
                          <a:latin typeface="Tahoma" panose="020B0604030504040204" pitchFamily="34" charset="0"/>
                          <a:cs typeface="Tahoma" panose="020B0604030504040204" pitchFamily="34" charset="0"/>
                        </a:rPr>
                        <a:t>antibodies and </a:t>
                      </a:r>
                      <a:r>
                        <a:rPr lang="en-US" sz="1200" b="1" baseline="0" dirty="0" smtClean="0">
                          <a:solidFill>
                            <a:srgbClr val="C00000"/>
                          </a:solidFill>
                          <a:latin typeface="Tahoma" panose="020B0604030504040204" pitchFamily="34" charset="0"/>
                          <a:cs typeface="Tahoma" panose="020B0604030504040204" pitchFamily="34" charset="0"/>
                        </a:rPr>
                        <a:t>p24 antigen</a:t>
                      </a:r>
                      <a:endParaRPr lang="en-US" sz="1200" b="1" dirty="0">
                        <a:solidFill>
                          <a:srgbClr val="C00000"/>
                        </a:solidFill>
                        <a:latin typeface="Tahoma" panose="020B0604030504040204" pitchFamily="34" charset="0"/>
                        <a:cs typeface="Tahoma" panose="020B0604030504040204" pitchFamily="34" charset="0"/>
                      </a:endParaRPr>
                    </a:p>
                  </a:txBody>
                  <a:tcPr marL="121920" marR="121920" anchor="ctr">
                    <a:solidFill>
                      <a:schemeClr val="accent2">
                        <a:lumMod val="40000"/>
                        <a:lumOff val="60000"/>
                      </a:schemeClr>
                    </a:solidFill>
                  </a:tcPr>
                </a:tc>
                <a:tc>
                  <a:txBody>
                    <a:bodyPr/>
                    <a:lstStyle/>
                    <a:p>
                      <a:pPr algn="ctr"/>
                      <a:r>
                        <a:rPr lang="en-US" sz="1200" dirty="0" smtClean="0">
                          <a:latin typeface="Tahoma" panose="020B0604030504040204" pitchFamily="34" charset="0"/>
                          <a:cs typeface="Tahoma" panose="020B0604030504040204" pitchFamily="34" charset="0"/>
                        </a:rPr>
                        <a:t>15-20</a:t>
                      </a:r>
                      <a:endParaRPr lang="en-US" sz="1200" dirty="0">
                        <a:latin typeface="Tahoma" panose="020B0604030504040204" pitchFamily="34" charset="0"/>
                        <a:cs typeface="Tahoma" panose="020B0604030504040204" pitchFamily="34" charset="0"/>
                      </a:endParaRPr>
                    </a:p>
                  </a:txBody>
                  <a:tcPr marL="121920" marR="121920" anchor="ctr">
                    <a:solidFill>
                      <a:schemeClr val="accent2">
                        <a:lumMod val="40000"/>
                        <a:lumOff val="60000"/>
                      </a:schemeClr>
                    </a:solidFill>
                  </a:tcPr>
                </a:tc>
              </a:tr>
              <a:tr h="370840">
                <a:tc>
                  <a:txBody>
                    <a:bodyPr/>
                    <a:lstStyle/>
                    <a:p>
                      <a:r>
                        <a:rPr lang="en-US" sz="1200" dirty="0" smtClean="0">
                          <a:solidFill>
                            <a:schemeClr val="bg1"/>
                          </a:solidFill>
                          <a:latin typeface="Tahoma" panose="020B0604030504040204" pitchFamily="34" charset="0"/>
                          <a:cs typeface="Tahoma" panose="020B0604030504040204" pitchFamily="34" charset="0"/>
                        </a:rPr>
                        <a:t>RNA</a:t>
                      </a:r>
                      <a:endParaRPr lang="en-US" sz="1200" dirty="0">
                        <a:solidFill>
                          <a:schemeClr val="bg1"/>
                        </a:solidFill>
                        <a:latin typeface="Tahoma" panose="020B0604030504040204" pitchFamily="34" charset="0"/>
                        <a:cs typeface="Tahoma" panose="020B0604030504040204" pitchFamily="34" charset="0"/>
                      </a:endParaRPr>
                    </a:p>
                  </a:txBody>
                  <a:tcPr marL="121920" marR="121920" anchor="ctr">
                    <a:solidFill>
                      <a:schemeClr val="tx2"/>
                    </a:solidFill>
                  </a:tcPr>
                </a:tc>
                <a:tc>
                  <a:txBody>
                    <a:bodyPr/>
                    <a:lstStyle/>
                    <a:p>
                      <a:r>
                        <a:rPr lang="en-US" sz="1200" dirty="0" smtClean="0">
                          <a:solidFill>
                            <a:schemeClr val="bg1"/>
                          </a:solidFill>
                          <a:latin typeface="Tahoma" panose="020B0604030504040204" pitchFamily="34" charset="0"/>
                          <a:cs typeface="Tahoma" panose="020B0604030504040204" pitchFamily="34" charset="0"/>
                        </a:rPr>
                        <a:t>Extraction of HIV nucleic acid,</a:t>
                      </a:r>
                      <a:r>
                        <a:rPr lang="en-US" sz="1200" baseline="0" dirty="0" smtClean="0">
                          <a:solidFill>
                            <a:schemeClr val="bg1"/>
                          </a:solidFill>
                          <a:latin typeface="Tahoma" panose="020B0604030504040204" pitchFamily="34" charset="0"/>
                          <a:cs typeface="Tahoma" panose="020B0604030504040204" pitchFamily="34" charset="0"/>
                        </a:rPr>
                        <a:t> amplification by PCR or other methods; detects HIV RNA</a:t>
                      </a:r>
                      <a:endParaRPr lang="en-US" sz="1200" dirty="0">
                        <a:solidFill>
                          <a:schemeClr val="bg1"/>
                        </a:solidFill>
                        <a:latin typeface="Tahoma" panose="020B0604030504040204" pitchFamily="34" charset="0"/>
                        <a:cs typeface="Tahoma" panose="020B0604030504040204" pitchFamily="34" charset="0"/>
                      </a:endParaRPr>
                    </a:p>
                  </a:txBody>
                  <a:tcPr marL="121920" marR="121920" anchor="ctr">
                    <a:solidFill>
                      <a:schemeClr val="tx2"/>
                    </a:solidFill>
                  </a:tcPr>
                </a:tc>
                <a:tc>
                  <a:txBody>
                    <a:bodyPr/>
                    <a:lstStyle/>
                    <a:p>
                      <a:pPr algn="ctr"/>
                      <a:r>
                        <a:rPr lang="en-US" sz="1200" dirty="0" smtClean="0">
                          <a:solidFill>
                            <a:schemeClr val="bg1"/>
                          </a:solidFill>
                          <a:latin typeface="Tahoma" panose="020B0604030504040204" pitchFamily="34" charset="0"/>
                          <a:cs typeface="Tahoma" panose="020B0604030504040204" pitchFamily="34" charset="0"/>
                        </a:rPr>
                        <a:t>10-15</a:t>
                      </a:r>
                      <a:endParaRPr lang="en-US" sz="1200" dirty="0">
                        <a:solidFill>
                          <a:schemeClr val="bg1"/>
                        </a:solidFill>
                        <a:latin typeface="Tahoma" panose="020B0604030504040204" pitchFamily="34" charset="0"/>
                        <a:cs typeface="Tahoma" panose="020B0604030504040204" pitchFamily="34" charset="0"/>
                      </a:endParaRPr>
                    </a:p>
                  </a:txBody>
                  <a:tcPr marL="121920" marR="121920" anchor="ctr">
                    <a:solidFill>
                      <a:schemeClr val="tx2"/>
                    </a:solidFill>
                  </a:tcPr>
                </a:tc>
              </a:tr>
              <a:tr h="370840">
                <a:tc>
                  <a:txBody>
                    <a:bodyPr/>
                    <a:lstStyle/>
                    <a:p>
                      <a:endParaRPr lang="es-AR"/>
                    </a:p>
                  </a:txBody>
                  <a:tcPr marL="121920" marR="121920" anchor="ctr">
                    <a:solidFill>
                      <a:schemeClr val="accent2">
                        <a:lumMod val="40000"/>
                        <a:lumOff val="60000"/>
                      </a:schemeClr>
                    </a:solidFill>
                  </a:tcPr>
                </a:tc>
                <a:tc>
                  <a:txBody>
                    <a:bodyPr/>
                    <a:lstStyle/>
                    <a:p>
                      <a:endParaRPr lang="es-AR"/>
                    </a:p>
                  </a:txBody>
                  <a:tcPr marL="121920" marR="121920" anchor="ctr">
                    <a:solidFill>
                      <a:schemeClr val="accent2">
                        <a:lumMod val="40000"/>
                        <a:lumOff val="60000"/>
                      </a:schemeClr>
                    </a:solidFill>
                  </a:tcPr>
                </a:tc>
                <a:tc>
                  <a:txBody>
                    <a:bodyPr/>
                    <a:lstStyle/>
                    <a:p>
                      <a:endParaRPr lang="es-AR" dirty="0"/>
                    </a:p>
                  </a:txBody>
                  <a:tcPr marL="121920" marR="121920" anchor="ctr">
                    <a:solidFill>
                      <a:schemeClr val="accent2">
                        <a:lumMod val="40000"/>
                        <a:lumOff val="60000"/>
                      </a:schemeClr>
                    </a:solidFill>
                  </a:tcPr>
                </a:tc>
              </a:tr>
            </a:tbl>
          </a:graphicData>
        </a:graphic>
      </p:graphicFrame>
      <p:pic>
        <p:nvPicPr>
          <p:cNvPr id="11264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23" y="4826000"/>
            <a:ext cx="4161367"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6"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06838" y="4735550"/>
            <a:ext cx="28448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7" name="Rectangle 14"/>
          <p:cNvSpPr>
            <a:spLocks noChangeArrowheads="1"/>
          </p:cNvSpPr>
          <p:nvPr/>
        </p:nvSpPr>
        <p:spPr bwMode="auto">
          <a:xfrm>
            <a:off x="914400" y="4953037"/>
            <a:ext cx="48442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fontAlgn="base">
              <a:spcBef>
                <a:spcPct val="0"/>
              </a:spcBef>
              <a:spcAft>
                <a:spcPct val="0"/>
              </a:spcAft>
            </a:pPr>
            <a:r>
              <a:rPr lang="en-US" altLang="es-AR" sz="1400" b="1" smtClean="0">
                <a:solidFill>
                  <a:srgbClr val="1F497D"/>
                </a:solidFill>
                <a:latin typeface="Arial" pitchFamily="34" charset="0"/>
                <a:ea typeface="ヒラギノ角ゴ Pro W3"/>
                <a:cs typeface="Arial" pitchFamily="34" charset="0"/>
              </a:rPr>
              <a:t>EIA</a:t>
            </a:r>
          </a:p>
        </p:txBody>
      </p:sp>
      <p:sp>
        <p:nvSpPr>
          <p:cNvPr id="112648" name="Rectangle 4"/>
          <p:cNvSpPr>
            <a:spLocks noChangeArrowheads="1"/>
          </p:cNvSpPr>
          <p:nvPr/>
        </p:nvSpPr>
        <p:spPr bwMode="auto">
          <a:xfrm>
            <a:off x="6096001" y="4953037"/>
            <a:ext cx="152131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fontAlgn="base">
              <a:spcBef>
                <a:spcPct val="0"/>
              </a:spcBef>
              <a:spcAft>
                <a:spcPct val="0"/>
              </a:spcAft>
            </a:pPr>
            <a:r>
              <a:rPr lang="en-US" altLang="es-AR" sz="1400" b="1" smtClean="0">
                <a:solidFill>
                  <a:srgbClr val="1F497D"/>
                </a:solidFill>
                <a:latin typeface="Arial" pitchFamily="34" charset="0"/>
                <a:ea typeface="ヒラギノ角ゴ Pro W3"/>
                <a:cs typeface="Arial" pitchFamily="34" charset="0"/>
              </a:rPr>
              <a:t>“EIA sandwich”</a:t>
            </a:r>
          </a:p>
        </p:txBody>
      </p:sp>
    </p:spTree>
    <p:extLst>
      <p:ext uri="{BB962C8B-B14F-4D97-AF65-F5344CB8AC3E}">
        <p14:creationId xmlns:p14="http://schemas.microsoft.com/office/powerpoint/2010/main" val="11088176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52" y="2307276"/>
            <a:ext cx="10090297" cy="523216"/>
          </a:xfrm>
          <a:prstGeom prst="rect">
            <a:avLst/>
          </a:prstGeom>
        </p:spPr>
        <p:txBody>
          <a:bodyPr wrap="square" lIns="91434" tIns="45718" rIns="91434" bIns="45718">
            <a:spAutoFit/>
          </a:bodyPr>
          <a:lstStyle/>
          <a:p>
            <a:pPr defTabSz="914332"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smtClean="0"/>
              <a:t>Aspectos clínicos relevantes</a:t>
            </a:r>
            <a:endParaRPr lang="es-AR" dirty="0"/>
          </a:p>
        </p:txBody>
      </p:sp>
      <p:sp>
        <p:nvSpPr>
          <p:cNvPr id="3" name="2 Rectángulo"/>
          <p:cNvSpPr/>
          <p:nvPr/>
        </p:nvSpPr>
        <p:spPr>
          <a:xfrm>
            <a:off x="3335083" y="2174128"/>
            <a:ext cx="6096001" cy="3785652"/>
          </a:xfrm>
          <a:prstGeom prst="rect">
            <a:avLst/>
          </a:prstGeom>
        </p:spPr>
        <p:txBody>
          <a:bodyPr>
            <a:spAutoFit/>
          </a:bodyPr>
          <a:lstStyle/>
          <a:p>
            <a:pPr marL="457200" indent="-457200" defTabSz="914400" fontAlgn="base">
              <a:spcBef>
                <a:spcPct val="0"/>
              </a:spcBef>
              <a:spcAft>
                <a:spcPct val="0"/>
              </a:spcAft>
              <a:buFont typeface="Wingdings" pitchFamily="2" charset="2"/>
              <a:buChar char="§"/>
              <a:defRPr/>
            </a:pPr>
            <a:r>
              <a:rPr lang="es-AR" sz="2400" dirty="0">
                <a:solidFill>
                  <a:schemeClr val="bg1">
                    <a:lumMod val="75000"/>
                  </a:schemeClr>
                </a:solidFill>
                <a:latin typeface="Calibri Light"/>
                <a:cs typeface="Calibri" pitchFamily="34" charset="0"/>
              </a:rPr>
              <a:t>Infección  aguda</a:t>
            </a:r>
          </a:p>
          <a:p>
            <a:pPr marL="457200" indent="-457200" defTabSz="914400" fontAlgn="base">
              <a:spcBef>
                <a:spcPct val="0"/>
              </a:spcBef>
              <a:spcAft>
                <a:spcPct val="0"/>
              </a:spcAft>
              <a:buFont typeface="Wingdings" pitchFamily="2" charset="2"/>
              <a:buChar char="§"/>
              <a:defRPr/>
            </a:pPr>
            <a:endParaRPr lang="es-AR" sz="2400" dirty="0">
              <a:solidFill>
                <a:srgbClr val="000000"/>
              </a:solidFill>
              <a:latin typeface="Calibri Light"/>
              <a:cs typeface="Calibri" pitchFamily="34" charset="0"/>
            </a:endParaRPr>
          </a:p>
          <a:p>
            <a:pPr marL="457200" indent="-457200" defTabSz="914400" fontAlgn="base">
              <a:spcBef>
                <a:spcPct val="0"/>
              </a:spcBef>
              <a:spcAft>
                <a:spcPct val="0"/>
              </a:spcAft>
              <a:buFont typeface="Wingdings" pitchFamily="2" charset="2"/>
              <a:buChar char="§"/>
              <a:defRPr/>
            </a:pPr>
            <a:r>
              <a:rPr lang="es-AR" sz="2400" dirty="0">
                <a:solidFill>
                  <a:srgbClr val="000000"/>
                </a:solidFill>
                <a:latin typeface="Calibri Light"/>
                <a:cs typeface="Calibri" pitchFamily="34" charset="0"/>
              </a:rPr>
              <a:t>Manifestaciones cutáneo/mucosas</a:t>
            </a:r>
          </a:p>
          <a:p>
            <a:pPr defTabSz="914400" fontAlgn="base">
              <a:spcBef>
                <a:spcPct val="0"/>
              </a:spcBef>
              <a:spcAft>
                <a:spcPct val="0"/>
              </a:spcAft>
              <a:defRPr/>
            </a:pPr>
            <a:endParaRPr lang="es-AR" sz="2400" dirty="0">
              <a:solidFill>
                <a:srgbClr val="000000"/>
              </a:solidFill>
              <a:latin typeface="Calibri Light"/>
              <a:cs typeface="Calibri" pitchFamily="34" charset="0"/>
            </a:endParaRPr>
          </a:p>
          <a:p>
            <a:pPr marL="457200" indent="-457200" defTabSz="914400" fontAlgn="base">
              <a:spcBef>
                <a:spcPct val="0"/>
              </a:spcBef>
              <a:spcAft>
                <a:spcPct val="0"/>
              </a:spcAft>
              <a:buFont typeface="Wingdings" pitchFamily="2" charset="2"/>
              <a:buChar char="§"/>
              <a:defRPr/>
            </a:pPr>
            <a:r>
              <a:rPr lang="es-AR" sz="2400" dirty="0">
                <a:solidFill>
                  <a:schemeClr val="bg1">
                    <a:lumMod val="75000"/>
                  </a:schemeClr>
                </a:solidFill>
                <a:latin typeface="Calibri Light"/>
                <a:cs typeface="Calibri" pitchFamily="34" charset="0"/>
              </a:rPr>
              <a:t>Complicaciones oportunistas/ neoplásicas</a:t>
            </a:r>
          </a:p>
          <a:p>
            <a:pPr marL="457200" indent="-457200" defTabSz="914400" fontAlgn="base">
              <a:spcBef>
                <a:spcPct val="0"/>
              </a:spcBef>
              <a:spcAft>
                <a:spcPct val="0"/>
              </a:spcAft>
              <a:buFont typeface="Wingdings" pitchFamily="2" charset="2"/>
              <a:buChar char="§"/>
              <a:defRPr/>
            </a:pPr>
            <a:endParaRPr lang="es-AR" sz="2400" dirty="0">
              <a:solidFill>
                <a:schemeClr val="bg1">
                  <a:lumMod val="75000"/>
                </a:schemeClr>
              </a:solidFill>
              <a:latin typeface="Calibri Light"/>
              <a:cs typeface="Calibri" pitchFamily="34" charset="0"/>
            </a:endParaRPr>
          </a:p>
          <a:p>
            <a:pPr marL="457200" indent="-457200" defTabSz="914400" fontAlgn="base">
              <a:spcBef>
                <a:spcPct val="0"/>
              </a:spcBef>
              <a:spcAft>
                <a:spcPct val="0"/>
              </a:spcAft>
              <a:buFont typeface="Wingdings" pitchFamily="2" charset="2"/>
              <a:buChar char="§"/>
              <a:defRPr/>
            </a:pPr>
            <a:r>
              <a:rPr lang="es-AR" sz="2400" dirty="0">
                <a:solidFill>
                  <a:schemeClr val="bg1">
                    <a:lumMod val="75000"/>
                  </a:schemeClr>
                </a:solidFill>
                <a:latin typeface="Calibri Light"/>
                <a:cs typeface="Calibri" pitchFamily="34" charset="0"/>
              </a:rPr>
              <a:t>Eventos serios no definidores de Sida/alteraciones sistémicas asociadas</a:t>
            </a:r>
          </a:p>
          <a:p>
            <a:pPr defTabSz="914400" fontAlgn="base">
              <a:spcBef>
                <a:spcPct val="0"/>
              </a:spcBef>
              <a:spcAft>
                <a:spcPct val="0"/>
              </a:spcAft>
              <a:defRPr/>
            </a:pPr>
            <a:endParaRPr lang="es-AR" sz="2400" dirty="0">
              <a:solidFill>
                <a:schemeClr val="bg1">
                  <a:lumMod val="75000"/>
                </a:schemeClr>
              </a:solidFill>
              <a:latin typeface="Calibri Light"/>
              <a:cs typeface="Calibri" pitchFamily="34" charset="0"/>
            </a:endParaRPr>
          </a:p>
          <a:p>
            <a:pPr marL="457200" indent="-457200" defTabSz="914400" fontAlgn="base">
              <a:spcBef>
                <a:spcPct val="0"/>
              </a:spcBef>
              <a:spcAft>
                <a:spcPct val="0"/>
              </a:spcAft>
              <a:buFont typeface="Wingdings" pitchFamily="2" charset="2"/>
              <a:buChar char="§"/>
              <a:defRPr/>
            </a:pPr>
            <a:r>
              <a:rPr lang="es-AR" sz="2400" dirty="0">
                <a:solidFill>
                  <a:schemeClr val="bg1">
                    <a:lumMod val="75000"/>
                  </a:schemeClr>
                </a:solidFill>
                <a:latin typeface="Calibri Light"/>
                <a:cs typeface="Calibri" pitchFamily="34" charset="0"/>
              </a:rPr>
              <a:t>SIRI</a:t>
            </a:r>
          </a:p>
        </p:txBody>
      </p:sp>
    </p:spTree>
    <p:extLst>
      <p:ext uri="{BB962C8B-B14F-4D97-AF65-F5344CB8AC3E}">
        <p14:creationId xmlns:p14="http://schemas.microsoft.com/office/powerpoint/2010/main" val="13728983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52" y="2307276"/>
            <a:ext cx="10090297" cy="523216"/>
          </a:xfrm>
          <a:prstGeom prst="rect">
            <a:avLst/>
          </a:prstGeom>
        </p:spPr>
        <p:txBody>
          <a:bodyPr wrap="square" lIns="91434" tIns="45718" rIns="91434" bIns="45718">
            <a:spAutoFit/>
          </a:bodyPr>
          <a:lstStyle/>
          <a:p>
            <a:pPr defTabSz="914332"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err="1" smtClean="0"/>
              <a:t>Manitestaciones</a:t>
            </a:r>
            <a:r>
              <a:rPr lang="es-AR" dirty="0" smtClean="0"/>
              <a:t> cutáneo-mucosas</a:t>
            </a:r>
            <a:endParaRPr lang="es-AR"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0979" y="2077489"/>
            <a:ext cx="4024666" cy="2267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53"/>
          <p:cNvPicPr>
            <a:picLocks noChangeAspect="1" noChangeArrowheads="1"/>
          </p:cNvPicPr>
          <p:nvPr/>
        </p:nvPicPr>
        <p:blipFill rotWithShape="1">
          <a:blip r:embed="rId3">
            <a:extLst>
              <a:ext uri="{28A0092B-C50C-407E-A947-70E740481C1C}">
                <a14:useLocalDpi xmlns:a14="http://schemas.microsoft.com/office/drawing/2010/main" val="0"/>
              </a:ext>
            </a:extLst>
          </a:blip>
          <a:srcRect l="4737" b="13231"/>
          <a:stretch/>
        </p:blipFill>
        <p:spPr bwMode="auto">
          <a:xfrm>
            <a:off x="6549656" y="2077489"/>
            <a:ext cx="4780878" cy="226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0126"/>
          <a:stretch/>
        </p:blipFill>
        <p:spPr bwMode="auto">
          <a:xfrm>
            <a:off x="3584892" y="4680785"/>
            <a:ext cx="4842933" cy="217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51691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52" y="2307276"/>
            <a:ext cx="10090297" cy="523216"/>
          </a:xfrm>
          <a:prstGeom prst="rect">
            <a:avLst/>
          </a:prstGeom>
        </p:spPr>
        <p:txBody>
          <a:bodyPr wrap="square" lIns="91434" tIns="45718" rIns="91434" bIns="45718">
            <a:spAutoFit/>
          </a:bodyPr>
          <a:lstStyle/>
          <a:p>
            <a:pPr defTabSz="914332"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smtClean="0"/>
              <a:t>Infección por  VIH: 36 años de historia </a:t>
            </a:r>
            <a:endParaRPr lang="es-AR" dirty="0"/>
          </a:p>
        </p:txBody>
      </p:sp>
      <p:graphicFrame>
        <p:nvGraphicFramePr>
          <p:cNvPr id="6" name="Diagrama 2"/>
          <p:cNvGraphicFramePr/>
          <p:nvPr>
            <p:extLst>
              <p:ext uri="{D42A27DB-BD31-4B8C-83A1-F6EECF244321}">
                <p14:modId xmlns:p14="http://schemas.microsoft.com/office/powerpoint/2010/main" val="1339156286"/>
              </p:ext>
            </p:extLst>
          </p:nvPr>
        </p:nvGraphicFramePr>
        <p:xfrm>
          <a:off x="389166" y="2568884"/>
          <a:ext cx="10972797" cy="34590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974441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52" y="2307276"/>
            <a:ext cx="10090297" cy="523216"/>
          </a:xfrm>
          <a:prstGeom prst="rect">
            <a:avLst/>
          </a:prstGeom>
        </p:spPr>
        <p:txBody>
          <a:bodyPr wrap="square" lIns="91434" tIns="45718" rIns="91434" bIns="45718">
            <a:spAutoFit/>
          </a:bodyPr>
          <a:lstStyle/>
          <a:p>
            <a:pPr defTabSz="914332"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err="1" smtClean="0"/>
              <a:t>Manitestaciones</a:t>
            </a:r>
            <a:r>
              <a:rPr lang="es-AR" dirty="0" smtClean="0"/>
              <a:t> cutáneo-mucosas</a:t>
            </a:r>
            <a:endParaRPr lang="es-AR" dirty="0"/>
          </a:p>
        </p:txBody>
      </p:sp>
      <p:pic>
        <p:nvPicPr>
          <p:cNvPr id="5" name="Picture 2" descr="muguet or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7729" y="2568894"/>
            <a:ext cx="4417483" cy="329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22655" y="2568894"/>
            <a:ext cx="4516967" cy="329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92466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52" y="2307276"/>
            <a:ext cx="10090297" cy="523216"/>
          </a:xfrm>
          <a:prstGeom prst="rect">
            <a:avLst/>
          </a:prstGeom>
        </p:spPr>
        <p:txBody>
          <a:bodyPr wrap="square" lIns="91434" tIns="45718" rIns="91434" bIns="45718">
            <a:spAutoFit/>
          </a:bodyPr>
          <a:lstStyle/>
          <a:p>
            <a:pPr defTabSz="914332"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err="1" smtClean="0"/>
              <a:t>Manitestaciones</a:t>
            </a:r>
            <a:r>
              <a:rPr lang="es-AR" dirty="0" smtClean="0"/>
              <a:t> cutáneo-mucosas</a:t>
            </a:r>
            <a:endParaRPr lang="es-AR" dirty="0"/>
          </a:p>
        </p:txBody>
      </p:sp>
      <p:pic>
        <p:nvPicPr>
          <p:cNvPr id="5" name="Picture 2" descr="Candidiasis oral y leucoplasia"/>
          <p:cNvPicPr>
            <a:picLocks noChangeAspect="1" noChangeArrowheads="1"/>
          </p:cNvPicPr>
          <p:nvPr/>
        </p:nvPicPr>
        <p:blipFill>
          <a:blip r:embed="rId2">
            <a:lum bright="-6000" contrast="24000"/>
            <a:extLst>
              <a:ext uri="{28A0092B-C50C-407E-A947-70E740481C1C}">
                <a14:useLocalDpi xmlns:a14="http://schemas.microsoft.com/office/drawing/2010/main" val="0"/>
              </a:ext>
            </a:extLst>
          </a:blip>
          <a:srcRect l="5695" t="14183" r="10812" b="12360"/>
          <a:stretch>
            <a:fillRect/>
          </a:stretch>
        </p:blipFill>
        <p:spPr bwMode="auto">
          <a:xfrm>
            <a:off x="1552553" y="2459037"/>
            <a:ext cx="9218083" cy="407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89606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52" y="2307276"/>
            <a:ext cx="10090297" cy="523216"/>
          </a:xfrm>
          <a:prstGeom prst="rect">
            <a:avLst/>
          </a:prstGeom>
        </p:spPr>
        <p:txBody>
          <a:bodyPr wrap="square" lIns="91434" tIns="45718" rIns="91434" bIns="45718">
            <a:spAutoFit/>
          </a:bodyPr>
          <a:lstStyle/>
          <a:p>
            <a:pPr defTabSz="914332"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err="1" smtClean="0"/>
              <a:t>Manitestaciones</a:t>
            </a:r>
            <a:r>
              <a:rPr lang="es-AR" dirty="0" smtClean="0"/>
              <a:t> cutáneo-mucosas</a:t>
            </a:r>
            <a:endParaRPr lang="es-AR"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173" y="2780461"/>
            <a:ext cx="4722755" cy="2822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1154" y="2957331"/>
            <a:ext cx="5133478" cy="2468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71085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52" y="2307276"/>
            <a:ext cx="10090297" cy="523216"/>
          </a:xfrm>
          <a:prstGeom prst="rect">
            <a:avLst/>
          </a:prstGeom>
        </p:spPr>
        <p:txBody>
          <a:bodyPr wrap="square" lIns="91434" tIns="45718" rIns="91434" bIns="45718">
            <a:spAutoFit/>
          </a:bodyPr>
          <a:lstStyle/>
          <a:p>
            <a:pPr defTabSz="914332"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err="1" smtClean="0"/>
              <a:t>Manitestaciones</a:t>
            </a:r>
            <a:r>
              <a:rPr lang="es-AR" dirty="0" smtClean="0"/>
              <a:t> cutáneo-mucosas</a:t>
            </a:r>
            <a:endParaRPr lang="es-AR" dirty="0"/>
          </a:p>
        </p:txBody>
      </p:sp>
      <p:pic>
        <p:nvPicPr>
          <p:cNvPr id="5" name="Picture 2" descr="Dermatoficias"/>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1754700" y="2263270"/>
            <a:ext cx="8813800" cy="439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52923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52" y="2307276"/>
            <a:ext cx="10090297" cy="523216"/>
          </a:xfrm>
          <a:prstGeom prst="rect">
            <a:avLst/>
          </a:prstGeom>
        </p:spPr>
        <p:txBody>
          <a:bodyPr wrap="square" lIns="91434" tIns="45718" rIns="91434" bIns="45718">
            <a:spAutoFit/>
          </a:bodyPr>
          <a:lstStyle/>
          <a:p>
            <a:pPr defTabSz="914332"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err="1" smtClean="0"/>
              <a:t>Manitestaciones</a:t>
            </a:r>
            <a:r>
              <a:rPr lang="es-AR" dirty="0" smtClean="0"/>
              <a:t> cutáneo-mucosas</a:t>
            </a:r>
            <a:endParaRPr lang="es-AR" dirty="0"/>
          </a:p>
        </p:txBody>
      </p:sp>
      <p:pic>
        <p:nvPicPr>
          <p:cNvPr id="5" name="Picture 2" descr="herpes-zoster-shingles2"/>
          <p:cNvPicPr>
            <a:picLocks noChangeAspect="1" noChangeArrowheads="1"/>
          </p:cNvPicPr>
          <p:nvPr/>
        </p:nvPicPr>
        <p:blipFill>
          <a:blip r:embed="rId2">
            <a:extLst>
              <a:ext uri="{28A0092B-C50C-407E-A947-70E740481C1C}">
                <a14:useLocalDpi xmlns:a14="http://schemas.microsoft.com/office/drawing/2010/main" val="0"/>
              </a:ext>
            </a:extLst>
          </a:blip>
          <a:srcRect l="11156"/>
          <a:stretch>
            <a:fillRect/>
          </a:stretch>
        </p:blipFill>
        <p:spPr bwMode="auto">
          <a:xfrm>
            <a:off x="1052989" y="2568887"/>
            <a:ext cx="4895849"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ANd9GcRPRfJt0vsuF8ltAgGUmwJ0zIsbeiLEyQavFM6G9jyO5Qet-y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2849" y="2568884"/>
            <a:ext cx="5041900" cy="2894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45933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52" y="2307276"/>
            <a:ext cx="10090297" cy="523216"/>
          </a:xfrm>
          <a:prstGeom prst="rect">
            <a:avLst/>
          </a:prstGeom>
        </p:spPr>
        <p:txBody>
          <a:bodyPr wrap="square" lIns="91434" tIns="45718" rIns="91434" bIns="45718">
            <a:spAutoFit/>
          </a:bodyPr>
          <a:lstStyle/>
          <a:p>
            <a:pPr defTabSz="914332"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err="1" smtClean="0"/>
              <a:t>Manitestaciones</a:t>
            </a:r>
            <a:r>
              <a:rPr lang="es-AR" dirty="0" smtClean="0"/>
              <a:t> cutáneo-mucosas</a:t>
            </a:r>
            <a:endParaRPr lang="es-AR" dirty="0"/>
          </a:p>
        </p:txBody>
      </p:sp>
      <p:pic>
        <p:nvPicPr>
          <p:cNvPr id="5" name="Picture 2" descr="diapo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0411" y="2307276"/>
            <a:ext cx="5315336" cy="390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870" y="2479617"/>
            <a:ext cx="52070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59184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52" y="2307276"/>
            <a:ext cx="10090297" cy="523216"/>
          </a:xfrm>
          <a:prstGeom prst="rect">
            <a:avLst/>
          </a:prstGeom>
        </p:spPr>
        <p:txBody>
          <a:bodyPr wrap="square" lIns="91434" tIns="45718" rIns="91434" bIns="45718">
            <a:spAutoFit/>
          </a:bodyPr>
          <a:lstStyle/>
          <a:p>
            <a:pPr defTabSz="914332"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err="1" smtClean="0"/>
              <a:t>Manitestaciones</a:t>
            </a:r>
            <a:r>
              <a:rPr lang="es-AR" dirty="0" smtClean="0"/>
              <a:t> cutáneo-mucosas</a:t>
            </a:r>
            <a:endParaRPr lang="es-AR" dirty="0"/>
          </a:p>
        </p:txBody>
      </p:sp>
      <p:pic>
        <p:nvPicPr>
          <p:cNvPr id="6" name="Picture 6" descr="molluscum_contagiosum_child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976" y="2675922"/>
            <a:ext cx="5647267" cy="277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40105" y="2324356"/>
            <a:ext cx="3905249" cy="377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CuadroTexto"/>
          <p:cNvSpPr txBox="1"/>
          <p:nvPr/>
        </p:nvSpPr>
        <p:spPr>
          <a:xfrm>
            <a:off x="2264287" y="6089410"/>
            <a:ext cx="2156360" cy="384721"/>
          </a:xfrm>
          <a:prstGeom prst="rect">
            <a:avLst/>
          </a:prstGeom>
          <a:noFill/>
        </p:spPr>
        <p:txBody>
          <a:bodyPr wrap="none" rtlCol="0">
            <a:spAutoFit/>
          </a:bodyPr>
          <a:lstStyle/>
          <a:p>
            <a:r>
              <a:rPr lang="es-AR" dirty="0" smtClean="0"/>
              <a:t>Molusco contagioso</a:t>
            </a:r>
            <a:endParaRPr lang="es-AR" dirty="0"/>
          </a:p>
        </p:txBody>
      </p:sp>
    </p:spTree>
    <p:extLst>
      <p:ext uri="{BB962C8B-B14F-4D97-AF65-F5344CB8AC3E}">
        <p14:creationId xmlns:p14="http://schemas.microsoft.com/office/powerpoint/2010/main" val="29628574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52" y="2307276"/>
            <a:ext cx="10090297" cy="523216"/>
          </a:xfrm>
          <a:prstGeom prst="rect">
            <a:avLst/>
          </a:prstGeom>
        </p:spPr>
        <p:txBody>
          <a:bodyPr wrap="square" lIns="91434" tIns="45718" rIns="91434" bIns="45718">
            <a:spAutoFit/>
          </a:bodyPr>
          <a:lstStyle/>
          <a:p>
            <a:pPr defTabSz="914332"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err="1" smtClean="0"/>
              <a:t>Manitestaciones</a:t>
            </a:r>
            <a:r>
              <a:rPr lang="es-AR" dirty="0" smtClean="0"/>
              <a:t> cutáneo-mucosas</a:t>
            </a:r>
            <a:endParaRPr lang="es-AR" dirty="0"/>
          </a:p>
        </p:txBody>
      </p:sp>
      <p:pic>
        <p:nvPicPr>
          <p:cNvPr id="5" name="Picture 2" descr="Eritema papuloso y "/>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1807549" y="1998551"/>
            <a:ext cx="8708092" cy="43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CuadroTexto"/>
          <p:cNvSpPr txBox="1"/>
          <p:nvPr/>
        </p:nvSpPr>
        <p:spPr>
          <a:xfrm>
            <a:off x="3817093" y="6463630"/>
            <a:ext cx="4101957" cy="384721"/>
          </a:xfrm>
          <a:prstGeom prst="rect">
            <a:avLst/>
          </a:prstGeom>
          <a:noFill/>
        </p:spPr>
        <p:txBody>
          <a:bodyPr wrap="none" rtlCol="0">
            <a:spAutoFit/>
          </a:bodyPr>
          <a:lstStyle/>
          <a:p>
            <a:r>
              <a:rPr lang="es-AR" dirty="0" smtClean="0"/>
              <a:t>Erupción papulosa y pruriginosa del VIH</a:t>
            </a:r>
            <a:endParaRPr lang="es-AR" dirty="0"/>
          </a:p>
        </p:txBody>
      </p:sp>
    </p:spTree>
    <p:extLst>
      <p:ext uri="{BB962C8B-B14F-4D97-AF65-F5344CB8AC3E}">
        <p14:creationId xmlns:p14="http://schemas.microsoft.com/office/powerpoint/2010/main" val="32627670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52" y="2307276"/>
            <a:ext cx="10090297" cy="523216"/>
          </a:xfrm>
          <a:prstGeom prst="rect">
            <a:avLst/>
          </a:prstGeom>
        </p:spPr>
        <p:txBody>
          <a:bodyPr wrap="square" lIns="91434" tIns="45718" rIns="91434" bIns="45718">
            <a:spAutoFit/>
          </a:bodyPr>
          <a:lstStyle/>
          <a:p>
            <a:pPr defTabSz="914332"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smtClean="0"/>
              <a:t>    adenopatías</a:t>
            </a:r>
            <a:endParaRPr lang="es-AR"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0177" y="2126511"/>
            <a:ext cx="5353465" cy="4337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48993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52" y="2307276"/>
            <a:ext cx="10090297" cy="523216"/>
          </a:xfrm>
          <a:prstGeom prst="rect">
            <a:avLst/>
          </a:prstGeom>
        </p:spPr>
        <p:txBody>
          <a:bodyPr wrap="square" lIns="91434" tIns="45718" rIns="91434" bIns="45718">
            <a:spAutoFit/>
          </a:bodyPr>
          <a:lstStyle/>
          <a:p>
            <a:pPr defTabSz="914332"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smtClean="0"/>
              <a:t>Aspectos clínicos relevantes</a:t>
            </a:r>
            <a:endParaRPr lang="es-AR" dirty="0"/>
          </a:p>
        </p:txBody>
      </p:sp>
      <p:sp>
        <p:nvSpPr>
          <p:cNvPr id="3" name="2 Rectángulo"/>
          <p:cNvSpPr/>
          <p:nvPr/>
        </p:nvSpPr>
        <p:spPr>
          <a:xfrm>
            <a:off x="3335083" y="2174128"/>
            <a:ext cx="6096001" cy="3785652"/>
          </a:xfrm>
          <a:prstGeom prst="rect">
            <a:avLst/>
          </a:prstGeom>
        </p:spPr>
        <p:txBody>
          <a:bodyPr>
            <a:spAutoFit/>
          </a:bodyPr>
          <a:lstStyle/>
          <a:p>
            <a:pPr marL="457200" indent="-457200" defTabSz="914400" fontAlgn="base">
              <a:spcBef>
                <a:spcPct val="0"/>
              </a:spcBef>
              <a:spcAft>
                <a:spcPct val="0"/>
              </a:spcAft>
              <a:buFont typeface="Wingdings" pitchFamily="2" charset="2"/>
              <a:buChar char="§"/>
              <a:defRPr/>
            </a:pPr>
            <a:r>
              <a:rPr lang="es-AR" sz="2400" dirty="0">
                <a:solidFill>
                  <a:schemeClr val="bg1">
                    <a:lumMod val="75000"/>
                  </a:schemeClr>
                </a:solidFill>
                <a:latin typeface="Calibri Light"/>
                <a:cs typeface="Calibri" pitchFamily="34" charset="0"/>
              </a:rPr>
              <a:t>Infección  aguda</a:t>
            </a:r>
          </a:p>
          <a:p>
            <a:pPr marL="457200" indent="-457200" defTabSz="914400" fontAlgn="base">
              <a:spcBef>
                <a:spcPct val="0"/>
              </a:spcBef>
              <a:spcAft>
                <a:spcPct val="0"/>
              </a:spcAft>
              <a:buFont typeface="Wingdings" pitchFamily="2" charset="2"/>
              <a:buChar char="§"/>
              <a:defRPr/>
            </a:pPr>
            <a:endParaRPr lang="es-AR" sz="2400" dirty="0">
              <a:solidFill>
                <a:srgbClr val="000000"/>
              </a:solidFill>
              <a:latin typeface="Calibri Light"/>
              <a:cs typeface="Calibri" pitchFamily="34" charset="0"/>
            </a:endParaRPr>
          </a:p>
          <a:p>
            <a:pPr marL="457200" indent="-457200" defTabSz="914400" fontAlgn="base">
              <a:spcBef>
                <a:spcPct val="0"/>
              </a:spcBef>
              <a:spcAft>
                <a:spcPct val="0"/>
              </a:spcAft>
              <a:buFont typeface="Wingdings" pitchFamily="2" charset="2"/>
              <a:buChar char="§"/>
              <a:defRPr/>
            </a:pPr>
            <a:r>
              <a:rPr lang="es-AR" sz="2400" dirty="0">
                <a:solidFill>
                  <a:schemeClr val="bg1">
                    <a:lumMod val="75000"/>
                  </a:schemeClr>
                </a:solidFill>
                <a:latin typeface="Calibri Light"/>
                <a:cs typeface="Calibri" pitchFamily="34" charset="0"/>
              </a:rPr>
              <a:t>Manifestaciones cutáneo/mucosas</a:t>
            </a:r>
          </a:p>
          <a:p>
            <a:pPr defTabSz="914400" fontAlgn="base">
              <a:spcBef>
                <a:spcPct val="0"/>
              </a:spcBef>
              <a:spcAft>
                <a:spcPct val="0"/>
              </a:spcAft>
              <a:defRPr/>
            </a:pPr>
            <a:endParaRPr lang="es-AR" sz="2400" dirty="0">
              <a:latin typeface="Calibri Light"/>
              <a:cs typeface="Calibri" pitchFamily="34" charset="0"/>
            </a:endParaRPr>
          </a:p>
          <a:p>
            <a:pPr marL="457200" indent="-457200" defTabSz="914400" fontAlgn="base">
              <a:spcBef>
                <a:spcPct val="0"/>
              </a:spcBef>
              <a:spcAft>
                <a:spcPct val="0"/>
              </a:spcAft>
              <a:buFont typeface="Wingdings" pitchFamily="2" charset="2"/>
              <a:buChar char="§"/>
              <a:defRPr/>
            </a:pPr>
            <a:r>
              <a:rPr lang="es-AR" sz="2400" dirty="0">
                <a:latin typeface="Calibri Light"/>
                <a:cs typeface="Calibri" pitchFamily="34" charset="0"/>
              </a:rPr>
              <a:t>Complicaciones oportunistas/ neoplásicas</a:t>
            </a:r>
          </a:p>
          <a:p>
            <a:pPr marL="457200" indent="-457200" defTabSz="914400" fontAlgn="base">
              <a:spcBef>
                <a:spcPct val="0"/>
              </a:spcBef>
              <a:spcAft>
                <a:spcPct val="0"/>
              </a:spcAft>
              <a:buFont typeface="Wingdings" pitchFamily="2" charset="2"/>
              <a:buChar char="§"/>
              <a:defRPr/>
            </a:pPr>
            <a:endParaRPr lang="es-AR" sz="2400" dirty="0">
              <a:solidFill>
                <a:schemeClr val="bg1">
                  <a:lumMod val="75000"/>
                </a:schemeClr>
              </a:solidFill>
              <a:latin typeface="Calibri Light"/>
              <a:cs typeface="Calibri" pitchFamily="34" charset="0"/>
            </a:endParaRPr>
          </a:p>
          <a:p>
            <a:pPr marL="457200" indent="-457200" defTabSz="914400" fontAlgn="base">
              <a:spcBef>
                <a:spcPct val="0"/>
              </a:spcBef>
              <a:spcAft>
                <a:spcPct val="0"/>
              </a:spcAft>
              <a:buFont typeface="Wingdings" pitchFamily="2" charset="2"/>
              <a:buChar char="§"/>
              <a:defRPr/>
            </a:pPr>
            <a:r>
              <a:rPr lang="es-AR" sz="2400" dirty="0">
                <a:solidFill>
                  <a:schemeClr val="bg1">
                    <a:lumMod val="75000"/>
                  </a:schemeClr>
                </a:solidFill>
                <a:latin typeface="Calibri Light"/>
                <a:cs typeface="Calibri" pitchFamily="34" charset="0"/>
              </a:rPr>
              <a:t>Eventos serios no definidores de Sida/alteraciones sistémicas asociadas</a:t>
            </a:r>
          </a:p>
          <a:p>
            <a:pPr defTabSz="914400" fontAlgn="base">
              <a:spcBef>
                <a:spcPct val="0"/>
              </a:spcBef>
              <a:spcAft>
                <a:spcPct val="0"/>
              </a:spcAft>
              <a:defRPr/>
            </a:pPr>
            <a:endParaRPr lang="es-AR" sz="2400" dirty="0">
              <a:solidFill>
                <a:schemeClr val="bg1">
                  <a:lumMod val="75000"/>
                </a:schemeClr>
              </a:solidFill>
              <a:latin typeface="Calibri Light"/>
              <a:cs typeface="Calibri" pitchFamily="34" charset="0"/>
            </a:endParaRPr>
          </a:p>
          <a:p>
            <a:pPr marL="457200" indent="-457200" defTabSz="914400" fontAlgn="base">
              <a:spcBef>
                <a:spcPct val="0"/>
              </a:spcBef>
              <a:spcAft>
                <a:spcPct val="0"/>
              </a:spcAft>
              <a:buFont typeface="Wingdings" pitchFamily="2" charset="2"/>
              <a:buChar char="§"/>
              <a:defRPr/>
            </a:pPr>
            <a:r>
              <a:rPr lang="es-AR" sz="2400" dirty="0">
                <a:solidFill>
                  <a:schemeClr val="bg1">
                    <a:lumMod val="75000"/>
                  </a:schemeClr>
                </a:solidFill>
                <a:latin typeface="Calibri Light"/>
                <a:cs typeface="Calibri" pitchFamily="34" charset="0"/>
              </a:rPr>
              <a:t>SIRI</a:t>
            </a:r>
          </a:p>
        </p:txBody>
      </p:sp>
    </p:spTree>
    <p:extLst>
      <p:ext uri="{BB962C8B-B14F-4D97-AF65-F5344CB8AC3E}">
        <p14:creationId xmlns:p14="http://schemas.microsoft.com/office/powerpoint/2010/main" val="9106103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utoShape 5" descr="ANd9GcTbiNMEMuLlLpblB4p1tJbTmeSXJADyK7ZgDljj3s4GV5xgnv6m"/>
          <p:cNvSpPr>
            <a:spLocks noChangeAspect="1" noChangeArrowheads="1"/>
          </p:cNvSpPr>
          <p:nvPr/>
        </p:nvSpPr>
        <p:spPr bwMode="auto">
          <a:xfrm>
            <a:off x="207433" y="46038"/>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s-CO" sz="1800" smtClean="0">
              <a:solidFill>
                <a:srgbClr val="000000"/>
              </a:solidFill>
            </a:endParaRPr>
          </a:p>
        </p:txBody>
      </p:sp>
      <p:sp>
        <p:nvSpPr>
          <p:cNvPr id="12291" name="Text Box 9"/>
          <p:cNvSpPr txBox="1">
            <a:spLocks noChangeArrowheads="1"/>
          </p:cNvSpPr>
          <p:nvPr/>
        </p:nvSpPr>
        <p:spPr bwMode="auto">
          <a:xfrm>
            <a:off x="810905" y="252722"/>
            <a:ext cx="1000363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914400" eaLnBrk="1" fontAlgn="base" hangingPunct="1">
              <a:spcBef>
                <a:spcPct val="0"/>
              </a:spcBef>
              <a:spcAft>
                <a:spcPct val="0"/>
              </a:spcAft>
            </a:pPr>
            <a:r>
              <a:rPr lang="es-AR" sz="3200" dirty="0" smtClean="0">
                <a:solidFill>
                  <a:srgbClr val="000000"/>
                </a:solidFill>
                <a:latin typeface="Calibri" pitchFamily="34" charset="0"/>
                <a:cs typeface="Calibri" pitchFamily="34" charset="0"/>
              </a:rPr>
              <a:t>36.7 millones de infectados con el VIH</a:t>
            </a:r>
          </a:p>
          <a:p>
            <a:pPr algn="ctr" defTabSz="914400" eaLnBrk="1" fontAlgn="base" hangingPunct="1">
              <a:spcBef>
                <a:spcPct val="0"/>
              </a:spcBef>
              <a:spcAft>
                <a:spcPct val="0"/>
              </a:spcAft>
            </a:pPr>
            <a:r>
              <a:rPr lang="es-AR" sz="2800" dirty="0" smtClean="0">
                <a:solidFill>
                  <a:srgbClr val="000000"/>
                </a:solidFill>
                <a:latin typeface="Calibri" pitchFamily="34" charset="0"/>
                <a:cs typeface="Calibri" pitchFamily="34" charset="0"/>
              </a:rPr>
              <a:t>1.8 millones de nuevas infecciones y un millón de muertes  en 2016</a:t>
            </a:r>
          </a:p>
        </p:txBody>
      </p:sp>
      <p:pic>
        <p:nvPicPr>
          <p:cNvPr id="12292" name="Picture 11" descr="2010-map-5-5"/>
          <p:cNvPicPr>
            <a:picLocks noChangeAspect="1" noChangeArrowheads="1"/>
          </p:cNvPicPr>
          <p:nvPr/>
        </p:nvPicPr>
        <p:blipFill>
          <a:blip r:embed="rId3">
            <a:extLst>
              <a:ext uri="{28A0092B-C50C-407E-A947-70E740481C1C}">
                <a14:useLocalDpi xmlns:a14="http://schemas.microsoft.com/office/drawing/2010/main" val="0"/>
              </a:ext>
            </a:extLst>
          </a:blip>
          <a:srcRect t="1489" b="926"/>
          <a:stretch>
            <a:fillRect/>
          </a:stretch>
        </p:blipFill>
        <p:spPr bwMode="auto">
          <a:xfrm>
            <a:off x="810905" y="1477776"/>
            <a:ext cx="10657416"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CuadroTexto"/>
          <p:cNvSpPr txBox="1"/>
          <p:nvPr/>
        </p:nvSpPr>
        <p:spPr>
          <a:xfrm>
            <a:off x="9027888" y="6405321"/>
            <a:ext cx="1800558" cy="369332"/>
          </a:xfrm>
          <a:prstGeom prst="rect">
            <a:avLst/>
          </a:prstGeom>
          <a:noFill/>
        </p:spPr>
        <p:txBody>
          <a:bodyPr wrap="none" rtlCol="0">
            <a:spAutoFit/>
          </a:bodyPr>
          <a:lstStyle/>
          <a:p>
            <a:pPr defTabSz="914400"/>
            <a:r>
              <a:rPr lang="es-ES" sz="1800" dirty="0" smtClean="0">
                <a:solidFill>
                  <a:srgbClr val="000000"/>
                </a:solidFill>
              </a:rPr>
              <a:t>ONUSIDA 2017</a:t>
            </a:r>
            <a:endParaRPr lang="es-ES" sz="1800" dirty="0">
              <a:solidFill>
                <a:srgbClr val="000000"/>
              </a:solidFill>
            </a:endParaRPr>
          </a:p>
        </p:txBody>
      </p:sp>
    </p:spTree>
    <p:extLst>
      <p:ext uri="{BB962C8B-B14F-4D97-AF65-F5344CB8AC3E}">
        <p14:creationId xmlns:p14="http://schemas.microsoft.com/office/powerpoint/2010/main" val="39050758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52" y="2307276"/>
            <a:ext cx="10090297" cy="523216"/>
          </a:xfrm>
          <a:prstGeom prst="rect">
            <a:avLst/>
          </a:prstGeom>
        </p:spPr>
        <p:txBody>
          <a:bodyPr wrap="square" lIns="91434" tIns="45718" rIns="91434" bIns="45718">
            <a:spAutoFit/>
          </a:bodyPr>
          <a:lstStyle/>
          <a:p>
            <a:pPr defTabSz="914332"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smtClean="0"/>
              <a:t>Complicaciones oportunistas virales: Virus JC (LMP)</a:t>
            </a:r>
            <a:endParaRPr lang="es-AR" dirty="0"/>
          </a:p>
        </p:txBody>
      </p:sp>
      <p:pic>
        <p:nvPicPr>
          <p:cNvPr id="5" name="Picture 2" descr="C:\Users\nico\Desktop\SEMINARIO LEDERHOS\TAC 1\ccte1.png"/>
          <p:cNvPicPr preferRelativeResize="0">
            <a:picLocks noChangeArrowheads="1"/>
          </p:cNvPicPr>
          <p:nvPr/>
        </p:nvPicPr>
        <p:blipFill>
          <a:blip r:embed="rId2">
            <a:extLst>
              <a:ext uri="{28A0092B-C50C-407E-A947-70E740481C1C}">
                <a14:useLocalDpi xmlns:a14="http://schemas.microsoft.com/office/drawing/2010/main" val="0"/>
              </a:ext>
            </a:extLst>
          </a:blip>
          <a:srcRect l="23402" r="31966"/>
          <a:stretch>
            <a:fillRect/>
          </a:stretch>
        </p:blipFill>
        <p:spPr bwMode="auto">
          <a:xfrm>
            <a:off x="457233" y="2020204"/>
            <a:ext cx="3625851" cy="2879725"/>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4"/>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7441" y="2020204"/>
            <a:ext cx="3361267" cy="2879725"/>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4"/>
          <p:cNvPicPr preferRelativeResize="0">
            <a:picLocks noChangeArrowheads="1"/>
          </p:cNvPicPr>
          <p:nvPr/>
        </p:nvPicPr>
        <p:blipFill>
          <a:blip r:embed="rId4">
            <a:extLst>
              <a:ext uri="{28A0092B-C50C-407E-A947-70E740481C1C}">
                <a14:useLocalDpi xmlns:a14="http://schemas.microsoft.com/office/drawing/2010/main" val="0"/>
              </a:ext>
            </a:extLst>
          </a:blip>
          <a:srcRect l="-4938" t="-31" r="4938" b="33704"/>
          <a:stretch>
            <a:fillRect/>
          </a:stretch>
        </p:blipFill>
        <p:spPr bwMode="auto">
          <a:xfrm>
            <a:off x="4490779" y="4247671"/>
            <a:ext cx="3185584" cy="1909762"/>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74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52" y="2307276"/>
            <a:ext cx="10090297" cy="523216"/>
          </a:xfrm>
          <a:prstGeom prst="rect">
            <a:avLst/>
          </a:prstGeom>
        </p:spPr>
        <p:txBody>
          <a:bodyPr wrap="square" lIns="91434" tIns="45718" rIns="91434" bIns="45718">
            <a:spAutoFit/>
          </a:bodyPr>
          <a:lstStyle/>
          <a:p>
            <a:pPr defTabSz="914332"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smtClean="0"/>
              <a:t>Complicaciones oportunistas virales: CMV</a:t>
            </a:r>
            <a:endParaRPr lang="es-AR"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l="46413" t="23051" r="27586" b="39999"/>
          <a:stretch>
            <a:fillRect/>
          </a:stretch>
        </p:blipFill>
        <p:spPr bwMode="auto">
          <a:xfrm>
            <a:off x="882534" y="2830502"/>
            <a:ext cx="4341203" cy="2785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Rivero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9919" y="2702910"/>
            <a:ext cx="3668501" cy="30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26420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52" y="2307276"/>
            <a:ext cx="10090297" cy="523216"/>
          </a:xfrm>
          <a:prstGeom prst="rect">
            <a:avLst/>
          </a:prstGeom>
        </p:spPr>
        <p:txBody>
          <a:bodyPr wrap="square" lIns="91434" tIns="45718" rIns="91434" bIns="45718">
            <a:spAutoFit/>
          </a:bodyPr>
          <a:lstStyle/>
          <a:p>
            <a:pPr defTabSz="914332"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smtClean="0"/>
              <a:t>Complicaciones oportunistas virales: herpes zoster</a:t>
            </a:r>
            <a:endParaRPr lang="es-AR" dirty="0"/>
          </a:p>
        </p:txBody>
      </p:sp>
      <p:pic>
        <p:nvPicPr>
          <p:cNvPr id="5" name="Imagen 2"/>
          <p:cNvPicPr>
            <a:picLocks noChangeAspect="1"/>
          </p:cNvPicPr>
          <p:nvPr/>
        </p:nvPicPr>
        <p:blipFill>
          <a:blip r:embed="rId2">
            <a:extLst>
              <a:ext uri="{28A0092B-C50C-407E-A947-70E740481C1C}">
                <a14:useLocalDpi xmlns:a14="http://schemas.microsoft.com/office/drawing/2010/main" val="0"/>
              </a:ext>
            </a:extLst>
          </a:blip>
          <a:srcRect l="10840" t="8916" r="11143" b="1924"/>
          <a:stretch>
            <a:fillRect/>
          </a:stretch>
        </p:blipFill>
        <p:spPr bwMode="auto">
          <a:xfrm>
            <a:off x="1871138" y="2307282"/>
            <a:ext cx="3649133" cy="34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6" name="Imagen 8"/>
          <p:cNvPicPr>
            <a:picLocks noChangeAspect="1"/>
          </p:cNvPicPr>
          <p:nvPr/>
        </p:nvPicPr>
        <p:blipFill>
          <a:blip r:embed="rId3">
            <a:extLst>
              <a:ext uri="{28A0092B-C50C-407E-A947-70E740481C1C}">
                <a14:useLocalDpi xmlns:a14="http://schemas.microsoft.com/office/drawing/2010/main" val="0"/>
              </a:ext>
            </a:extLst>
          </a:blip>
          <a:srcRect l="13335" t="6667" r="11111" b="4445"/>
          <a:stretch>
            <a:fillRect/>
          </a:stretch>
        </p:blipFill>
        <p:spPr bwMode="auto">
          <a:xfrm>
            <a:off x="7066720" y="2307276"/>
            <a:ext cx="3649133" cy="352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Tree>
    <p:extLst>
      <p:ext uri="{BB962C8B-B14F-4D97-AF65-F5344CB8AC3E}">
        <p14:creationId xmlns:p14="http://schemas.microsoft.com/office/powerpoint/2010/main" val="1020284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52" y="2307276"/>
            <a:ext cx="10090297" cy="523216"/>
          </a:xfrm>
          <a:prstGeom prst="rect">
            <a:avLst/>
          </a:prstGeom>
        </p:spPr>
        <p:txBody>
          <a:bodyPr wrap="square" lIns="91434" tIns="45718" rIns="91434" bIns="45718">
            <a:spAutoFit/>
          </a:bodyPr>
          <a:lstStyle/>
          <a:p>
            <a:pPr defTabSz="914332"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smtClean="0"/>
              <a:t>Complicaciones oportunistas parasitarias: PJ</a:t>
            </a:r>
            <a:endParaRPr lang="es-AR"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0968" y="2424743"/>
            <a:ext cx="4667692" cy="3663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6710" y="2307276"/>
            <a:ext cx="4250039" cy="389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34291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52" y="2307276"/>
            <a:ext cx="10090297" cy="523216"/>
          </a:xfrm>
          <a:prstGeom prst="rect">
            <a:avLst/>
          </a:prstGeom>
        </p:spPr>
        <p:txBody>
          <a:bodyPr wrap="square" lIns="91434" tIns="45718" rIns="91434" bIns="45718">
            <a:spAutoFit/>
          </a:bodyPr>
          <a:lstStyle/>
          <a:p>
            <a:pPr defTabSz="914332"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smtClean="0"/>
              <a:t>Complicaciones oportunistas parasitarias: PJ</a:t>
            </a:r>
            <a:endParaRPr lang="es-AR"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5614" y="2307286"/>
            <a:ext cx="7318991" cy="3944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93184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10715" y="766027"/>
            <a:ext cx="8943129" cy="523220"/>
          </a:xfrm>
          <a:prstGeom prst="rect">
            <a:avLst/>
          </a:prstGeom>
        </p:spPr>
        <p:txBody>
          <a:bodyPr wrap="square">
            <a:spAutoFit/>
          </a:bodyPr>
          <a:lstStyle/>
          <a:p>
            <a:pPr algn="ctr" defTabSz="914400" eaLnBrk="0" fontAlgn="base" hangingPunct="0">
              <a:spcBef>
                <a:spcPct val="0"/>
              </a:spcBef>
              <a:spcAft>
                <a:spcPct val="0"/>
              </a:spcAft>
            </a:pPr>
            <a:r>
              <a:rPr lang="es-ES" sz="2800" i="1" dirty="0" smtClean="0">
                <a:solidFill>
                  <a:srgbClr val="000000"/>
                </a:solidFill>
                <a:latin typeface="Calibri" pitchFamily="34" charset="0"/>
                <a:cs typeface="Calibri" pitchFamily="34" charset="0"/>
              </a:rPr>
              <a:t>Diagnóstico citológico en </a:t>
            </a:r>
            <a:r>
              <a:rPr lang="es-ES" sz="2800" i="1" dirty="0" err="1" smtClean="0">
                <a:solidFill>
                  <a:srgbClr val="000000"/>
                </a:solidFill>
                <a:latin typeface="Calibri" pitchFamily="34" charset="0"/>
                <a:cs typeface="Calibri" pitchFamily="34" charset="0"/>
              </a:rPr>
              <a:t>Pneumocystis</a:t>
            </a:r>
            <a:r>
              <a:rPr lang="es-ES" sz="2800" i="1" dirty="0" smtClean="0">
                <a:solidFill>
                  <a:srgbClr val="000000"/>
                </a:solidFill>
                <a:latin typeface="Calibri" pitchFamily="34" charset="0"/>
                <a:cs typeface="Calibri" pitchFamily="34" charset="0"/>
              </a:rPr>
              <a:t> </a:t>
            </a:r>
            <a:r>
              <a:rPr lang="es-ES" sz="2800" i="1" dirty="0" err="1">
                <a:solidFill>
                  <a:srgbClr val="000000"/>
                </a:solidFill>
                <a:latin typeface="Calibri" pitchFamily="34" charset="0"/>
                <a:cs typeface="Calibri" pitchFamily="34" charset="0"/>
              </a:rPr>
              <a:t>jiroveci</a:t>
            </a:r>
            <a:r>
              <a:rPr lang="es-ES" sz="2800" dirty="0">
                <a:solidFill>
                  <a:srgbClr val="000000"/>
                </a:solidFill>
                <a:latin typeface="Calibri" pitchFamily="34" charset="0"/>
                <a:cs typeface="Calibri" pitchFamily="34" charset="0"/>
              </a:rPr>
              <a:t> </a:t>
            </a:r>
            <a:endParaRPr lang="es-ES" sz="2800" dirty="0">
              <a:solidFill>
                <a:prstClr val="black"/>
              </a:solidFill>
              <a:latin typeface="Calibri" pitchFamily="34" charset="0"/>
              <a:cs typeface="Calibri" pitchFamily="34" charset="0"/>
            </a:endParaRPr>
          </a:p>
        </p:txBody>
      </p:sp>
      <p:pic>
        <p:nvPicPr>
          <p:cNvPr id="8194" name="Picture 2" descr="Pneumocystis - en citología de líquido broncoalveolar. U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763" y="2078567"/>
            <a:ext cx="4353000" cy="3347403"/>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058778" y="5642004"/>
            <a:ext cx="4041197" cy="646331"/>
          </a:xfrm>
          <a:prstGeom prst="rect">
            <a:avLst/>
          </a:prstGeom>
        </p:spPr>
        <p:txBody>
          <a:bodyPr wrap="none">
            <a:spAutoFit/>
          </a:bodyPr>
          <a:lstStyle/>
          <a:p>
            <a:pPr algn="ctr" defTabSz="914400" eaLnBrk="0" fontAlgn="base" hangingPunct="0">
              <a:spcBef>
                <a:spcPct val="0"/>
              </a:spcBef>
              <a:spcAft>
                <a:spcPct val="0"/>
              </a:spcAft>
            </a:pPr>
            <a:r>
              <a:rPr lang="es-ES" sz="1800" b="1" dirty="0" err="1">
                <a:solidFill>
                  <a:srgbClr val="333333"/>
                </a:solidFill>
                <a:latin typeface="Calibri" pitchFamily="34" charset="0"/>
                <a:cs typeface="Calibri" pitchFamily="34" charset="0"/>
              </a:rPr>
              <a:t>Grocott</a:t>
            </a:r>
            <a:r>
              <a:rPr lang="es-ES" sz="1800" b="1" dirty="0">
                <a:solidFill>
                  <a:srgbClr val="333333"/>
                </a:solidFill>
                <a:latin typeface="Calibri" pitchFamily="34" charset="0"/>
                <a:cs typeface="Calibri" pitchFamily="34" charset="0"/>
              </a:rPr>
              <a:t> </a:t>
            </a:r>
            <a:r>
              <a:rPr lang="es-ES" sz="1800" b="1" dirty="0" err="1" smtClean="0">
                <a:solidFill>
                  <a:srgbClr val="333333"/>
                </a:solidFill>
                <a:latin typeface="Calibri" pitchFamily="34" charset="0"/>
                <a:cs typeface="Calibri" pitchFamily="34" charset="0"/>
              </a:rPr>
              <a:t>metenamina</a:t>
            </a:r>
            <a:r>
              <a:rPr lang="es-ES" sz="1800" b="1" dirty="0" smtClean="0">
                <a:solidFill>
                  <a:srgbClr val="333333"/>
                </a:solidFill>
                <a:latin typeface="Calibri" pitchFamily="34" charset="0"/>
                <a:cs typeface="Calibri" pitchFamily="34" charset="0"/>
              </a:rPr>
              <a:t> plata</a:t>
            </a:r>
          </a:p>
          <a:p>
            <a:pPr defTabSz="914400" eaLnBrk="0" fontAlgn="base" hangingPunct="0">
              <a:spcBef>
                <a:spcPct val="0"/>
              </a:spcBef>
              <a:spcAft>
                <a:spcPct val="0"/>
              </a:spcAft>
            </a:pPr>
            <a:r>
              <a:rPr lang="es-ES" sz="1800" dirty="0" smtClean="0">
                <a:solidFill>
                  <a:srgbClr val="333333"/>
                </a:solidFill>
                <a:latin typeface="Calibri" pitchFamily="34" charset="0"/>
                <a:cs typeface="Calibri" pitchFamily="34" charset="0"/>
              </a:rPr>
              <a:t>Se tiñen la pared de quistes y </a:t>
            </a:r>
            <a:r>
              <a:rPr lang="es-ES" sz="1800" dirty="0" err="1" smtClean="0">
                <a:solidFill>
                  <a:srgbClr val="333333"/>
                </a:solidFill>
                <a:latin typeface="Calibri" pitchFamily="34" charset="0"/>
                <a:cs typeface="Calibri" pitchFamily="34" charset="0"/>
              </a:rPr>
              <a:t>trofozoítos</a:t>
            </a:r>
            <a:r>
              <a:rPr lang="es-ES" sz="1800" dirty="0" smtClean="0">
                <a:solidFill>
                  <a:srgbClr val="333333"/>
                </a:solidFill>
                <a:latin typeface="Calibri" pitchFamily="34" charset="0"/>
                <a:cs typeface="Calibri" pitchFamily="34" charset="0"/>
              </a:rPr>
              <a:t> </a:t>
            </a:r>
            <a:endParaRPr lang="es-ES" sz="1800" b="1" dirty="0">
              <a:solidFill>
                <a:prstClr val="black"/>
              </a:solidFill>
              <a:latin typeface="Calibri" pitchFamily="34" charset="0"/>
              <a:cs typeface="Calibri" pitchFamily="34" charset="0"/>
            </a:endParaRPr>
          </a:p>
        </p:txBody>
      </p:sp>
      <p:pic>
        <p:nvPicPr>
          <p:cNvPr id="41986" name="Picture 2" descr="Resultado de imagen para giemsa pneumocystis"/>
          <p:cNvPicPr>
            <a:picLocks noChangeAspect="1" noChangeArrowheads="1"/>
          </p:cNvPicPr>
          <p:nvPr/>
        </p:nvPicPr>
        <p:blipFill rotWithShape="1">
          <a:blip r:embed="rId4">
            <a:extLst>
              <a:ext uri="{28A0092B-C50C-407E-A947-70E740481C1C}">
                <a14:useLocalDpi xmlns:a14="http://schemas.microsoft.com/office/drawing/2010/main" val="0"/>
              </a:ext>
            </a:extLst>
          </a:blip>
          <a:srcRect l="6985"/>
          <a:stretch/>
        </p:blipFill>
        <p:spPr bwMode="auto">
          <a:xfrm>
            <a:off x="6402467" y="2078566"/>
            <a:ext cx="4465111" cy="3347403"/>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6752208" y="5642004"/>
            <a:ext cx="3901636" cy="646331"/>
          </a:xfrm>
          <a:prstGeom prst="rect">
            <a:avLst/>
          </a:prstGeom>
          <a:noFill/>
        </p:spPr>
        <p:txBody>
          <a:bodyPr wrap="none" rtlCol="0">
            <a:spAutoFit/>
          </a:bodyPr>
          <a:lstStyle/>
          <a:p>
            <a:pPr algn="ctr" defTabSz="914400" eaLnBrk="0" fontAlgn="base" hangingPunct="0">
              <a:spcBef>
                <a:spcPct val="0"/>
              </a:spcBef>
              <a:spcAft>
                <a:spcPct val="0"/>
              </a:spcAft>
            </a:pPr>
            <a:r>
              <a:rPr lang="es-ES" sz="1800" b="1" dirty="0" err="1" smtClean="0">
                <a:solidFill>
                  <a:prstClr val="black"/>
                </a:solidFill>
                <a:latin typeface="Calibri" pitchFamily="34" charset="0"/>
                <a:cs typeface="Calibri" pitchFamily="34" charset="0"/>
              </a:rPr>
              <a:t>Giemsa</a:t>
            </a:r>
            <a:endParaRPr lang="es-ES" sz="1800" b="1" dirty="0" smtClean="0">
              <a:solidFill>
                <a:prstClr val="black"/>
              </a:solidFill>
              <a:latin typeface="Calibri" pitchFamily="34" charset="0"/>
              <a:cs typeface="Calibri" pitchFamily="34" charset="0"/>
            </a:endParaRPr>
          </a:p>
          <a:p>
            <a:pPr defTabSz="914400" eaLnBrk="0" fontAlgn="base" hangingPunct="0">
              <a:spcBef>
                <a:spcPct val="0"/>
              </a:spcBef>
              <a:spcAft>
                <a:spcPct val="0"/>
              </a:spcAft>
            </a:pPr>
            <a:r>
              <a:rPr lang="es-ES" sz="1800" dirty="0" smtClean="0">
                <a:solidFill>
                  <a:prstClr val="black"/>
                </a:solidFill>
                <a:latin typeface="Calibri" pitchFamily="34" charset="0"/>
                <a:cs typeface="Calibri" pitchFamily="34" charset="0"/>
              </a:rPr>
              <a:t>Se observan formas quísticas y tróficas  </a:t>
            </a:r>
            <a:endParaRPr lang="es-ES" sz="1800" dirty="0">
              <a:solidFill>
                <a:prstClr val="black"/>
              </a:solidFill>
              <a:latin typeface="Calibri" pitchFamily="34" charset="0"/>
              <a:cs typeface="Calibri" pitchFamily="34" charset="0"/>
            </a:endParaRPr>
          </a:p>
        </p:txBody>
      </p:sp>
    </p:spTree>
    <p:extLst>
      <p:ext uri="{BB962C8B-B14F-4D97-AF65-F5344CB8AC3E}">
        <p14:creationId xmlns:p14="http://schemas.microsoft.com/office/powerpoint/2010/main" val="623882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52" y="2307276"/>
            <a:ext cx="10090297" cy="523216"/>
          </a:xfrm>
          <a:prstGeom prst="rect">
            <a:avLst/>
          </a:prstGeom>
        </p:spPr>
        <p:txBody>
          <a:bodyPr wrap="square" lIns="91434" tIns="45718" rIns="91434" bIns="45718">
            <a:spAutoFit/>
          </a:bodyPr>
          <a:lstStyle/>
          <a:p>
            <a:pPr defTabSz="914332"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smtClean="0"/>
              <a:t>Complicaciones oportunistas parasitarias: toxoplasma</a:t>
            </a:r>
            <a:endParaRPr lang="es-AR"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452" y="2232848"/>
            <a:ext cx="4008441" cy="372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8730" y="2232848"/>
            <a:ext cx="3937865" cy="372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26706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52" y="2307276"/>
            <a:ext cx="10090297" cy="523216"/>
          </a:xfrm>
          <a:prstGeom prst="rect">
            <a:avLst/>
          </a:prstGeom>
        </p:spPr>
        <p:txBody>
          <a:bodyPr wrap="square" lIns="91434" tIns="45718" rIns="91434" bIns="45718">
            <a:spAutoFit/>
          </a:bodyPr>
          <a:lstStyle/>
          <a:p>
            <a:pPr defTabSz="914332"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smtClean="0"/>
              <a:t>Complicaciones oportunistas parasitarias: </a:t>
            </a:r>
            <a:r>
              <a:rPr lang="es-AR" dirty="0" err="1" smtClean="0"/>
              <a:t>chagas</a:t>
            </a:r>
            <a:endParaRPr lang="es-AR" dirty="0"/>
          </a:p>
        </p:txBody>
      </p:sp>
      <p:pic>
        <p:nvPicPr>
          <p:cNvPr id="5" name="Picture 2" descr="Resultado de imagen para chagas cerebr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9228" y="2172180"/>
            <a:ext cx="4277422" cy="345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97716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52" y="2307276"/>
            <a:ext cx="10090297" cy="523216"/>
          </a:xfrm>
          <a:prstGeom prst="rect">
            <a:avLst/>
          </a:prstGeom>
        </p:spPr>
        <p:txBody>
          <a:bodyPr wrap="square" lIns="91434" tIns="45718" rIns="91434" bIns="45718">
            <a:spAutoFit/>
          </a:bodyPr>
          <a:lstStyle/>
          <a:p>
            <a:pPr defTabSz="914332"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smtClean="0"/>
              <a:t>Complicaciones parasitarias: </a:t>
            </a:r>
            <a:r>
              <a:rPr lang="es-AR" dirty="0" err="1" smtClean="0"/>
              <a:t>criptosp</a:t>
            </a:r>
            <a:r>
              <a:rPr lang="es-AR" dirty="0"/>
              <a:t>.</a:t>
            </a:r>
            <a:r>
              <a:rPr lang="es-AR" dirty="0" smtClean="0"/>
              <a:t> </a:t>
            </a:r>
            <a:r>
              <a:rPr lang="es-AR" dirty="0" err="1" smtClean="0"/>
              <a:t>Microsp</a:t>
            </a:r>
            <a:r>
              <a:rPr lang="es-AR" dirty="0" smtClean="0"/>
              <a:t>. E </a:t>
            </a:r>
            <a:r>
              <a:rPr lang="es-AR" dirty="0" err="1" smtClean="0"/>
              <a:t>isospora</a:t>
            </a:r>
            <a:r>
              <a:rPr lang="es-AR" dirty="0" smtClean="0"/>
              <a:t>  </a:t>
            </a:r>
            <a:endParaRPr lang="es-AR"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826" y="2192142"/>
            <a:ext cx="4219255" cy="2057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fig_5_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3423" y="2294103"/>
            <a:ext cx="3753321" cy="1857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MICROSPOR-H-E"/>
          <p:cNvPicPr>
            <a:picLocks noChangeAspect="1" noChangeArrowheads="1"/>
          </p:cNvPicPr>
          <p:nvPr/>
        </p:nvPicPr>
        <p:blipFill>
          <a:blip r:embed="rId4">
            <a:extLst>
              <a:ext uri="{28A0092B-C50C-407E-A947-70E740481C1C}">
                <a14:useLocalDpi xmlns:a14="http://schemas.microsoft.com/office/drawing/2010/main" val="0"/>
              </a:ext>
            </a:extLst>
          </a:blip>
          <a:srcRect l="8597" t="20309" r="8229" b="9564"/>
          <a:stretch>
            <a:fillRect/>
          </a:stretch>
        </p:blipFill>
        <p:spPr bwMode="auto">
          <a:xfrm>
            <a:off x="3965309" y="4711278"/>
            <a:ext cx="3860953" cy="1784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4476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52" y="2307276"/>
            <a:ext cx="10090297" cy="523216"/>
          </a:xfrm>
          <a:prstGeom prst="rect">
            <a:avLst/>
          </a:prstGeom>
        </p:spPr>
        <p:txBody>
          <a:bodyPr wrap="square" lIns="91434" tIns="45718" rIns="91434" bIns="45718">
            <a:spAutoFit/>
          </a:bodyPr>
          <a:lstStyle/>
          <a:p>
            <a:pPr defTabSz="914332"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smtClean="0"/>
              <a:t>Complicaciones oportunistas </a:t>
            </a:r>
            <a:r>
              <a:rPr lang="es-AR" dirty="0" err="1" smtClean="0"/>
              <a:t>micóticas</a:t>
            </a:r>
            <a:r>
              <a:rPr lang="es-AR" dirty="0" smtClean="0"/>
              <a:t>: cándida</a:t>
            </a:r>
            <a:endParaRPr lang="es-AR" dirty="0"/>
          </a:p>
        </p:txBody>
      </p:sp>
      <p:pic>
        <p:nvPicPr>
          <p:cNvPr id="6"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7061" y="2307276"/>
            <a:ext cx="6096001"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andidiasis-Esof%C3%A1g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4351" y="1741521"/>
            <a:ext cx="5041900"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66246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8894502" y="6290441"/>
            <a:ext cx="1160895" cy="369332"/>
          </a:xfrm>
          <a:prstGeom prst="rect">
            <a:avLst/>
          </a:prstGeom>
        </p:spPr>
        <p:txBody>
          <a:bodyPr wrap="none">
            <a:spAutoFit/>
          </a:bodyPr>
          <a:lstStyle/>
          <a:p>
            <a:pPr defTabSz="914400"/>
            <a:r>
              <a:rPr lang="es-ES" sz="1800" dirty="0">
                <a:solidFill>
                  <a:srgbClr val="000000"/>
                </a:solidFill>
                <a:latin typeface="Calibri" pitchFamily="34" charset="0"/>
                <a:cs typeface="Calibri" pitchFamily="34" charset="0"/>
              </a:rPr>
              <a:t>OMS 2016</a:t>
            </a:r>
          </a:p>
        </p:txBody>
      </p:sp>
      <p:pic>
        <p:nvPicPr>
          <p:cNvPr id="501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177" t="26555" r="22475" b="11854"/>
          <a:stretch/>
        </p:blipFill>
        <p:spPr bwMode="auto">
          <a:xfrm>
            <a:off x="1072053" y="1387366"/>
            <a:ext cx="10192328" cy="47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3319373" y="385837"/>
            <a:ext cx="3929089" cy="584775"/>
          </a:xfrm>
          <a:prstGeom prst="rect">
            <a:avLst/>
          </a:prstGeom>
          <a:noFill/>
        </p:spPr>
        <p:txBody>
          <a:bodyPr wrap="none" rtlCol="0">
            <a:spAutoFit/>
          </a:bodyPr>
          <a:lstStyle/>
          <a:p>
            <a:pPr defTabSz="914400"/>
            <a:r>
              <a:rPr lang="es-ES" sz="3200" dirty="0" smtClean="0">
                <a:solidFill>
                  <a:srgbClr val="000000"/>
                </a:solidFill>
                <a:latin typeface="Calibri" pitchFamily="34" charset="0"/>
                <a:cs typeface="Calibri" pitchFamily="34" charset="0"/>
              </a:rPr>
              <a:t>Mortalidad 2000-2015</a:t>
            </a:r>
            <a:endParaRPr lang="es-ES" sz="3200" dirty="0">
              <a:solidFill>
                <a:srgbClr val="000000"/>
              </a:solidFill>
              <a:latin typeface="Calibri" pitchFamily="34" charset="0"/>
              <a:cs typeface="Calibri" pitchFamily="34" charset="0"/>
            </a:endParaRPr>
          </a:p>
        </p:txBody>
      </p:sp>
    </p:spTree>
    <p:extLst>
      <p:ext uri="{BB962C8B-B14F-4D97-AF65-F5344CB8AC3E}">
        <p14:creationId xmlns:p14="http://schemas.microsoft.com/office/powerpoint/2010/main" val="41989931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52" y="2307276"/>
            <a:ext cx="10090297" cy="523216"/>
          </a:xfrm>
          <a:prstGeom prst="rect">
            <a:avLst/>
          </a:prstGeom>
        </p:spPr>
        <p:txBody>
          <a:bodyPr wrap="square" lIns="91434" tIns="45718" rIns="91434" bIns="45718">
            <a:spAutoFit/>
          </a:bodyPr>
          <a:lstStyle/>
          <a:p>
            <a:pPr defTabSz="914332"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smtClean="0"/>
              <a:t>Complicaciones oportunistas </a:t>
            </a:r>
            <a:r>
              <a:rPr lang="es-AR" dirty="0" err="1" smtClean="0"/>
              <a:t>micóticas</a:t>
            </a:r>
            <a:r>
              <a:rPr lang="es-AR" dirty="0" smtClean="0"/>
              <a:t>: </a:t>
            </a:r>
            <a:r>
              <a:rPr lang="es-AR" dirty="0" err="1" smtClean="0"/>
              <a:t>histoplasma</a:t>
            </a:r>
            <a:endParaRPr lang="es-AR"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796" y="2026039"/>
            <a:ext cx="4034367"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Imagen 1"/>
          <p:cNvPicPr>
            <a:picLocks noChangeAspect="1"/>
          </p:cNvPicPr>
          <p:nvPr/>
        </p:nvPicPr>
        <p:blipFill rotWithShape="1">
          <a:blip r:embed="rId3">
            <a:extLst>
              <a:ext uri="{28A0092B-C50C-407E-A947-70E740481C1C}">
                <a14:useLocalDpi xmlns:a14="http://schemas.microsoft.com/office/drawing/2010/main" val="0"/>
              </a:ext>
            </a:extLst>
          </a:blip>
          <a:srcRect l="13752" t="15746" r="13011" b="10190"/>
          <a:stretch/>
        </p:blipFill>
        <p:spPr bwMode="auto">
          <a:xfrm>
            <a:off x="6581553" y="2026049"/>
            <a:ext cx="4625192"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1448" y="4957571"/>
            <a:ext cx="3548690" cy="1706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79409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52" y="2307276"/>
            <a:ext cx="10090297" cy="523216"/>
          </a:xfrm>
          <a:prstGeom prst="rect">
            <a:avLst/>
          </a:prstGeom>
        </p:spPr>
        <p:txBody>
          <a:bodyPr wrap="square" lIns="91434" tIns="45718" rIns="91434" bIns="45718">
            <a:spAutoFit/>
          </a:bodyPr>
          <a:lstStyle/>
          <a:p>
            <a:pPr defTabSz="914332"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smtClean="0"/>
              <a:t>Complicaciones oportunistas </a:t>
            </a:r>
            <a:r>
              <a:rPr lang="es-AR" dirty="0" err="1" smtClean="0"/>
              <a:t>micóticas</a:t>
            </a:r>
            <a:r>
              <a:rPr lang="es-AR" dirty="0" smtClean="0"/>
              <a:t>: </a:t>
            </a:r>
            <a:r>
              <a:rPr lang="es-AR" dirty="0" err="1" smtClean="0"/>
              <a:t>histoplasma</a:t>
            </a:r>
            <a:endParaRPr lang="es-AR"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b="12302"/>
          <a:stretch>
            <a:fillRect/>
          </a:stretch>
        </p:blipFill>
        <p:spPr bwMode="auto">
          <a:xfrm>
            <a:off x="3848986" y="2307282"/>
            <a:ext cx="4855436" cy="3719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52629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52" y="2307276"/>
            <a:ext cx="10090297" cy="523216"/>
          </a:xfrm>
          <a:prstGeom prst="rect">
            <a:avLst/>
          </a:prstGeom>
        </p:spPr>
        <p:txBody>
          <a:bodyPr wrap="square" lIns="91434" tIns="45718" rIns="91434" bIns="45718">
            <a:spAutoFit/>
          </a:bodyPr>
          <a:lstStyle/>
          <a:p>
            <a:pPr defTabSz="914332"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smtClean="0"/>
              <a:t>Complicaciones oportunistas </a:t>
            </a:r>
            <a:r>
              <a:rPr lang="es-AR" dirty="0" err="1" smtClean="0"/>
              <a:t>micóticas</a:t>
            </a:r>
            <a:r>
              <a:rPr lang="es-AR" dirty="0" smtClean="0"/>
              <a:t>: </a:t>
            </a:r>
            <a:r>
              <a:rPr lang="es-AR" dirty="0" err="1" smtClean="0"/>
              <a:t>histoplasma</a:t>
            </a:r>
            <a:endParaRPr lang="es-AR" dirty="0"/>
          </a:p>
        </p:txBody>
      </p:sp>
      <p:pic>
        <p:nvPicPr>
          <p:cNvPr id="6" name="Picture 2" descr="Kardos 7_1"/>
          <p:cNvPicPr>
            <a:picLocks noChangeAspect="1" noChangeArrowheads="1"/>
          </p:cNvPicPr>
          <p:nvPr/>
        </p:nvPicPr>
        <p:blipFill>
          <a:blip r:embed="rId2">
            <a:extLst>
              <a:ext uri="{28A0092B-C50C-407E-A947-70E740481C1C}">
                <a14:useLocalDpi xmlns:a14="http://schemas.microsoft.com/office/drawing/2010/main" val="0"/>
              </a:ext>
            </a:extLst>
          </a:blip>
          <a:srcRect l="10707" t="-6111" r="-10707" b="22285"/>
          <a:stretch>
            <a:fillRect/>
          </a:stretch>
        </p:blipFill>
        <p:spPr bwMode="auto">
          <a:xfrm>
            <a:off x="1465099" y="1835299"/>
            <a:ext cx="4413249" cy="441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Kardos union 3"/>
          <p:cNvPicPr>
            <a:picLocks noChangeAspect="1" noChangeArrowheads="1"/>
          </p:cNvPicPr>
          <p:nvPr/>
        </p:nvPicPr>
        <p:blipFill rotWithShape="1">
          <a:blip r:embed="rId3">
            <a:extLst>
              <a:ext uri="{28A0092B-C50C-407E-A947-70E740481C1C}">
                <a14:useLocalDpi xmlns:a14="http://schemas.microsoft.com/office/drawing/2010/main" val="0"/>
              </a:ext>
            </a:extLst>
          </a:blip>
          <a:srcRect t="50000" r="13191"/>
          <a:stretch/>
        </p:blipFill>
        <p:spPr bwMode="auto">
          <a:xfrm>
            <a:off x="6759255" y="2168673"/>
            <a:ext cx="4022159" cy="4084638"/>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53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52" y="2307276"/>
            <a:ext cx="10090297" cy="523216"/>
          </a:xfrm>
          <a:prstGeom prst="rect">
            <a:avLst/>
          </a:prstGeom>
        </p:spPr>
        <p:txBody>
          <a:bodyPr wrap="square" lIns="91434" tIns="45718" rIns="91434" bIns="45718">
            <a:spAutoFit/>
          </a:bodyPr>
          <a:lstStyle/>
          <a:p>
            <a:pPr defTabSz="914332"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smtClean="0"/>
              <a:t>Complicaciones oportunistas </a:t>
            </a:r>
            <a:r>
              <a:rPr lang="es-AR" dirty="0" err="1" smtClean="0"/>
              <a:t>micóticas</a:t>
            </a:r>
            <a:r>
              <a:rPr lang="es-AR" dirty="0" smtClean="0"/>
              <a:t>: </a:t>
            </a:r>
            <a:r>
              <a:rPr lang="es-AR" dirty="0" err="1" smtClean="0"/>
              <a:t>histoplasma</a:t>
            </a:r>
            <a:endParaRPr lang="es-AR" dirty="0"/>
          </a:p>
        </p:txBody>
      </p:sp>
      <p:pic>
        <p:nvPicPr>
          <p:cNvPr id="1495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027" t="18346" r="9143" b="23491"/>
          <a:stretch/>
        </p:blipFill>
        <p:spPr bwMode="auto">
          <a:xfrm>
            <a:off x="2541185" y="2830502"/>
            <a:ext cx="7081285" cy="2764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4428593" y="6166883"/>
            <a:ext cx="3466013" cy="384721"/>
          </a:xfrm>
          <a:prstGeom prst="rect">
            <a:avLst/>
          </a:prstGeom>
          <a:noFill/>
        </p:spPr>
        <p:txBody>
          <a:bodyPr wrap="none" rtlCol="0">
            <a:spAutoFit/>
          </a:bodyPr>
          <a:lstStyle/>
          <a:p>
            <a:r>
              <a:rPr lang="es-AR" dirty="0" smtClean="0"/>
              <a:t>Extendido con tinción de </a:t>
            </a:r>
            <a:r>
              <a:rPr lang="es-AR" dirty="0" err="1" smtClean="0"/>
              <a:t>Giemsa</a:t>
            </a:r>
            <a:endParaRPr lang="es-AR" dirty="0"/>
          </a:p>
        </p:txBody>
      </p:sp>
    </p:spTree>
    <p:extLst>
      <p:ext uri="{BB962C8B-B14F-4D97-AF65-F5344CB8AC3E}">
        <p14:creationId xmlns:p14="http://schemas.microsoft.com/office/powerpoint/2010/main" val="29025414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ángulo 3"/>
          <p:cNvSpPr/>
          <p:nvPr/>
        </p:nvSpPr>
        <p:spPr>
          <a:xfrm>
            <a:off x="5" y="6049963"/>
            <a:ext cx="3083984" cy="7175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s-AR" sz="2800" dirty="0">
              <a:solidFill>
                <a:srgbClr val="FFFFFF"/>
              </a:solidFill>
            </a:endParaRPr>
          </a:p>
        </p:txBody>
      </p:sp>
      <p:sp>
        <p:nvSpPr>
          <p:cNvPr id="148483" name="1 CuadroTexto"/>
          <p:cNvSpPr txBox="1">
            <a:spLocks noChangeArrowheads="1"/>
          </p:cNvSpPr>
          <p:nvPr/>
        </p:nvSpPr>
        <p:spPr bwMode="auto">
          <a:xfrm>
            <a:off x="4231219" y="6032533"/>
            <a:ext cx="442646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fontAlgn="base">
              <a:spcBef>
                <a:spcPct val="0"/>
              </a:spcBef>
              <a:spcAft>
                <a:spcPct val="0"/>
              </a:spcAft>
            </a:pPr>
            <a:r>
              <a:rPr lang="es-ES" sz="3600" smtClean="0">
                <a:solidFill>
                  <a:srgbClr val="FFFFFF"/>
                </a:solidFill>
                <a:latin typeface="Calibri" pitchFamily="34" charset="0"/>
                <a:cs typeface="Arial" pitchFamily="34" charset="0"/>
              </a:rPr>
              <a:t>Histoplasmosis: uveítis</a:t>
            </a:r>
          </a:p>
        </p:txBody>
      </p:sp>
      <p:pic>
        <p:nvPicPr>
          <p:cNvPr id="148484" name="Picture 2" descr="Kardos 7_1"/>
          <p:cNvPicPr>
            <a:picLocks noChangeAspect="1" noChangeArrowheads="1"/>
          </p:cNvPicPr>
          <p:nvPr/>
        </p:nvPicPr>
        <p:blipFill>
          <a:blip r:embed="rId3">
            <a:extLst>
              <a:ext uri="{28A0092B-C50C-407E-A947-70E740481C1C}">
                <a14:useLocalDpi xmlns:a14="http://schemas.microsoft.com/office/drawing/2010/main" val="0"/>
              </a:ext>
            </a:extLst>
          </a:blip>
          <a:srcRect l="10707" t="-6111" r="-10707" b="22285"/>
          <a:stretch>
            <a:fillRect/>
          </a:stretch>
        </p:blipFill>
        <p:spPr bwMode="auto">
          <a:xfrm>
            <a:off x="1390666" y="404813"/>
            <a:ext cx="4413249" cy="441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Kardos union 3"/>
          <p:cNvPicPr>
            <a:picLocks noChangeAspect="1" noChangeArrowheads="1"/>
          </p:cNvPicPr>
          <p:nvPr/>
        </p:nvPicPr>
        <p:blipFill>
          <a:blip r:embed="rId4">
            <a:extLst>
              <a:ext uri="{28A0092B-C50C-407E-A947-70E740481C1C}">
                <a14:useLocalDpi xmlns:a14="http://schemas.microsoft.com/office/drawing/2010/main" val="0"/>
              </a:ext>
            </a:extLst>
          </a:blip>
          <a:srcRect t="50000"/>
          <a:stretch>
            <a:fillRect/>
          </a:stretch>
        </p:blipFill>
        <p:spPr bwMode="auto">
          <a:xfrm>
            <a:off x="7056967" y="765175"/>
            <a:ext cx="4633384" cy="4084638"/>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8628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52" y="2307276"/>
            <a:ext cx="10090297" cy="523216"/>
          </a:xfrm>
          <a:prstGeom prst="rect">
            <a:avLst/>
          </a:prstGeom>
        </p:spPr>
        <p:txBody>
          <a:bodyPr wrap="square" lIns="91434" tIns="45718" rIns="91434" bIns="45718">
            <a:spAutoFit/>
          </a:bodyPr>
          <a:lstStyle/>
          <a:p>
            <a:pPr defTabSz="914332"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smtClean="0"/>
              <a:t>Complicaciones oportunistas </a:t>
            </a:r>
            <a:r>
              <a:rPr lang="es-AR" dirty="0" err="1" smtClean="0"/>
              <a:t>micóticas</a:t>
            </a:r>
            <a:r>
              <a:rPr lang="es-AR" dirty="0" smtClean="0"/>
              <a:t>: </a:t>
            </a:r>
            <a:r>
              <a:rPr lang="es-AR" dirty="0" err="1" smtClean="0"/>
              <a:t>Criptococo</a:t>
            </a:r>
            <a:endParaRPr lang="es-AR" dirty="0"/>
          </a:p>
        </p:txBody>
      </p:sp>
      <p:pic>
        <p:nvPicPr>
          <p:cNvPr id="5" name="Picture 2" descr="ANd9GcTxFimf9e7qpJgZiLwm8a377S3yrPy2ws2sJRvR6vfOTrBD6Ro&amp;t=1&amp;usg=__WGYvbVijXGtC4B44c7xxmGc1WJ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0344" y="2392326"/>
            <a:ext cx="6721734" cy="3776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407945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52" y="2307276"/>
            <a:ext cx="10090297" cy="523216"/>
          </a:xfrm>
          <a:prstGeom prst="rect">
            <a:avLst/>
          </a:prstGeom>
        </p:spPr>
        <p:txBody>
          <a:bodyPr wrap="square" lIns="91434" tIns="45718" rIns="91434" bIns="45718">
            <a:spAutoFit/>
          </a:bodyPr>
          <a:lstStyle/>
          <a:p>
            <a:pPr defTabSz="914332"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smtClean="0"/>
              <a:t>Complicaciones bacterianas</a:t>
            </a:r>
            <a:endParaRPr lang="es-AR" dirty="0"/>
          </a:p>
        </p:txBody>
      </p:sp>
      <p:graphicFrame>
        <p:nvGraphicFramePr>
          <p:cNvPr id="3" name="2 Tabla"/>
          <p:cNvGraphicFramePr>
            <a:graphicFrameLocks noGrp="1"/>
          </p:cNvGraphicFramePr>
          <p:nvPr>
            <p:extLst>
              <p:ext uri="{D42A27DB-BD31-4B8C-83A1-F6EECF244321}">
                <p14:modId xmlns:p14="http://schemas.microsoft.com/office/powerpoint/2010/main" val="3025496384"/>
              </p:ext>
            </p:extLst>
          </p:nvPr>
        </p:nvGraphicFramePr>
        <p:xfrm>
          <a:off x="1696487" y="2092261"/>
          <a:ext cx="8930216" cy="4465639"/>
        </p:xfrm>
        <a:graphic>
          <a:graphicData uri="http://schemas.openxmlformats.org/drawingml/2006/table">
            <a:tbl>
              <a:tblPr/>
              <a:tblGrid>
                <a:gridCol w="4102100"/>
                <a:gridCol w="4828116"/>
              </a:tblGrid>
              <a:tr h="368300">
                <a:tc>
                  <a:txBody>
                    <a:bodyPr/>
                    <a:lstStyle>
                      <a:lvl1pPr marL="0" algn="l" defTabSz="457167" rtl="0" eaLnBrk="1" latinLnBrk="0" hangingPunct="1">
                        <a:defRPr kumimoji="0" sz="1900" kern="1200">
                          <a:solidFill>
                            <a:schemeClr val="tx1"/>
                          </a:solidFill>
                          <a:latin typeface="Calibri"/>
                        </a:defRPr>
                      </a:lvl1pPr>
                      <a:lvl2pPr marL="457167" algn="l" defTabSz="457167" rtl="0" eaLnBrk="1" latinLnBrk="0" hangingPunct="1">
                        <a:defRPr kumimoji="0" sz="1900" kern="1200">
                          <a:solidFill>
                            <a:schemeClr val="tx1"/>
                          </a:solidFill>
                          <a:latin typeface="Calibri"/>
                        </a:defRPr>
                      </a:lvl2pPr>
                      <a:lvl3pPr marL="914332" algn="l" defTabSz="457167" rtl="0" eaLnBrk="1" latinLnBrk="0" hangingPunct="1">
                        <a:defRPr kumimoji="0" sz="1900" kern="1200">
                          <a:solidFill>
                            <a:schemeClr val="tx1"/>
                          </a:solidFill>
                          <a:latin typeface="Calibri"/>
                        </a:defRPr>
                      </a:lvl3pPr>
                      <a:lvl4pPr marL="1371498" algn="l" defTabSz="457167" rtl="0" eaLnBrk="1" latinLnBrk="0" hangingPunct="1">
                        <a:defRPr kumimoji="0" sz="1900" kern="1200">
                          <a:solidFill>
                            <a:schemeClr val="tx1"/>
                          </a:solidFill>
                          <a:latin typeface="Calibri"/>
                        </a:defRPr>
                      </a:lvl4pPr>
                      <a:lvl5pPr marL="1828664" algn="l" defTabSz="457167" rtl="0" eaLnBrk="1" latinLnBrk="0" hangingPunct="1">
                        <a:defRPr kumimoji="0" sz="1900" kern="1200">
                          <a:solidFill>
                            <a:schemeClr val="tx1"/>
                          </a:solidFill>
                          <a:latin typeface="Calibri"/>
                        </a:defRPr>
                      </a:lvl5pPr>
                      <a:lvl6pPr marL="2285830" algn="l" defTabSz="457167" rtl="0" eaLnBrk="1" latinLnBrk="0" hangingPunct="1">
                        <a:defRPr kumimoji="0" sz="1900" kern="1200">
                          <a:solidFill>
                            <a:schemeClr val="tx1"/>
                          </a:solidFill>
                          <a:latin typeface="Calibri"/>
                        </a:defRPr>
                      </a:lvl6pPr>
                      <a:lvl7pPr marL="2742994" algn="l" defTabSz="457167" rtl="0" eaLnBrk="1" latinLnBrk="0" hangingPunct="1">
                        <a:defRPr kumimoji="0" sz="1900" kern="1200">
                          <a:solidFill>
                            <a:schemeClr val="tx1"/>
                          </a:solidFill>
                          <a:latin typeface="Calibri"/>
                        </a:defRPr>
                      </a:lvl7pPr>
                      <a:lvl8pPr marL="3200160" algn="l" defTabSz="457167" rtl="0" eaLnBrk="1" latinLnBrk="0" hangingPunct="1">
                        <a:defRPr kumimoji="0" sz="1900" kern="1200">
                          <a:solidFill>
                            <a:schemeClr val="tx1"/>
                          </a:solidFill>
                          <a:latin typeface="Calibri"/>
                        </a:defRPr>
                      </a:lvl8pPr>
                      <a:lvl9pPr marL="3657327" algn="l" defTabSz="457167" rtl="0" eaLnBrk="1" latinLnBrk="0" hangingPunct="1">
                        <a:defRPr kumimoji="0" sz="19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mn-lt"/>
                          <a:cs typeface="Times New Roman" pitchFamily="18" charset="0"/>
                        </a:rPr>
                        <a:t>Cuadro clínico</a:t>
                      </a:r>
                      <a:endParaRPr kumimoji="0" lang="es-ES" sz="1600" b="0" i="0" u="none" strike="noStrike" cap="none" normalizeH="0" baseline="0" dirty="0" smtClean="0">
                        <a:ln>
                          <a:noFill/>
                        </a:ln>
                        <a:solidFill>
                          <a:schemeClr val="tx1"/>
                        </a:solidFill>
                        <a:effectLst/>
                        <a:latin typeface="+mn-lt"/>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57167" rtl="0" eaLnBrk="1" latinLnBrk="0" hangingPunct="1">
                        <a:defRPr kumimoji="0" sz="1900" kern="1200">
                          <a:solidFill>
                            <a:schemeClr val="tx1"/>
                          </a:solidFill>
                          <a:latin typeface="Calibri"/>
                        </a:defRPr>
                      </a:lvl1pPr>
                      <a:lvl2pPr marL="457167" algn="l" defTabSz="457167" rtl="0" eaLnBrk="1" latinLnBrk="0" hangingPunct="1">
                        <a:defRPr kumimoji="0" sz="1900" kern="1200">
                          <a:solidFill>
                            <a:schemeClr val="tx1"/>
                          </a:solidFill>
                          <a:latin typeface="Calibri"/>
                        </a:defRPr>
                      </a:lvl2pPr>
                      <a:lvl3pPr marL="914332" algn="l" defTabSz="457167" rtl="0" eaLnBrk="1" latinLnBrk="0" hangingPunct="1">
                        <a:defRPr kumimoji="0" sz="1900" kern="1200">
                          <a:solidFill>
                            <a:schemeClr val="tx1"/>
                          </a:solidFill>
                          <a:latin typeface="Calibri"/>
                        </a:defRPr>
                      </a:lvl3pPr>
                      <a:lvl4pPr marL="1371498" algn="l" defTabSz="457167" rtl="0" eaLnBrk="1" latinLnBrk="0" hangingPunct="1">
                        <a:defRPr kumimoji="0" sz="1900" kern="1200">
                          <a:solidFill>
                            <a:schemeClr val="tx1"/>
                          </a:solidFill>
                          <a:latin typeface="Calibri"/>
                        </a:defRPr>
                      </a:lvl4pPr>
                      <a:lvl5pPr marL="1828664" algn="l" defTabSz="457167" rtl="0" eaLnBrk="1" latinLnBrk="0" hangingPunct="1">
                        <a:defRPr kumimoji="0" sz="1900" kern="1200">
                          <a:solidFill>
                            <a:schemeClr val="tx1"/>
                          </a:solidFill>
                          <a:latin typeface="Calibri"/>
                        </a:defRPr>
                      </a:lvl5pPr>
                      <a:lvl6pPr marL="2285830" algn="l" defTabSz="457167" rtl="0" eaLnBrk="1" latinLnBrk="0" hangingPunct="1">
                        <a:defRPr kumimoji="0" sz="1900" kern="1200">
                          <a:solidFill>
                            <a:schemeClr val="tx1"/>
                          </a:solidFill>
                          <a:latin typeface="Calibri"/>
                        </a:defRPr>
                      </a:lvl6pPr>
                      <a:lvl7pPr marL="2742994" algn="l" defTabSz="457167" rtl="0" eaLnBrk="1" latinLnBrk="0" hangingPunct="1">
                        <a:defRPr kumimoji="0" sz="1900" kern="1200">
                          <a:solidFill>
                            <a:schemeClr val="tx1"/>
                          </a:solidFill>
                          <a:latin typeface="Calibri"/>
                        </a:defRPr>
                      </a:lvl7pPr>
                      <a:lvl8pPr marL="3200160" algn="l" defTabSz="457167" rtl="0" eaLnBrk="1" latinLnBrk="0" hangingPunct="1">
                        <a:defRPr kumimoji="0" sz="1900" kern="1200">
                          <a:solidFill>
                            <a:schemeClr val="tx1"/>
                          </a:solidFill>
                          <a:latin typeface="Calibri"/>
                        </a:defRPr>
                      </a:lvl8pPr>
                      <a:lvl9pPr marL="3657327" algn="l" defTabSz="457167" rtl="0" eaLnBrk="1" latinLnBrk="0" hangingPunct="1">
                        <a:defRPr kumimoji="0" sz="19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mn-lt"/>
                          <a:cs typeface="Times New Roman" pitchFamily="18" charset="0"/>
                        </a:rPr>
                        <a:t>Bacterias</a:t>
                      </a:r>
                      <a:endParaRPr kumimoji="0" lang="es-ES" sz="1600" b="0" i="0" u="none" strike="noStrike" cap="none" normalizeH="0" baseline="0" dirty="0" smtClean="0">
                        <a:ln>
                          <a:noFill/>
                        </a:ln>
                        <a:solidFill>
                          <a:schemeClr val="tx1"/>
                        </a:solidFill>
                        <a:effectLst/>
                        <a:latin typeface="+mn-lt"/>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828675">
                <a:tc>
                  <a:txBody>
                    <a:bodyPr/>
                    <a:lstStyle>
                      <a:lvl1pPr marL="0" algn="l" defTabSz="457167" rtl="0" eaLnBrk="1" latinLnBrk="0" hangingPunct="1">
                        <a:defRPr kumimoji="0" sz="1900" kern="1200">
                          <a:solidFill>
                            <a:schemeClr val="tx1"/>
                          </a:solidFill>
                          <a:latin typeface="Calibri"/>
                        </a:defRPr>
                      </a:lvl1pPr>
                      <a:lvl2pPr marL="457167" algn="l" defTabSz="457167" rtl="0" eaLnBrk="1" latinLnBrk="0" hangingPunct="1">
                        <a:defRPr kumimoji="0" sz="1900" kern="1200">
                          <a:solidFill>
                            <a:schemeClr val="tx1"/>
                          </a:solidFill>
                          <a:latin typeface="Calibri"/>
                        </a:defRPr>
                      </a:lvl2pPr>
                      <a:lvl3pPr marL="914332" algn="l" defTabSz="457167" rtl="0" eaLnBrk="1" latinLnBrk="0" hangingPunct="1">
                        <a:defRPr kumimoji="0" sz="1900" kern="1200">
                          <a:solidFill>
                            <a:schemeClr val="tx1"/>
                          </a:solidFill>
                          <a:latin typeface="Calibri"/>
                        </a:defRPr>
                      </a:lvl3pPr>
                      <a:lvl4pPr marL="1371498" algn="l" defTabSz="457167" rtl="0" eaLnBrk="1" latinLnBrk="0" hangingPunct="1">
                        <a:defRPr kumimoji="0" sz="1900" kern="1200">
                          <a:solidFill>
                            <a:schemeClr val="tx1"/>
                          </a:solidFill>
                          <a:latin typeface="Calibri"/>
                        </a:defRPr>
                      </a:lvl4pPr>
                      <a:lvl5pPr marL="1828664" algn="l" defTabSz="457167" rtl="0" eaLnBrk="1" latinLnBrk="0" hangingPunct="1">
                        <a:defRPr kumimoji="0" sz="1900" kern="1200">
                          <a:solidFill>
                            <a:schemeClr val="tx1"/>
                          </a:solidFill>
                          <a:latin typeface="Calibri"/>
                        </a:defRPr>
                      </a:lvl5pPr>
                      <a:lvl6pPr marL="2285830" algn="l" defTabSz="457167" rtl="0" eaLnBrk="1" latinLnBrk="0" hangingPunct="1">
                        <a:defRPr kumimoji="0" sz="1900" kern="1200">
                          <a:solidFill>
                            <a:schemeClr val="tx1"/>
                          </a:solidFill>
                          <a:latin typeface="Calibri"/>
                        </a:defRPr>
                      </a:lvl6pPr>
                      <a:lvl7pPr marL="2742994" algn="l" defTabSz="457167" rtl="0" eaLnBrk="1" latinLnBrk="0" hangingPunct="1">
                        <a:defRPr kumimoji="0" sz="1900" kern="1200">
                          <a:solidFill>
                            <a:schemeClr val="tx1"/>
                          </a:solidFill>
                          <a:latin typeface="Calibri"/>
                        </a:defRPr>
                      </a:lvl7pPr>
                      <a:lvl8pPr marL="3200160" algn="l" defTabSz="457167" rtl="0" eaLnBrk="1" latinLnBrk="0" hangingPunct="1">
                        <a:defRPr kumimoji="0" sz="1900" kern="1200">
                          <a:solidFill>
                            <a:schemeClr val="tx1"/>
                          </a:solidFill>
                          <a:latin typeface="Calibri"/>
                        </a:defRPr>
                      </a:lvl8pPr>
                      <a:lvl9pPr marL="3657327" algn="l" defTabSz="457167" rtl="0" eaLnBrk="1" latinLnBrk="0" hangingPunct="1">
                        <a:defRPr kumimoji="0" sz="19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mn-lt"/>
                          <a:cs typeface="Times New Roman" pitchFamily="18" charset="0"/>
                        </a:rPr>
                        <a:t>Neumonías</a:t>
                      </a:r>
                      <a:endParaRPr kumimoji="0" lang="es-ES" sz="1600" b="0" i="0" u="none" strike="noStrike" cap="none" normalizeH="0" baseline="0" dirty="0" smtClean="0">
                        <a:ln>
                          <a:noFill/>
                        </a:ln>
                        <a:solidFill>
                          <a:schemeClr val="tx1"/>
                        </a:solidFill>
                        <a:effectLst/>
                        <a:latin typeface="+mn-lt"/>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600" b="0" i="0" u="none" strike="noStrike" cap="none" normalizeH="0" baseline="0" dirty="0" smtClean="0">
                          <a:ln>
                            <a:noFill/>
                          </a:ln>
                          <a:solidFill>
                            <a:schemeClr val="tx1"/>
                          </a:solidFill>
                          <a:effectLst/>
                          <a:latin typeface="+mn-lt"/>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600" b="0" i="0" u="none" strike="noStrike" cap="none" normalizeH="0" baseline="0" dirty="0" smtClean="0">
                          <a:ln>
                            <a:noFill/>
                          </a:ln>
                          <a:solidFill>
                            <a:schemeClr val="tx1"/>
                          </a:solidFill>
                          <a:effectLst/>
                          <a:latin typeface="+mn-lt"/>
                          <a:cs typeface="Times New Roman" pitchFamily="18" charset="0"/>
                        </a:rPr>
                        <a:t>     </a:t>
                      </a:r>
                      <a:endParaRPr kumimoji="0" lang="es-ES" sz="1600" b="0" i="0" u="none" strike="noStrike" cap="none" normalizeH="0" baseline="0" dirty="0" smtClean="0">
                        <a:ln>
                          <a:noFill/>
                        </a:ln>
                        <a:solidFill>
                          <a:schemeClr val="tx1"/>
                        </a:solidFill>
                        <a:effectLst/>
                        <a:latin typeface="+mn-lt"/>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57167" rtl="0" eaLnBrk="1" latinLnBrk="0" hangingPunct="1">
                        <a:defRPr kumimoji="0" sz="1900" kern="1200">
                          <a:solidFill>
                            <a:schemeClr val="tx1"/>
                          </a:solidFill>
                          <a:latin typeface="Calibri"/>
                        </a:defRPr>
                      </a:lvl1pPr>
                      <a:lvl2pPr marL="457167" algn="l" defTabSz="457167" rtl="0" eaLnBrk="1" latinLnBrk="0" hangingPunct="1">
                        <a:defRPr kumimoji="0" sz="1900" kern="1200">
                          <a:solidFill>
                            <a:schemeClr val="tx1"/>
                          </a:solidFill>
                          <a:latin typeface="Calibri"/>
                        </a:defRPr>
                      </a:lvl2pPr>
                      <a:lvl3pPr marL="914332" algn="l" defTabSz="457167" rtl="0" eaLnBrk="1" latinLnBrk="0" hangingPunct="1">
                        <a:defRPr kumimoji="0" sz="1900" kern="1200">
                          <a:solidFill>
                            <a:schemeClr val="tx1"/>
                          </a:solidFill>
                          <a:latin typeface="Calibri"/>
                        </a:defRPr>
                      </a:lvl3pPr>
                      <a:lvl4pPr marL="1371498" algn="l" defTabSz="457167" rtl="0" eaLnBrk="1" latinLnBrk="0" hangingPunct="1">
                        <a:defRPr kumimoji="0" sz="1900" kern="1200">
                          <a:solidFill>
                            <a:schemeClr val="tx1"/>
                          </a:solidFill>
                          <a:latin typeface="Calibri"/>
                        </a:defRPr>
                      </a:lvl4pPr>
                      <a:lvl5pPr marL="1828664" algn="l" defTabSz="457167" rtl="0" eaLnBrk="1" latinLnBrk="0" hangingPunct="1">
                        <a:defRPr kumimoji="0" sz="1900" kern="1200">
                          <a:solidFill>
                            <a:schemeClr val="tx1"/>
                          </a:solidFill>
                          <a:latin typeface="Calibri"/>
                        </a:defRPr>
                      </a:lvl5pPr>
                      <a:lvl6pPr marL="2285830" algn="l" defTabSz="457167" rtl="0" eaLnBrk="1" latinLnBrk="0" hangingPunct="1">
                        <a:defRPr kumimoji="0" sz="1900" kern="1200">
                          <a:solidFill>
                            <a:schemeClr val="tx1"/>
                          </a:solidFill>
                          <a:latin typeface="Calibri"/>
                        </a:defRPr>
                      </a:lvl6pPr>
                      <a:lvl7pPr marL="2742994" algn="l" defTabSz="457167" rtl="0" eaLnBrk="1" latinLnBrk="0" hangingPunct="1">
                        <a:defRPr kumimoji="0" sz="1900" kern="1200">
                          <a:solidFill>
                            <a:schemeClr val="tx1"/>
                          </a:solidFill>
                          <a:latin typeface="Calibri"/>
                        </a:defRPr>
                      </a:lvl7pPr>
                      <a:lvl8pPr marL="3200160" algn="l" defTabSz="457167" rtl="0" eaLnBrk="1" latinLnBrk="0" hangingPunct="1">
                        <a:defRPr kumimoji="0" sz="1900" kern="1200">
                          <a:solidFill>
                            <a:schemeClr val="tx1"/>
                          </a:solidFill>
                          <a:latin typeface="Calibri"/>
                        </a:defRPr>
                      </a:lvl8pPr>
                      <a:lvl9pPr marL="3657327" algn="l" defTabSz="457167" rtl="0" eaLnBrk="1" latinLnBrk="0" hangingPunct="1">
                        <a:defRPr kumimoji="0" sz="19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1" u="none" strike="noStrike" cap="none" normalizeH="0" baseline="0" dirty="0" smtClean="0">
                          <a:ln>
                            <a:noFill/>
                          </a:ln>
                          <a:solidFill>
                            <a:schemeClr val="tx1"/>
                          </a:solidFill>
                          <a:effectLst/>
                          <a:latin typeface="+mn-lt"/>
                          <a:cs typeface="Times New Roman" pitchFamily="18" charset="0"/>
                        </a:rPr>
                        <a:t>S </a:t>
                      </a:r>
                      <a:r>
                        <a:rPr kumimoji="0" lang="es-ES" sz="1600" b="0" i="1" u="none" strike="noStrike" cap="none" normalizeH="0" baseline="0" dirty="0" err="1" smtClean="0">
                          <a:ln>
                            <a:noFill/>
                          </a:ln>
                          <a:solidFill>
                            <a:schemeClr val="tx1"/>
                          </a:solidFill>
                          <a:effectLst/>
                          <a:latin typeface="+mn-lt"/>
                          <a:cs typeface="Times New Roman" pitchFamily="18" charset="0"/>
                        </a:rPr>
                        <a:t>pneumoniae</a:t>
                      </a:r>
                      <a:r>
                        <a:rPr kumimoji="0" lang="es-ES" sz="1600" b="0" i="1" u="none" strike="noStrike" cap="none" normalizeH="0" baseline="0" dirty="0" smtClean="0">
                          <a:ln>
                            <a:noFill/>
                          </a:ln>
                          <a:solidFill>
                            <a:schemeClr val="tx1"/>
                          </a:solidFill>
                          <a:effectLst/>
                          <a:latin typeface="+mn-lt"/>
                          <a:cs typeface="Times New Roman" pitchFamily="18" charset="0"/>
                        </a:rPr>
                        <a:t>, H </a:t>
                      </a:r>
                      <a:r>
                        <a:rPr kumimoji="0" lang="es-ES" sz="1600" b="0" i="1" u="none" strike="noStrike" cap="none" normalizeH="0" baseline="0" dirty="0" err="1" smtClean="0">
                          <a:ln>
                            <a:noFill/>
                          </a:ln>
                          <a:solidFill>
                            <a:schemeClr val="tx1"/>
                          </a:solidFill>
                          <a:effectLst/>
                          <a:latin typeface="+mn-lt"/>
                          <a:cs typeface="Times New Roman" pitchFamily="18" charset="0"/>
                        </a:rPr>
                        <a:t>influenzae,P</a:t>
                      </a:r>
                      <a:r>
                        <a:rPr kumimoji="0" lang="es-ES" sz="1600" b="0" i="1" u="none" strike="noStrike" cap="none" normalizeH="0" baseline="0" dirty="0" smtClean="0">
                          <a:ln>
                            <a:noFill/>
                          </a:ln>
                          <a:solidFill>
                            <a:schemeClr val="tx1"/>
                          </a:solidFill>
                          <a:effectLst/>
                          <a:latin typeface="+mn-lt"/>
                          <a:cs typeface="Times New Roman" pitchFamily="18" charset="0"/>
                        </a:rPr>
                        <a:t> </a:t>
                      </a:r>
                      <a:r>
                        <a:rPr kumimoji="0" lang="es-ES" sz="1600" b="0" i="1" u="none" strike="noStrike" cap="none" normalizeH="0" baseline="0" dirty="0" err="1" smtClean="0">
                          <a:ln>
                            <a:noFill/>
                          </a:ln>
                          <a:solidFill>
                            <a:schemeClr val="tx1"/>
                          </a:solidFill>
                          <a:effectLst/>
                          <a:latin typeface="+mn-lt"/>
                          <a:cs typeface="Times New Roman" pitchFamily="18" charset="0"/>
                        </a:rPr>
                        <a:t>aeruginosa</a:t>
                      </a:r>
                      <a:endParaRPr kumimoji="0" lang="es-ES" sz="1600" b="0" i="0" u="none" strike="noStrike" cap="none" normalizeH="0" baseline="0" dirty="0" smtClean="0">
                        <a:ln>
                          <a:noFill/>
                        </a:ln>
                        <a:solidFill>
                          <a:schemeClr val="tx1"/>
                        </a:solidFill>
                        <a:effectLst/>
                        <a:latin typeface="+mn-lt"/>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600" b="0" i="1" u="none" strike="noStrike" cap="none" normalizeH="0" baseline="0" dirty="0" err="1" smtClean="0">
                          <a:ln>
                            <a:noFill/>
                          </a:ln>
                          <a:solidFill>
                            <a:schemeClr val="tx1"/>
                          </a:solidFill>
                          <a:effectLst/>
                          <a:latin typeface="+mn-lt"/>
                          <a:cs typeface="Times New Roman" pitchFamily="18" charset="0"/>
                        </a:rPr>
                        <a:t>Nocardia</a:t>
                      </a:r>
                      <a:r>
                        <a:rPr kumimoji="0" lang="es-ES" sz="1600" b="0" i="1" u="none" strike="noStrike" cap="none" normalizeH="0" baseline="0" dirty="0" smtClean="0">
                          <a:ln>
                            <a:noFill/>
                          </a:ln>
                          <a:solidFill>
                            <a:schemeClr val="tx1"/>
                          </a:solidFill>
                          <a:effectLst/>
                          <a:latin typeface="+mn-lt"/>
                          <a:cs typeface="Times New Roman" pitchFamily="18" charset="0"/>
                        </a:rPr>
                        <a:t> </a:t>
                      </a:r>
                      <a:r>
                        <a:rPr kumimoji="0" lang="es-ES" sz="1600" b="0" i="1" u="none" strike="noStrike" cap="none" normalizeH="0" baseline="0" dirty="0" err="1" smtClean="0">
                          <a:ln>
                            <a:noFill/>
                          </a:ln>
                          <a:solidFill>
                            <a:schemeClr val="tx1"/>
                          </a:solidFill>
                          <a:effectLst/>
                          <a:latin typeface="+mn-lt"/>
                          <a:cs typeface="Times New Roman" pitchFamily="18" charset="0"/>
                        </a:rPr>
                        <a:t>spp</a:t>
                      </a:r>
                      <a:r>
                        <a:rPr kumimoji="0" lang="es-ES" sz="1600" b="0" i="1" u="none" strike="noStrike" cap="none" normalizeH="0" baseline="0" dirty="0" smtClean="0">
                          <a:ln>
                            <a:noFill/>
                          </a:ln>
                          <a:solidFill>
                            <a:schemeClr val="tx1"/>
                          </a:solidFill>
                          <a:effectLst/>
                          <a:latin typeface="+mn-lt"/>
                          <a:cs typeface="Times New Roman" pitchFamily="18" charset="0"/>
                        </a:rPr>
                        <a:t>, </a:t>
                      </a:r>
                      <a:r>
                        <a:rPr kumimoji="0" lang="es-ES" sz="1600" b="0" i="1" u="none" strike="noStrike" cap="none" normalizeH="0" baseline="0" dirty="0" err="1" smtClean="0">
                          <a:ln>
                            <a:noFill/>
                          </a:ln>
                          <a:solidFill>
                            <a:schemeClr val="tx1"/>
                          </a:solidFill>
                          <a:effectLst/>
                          <a:latin typeface="+mn-lt"/>
                          <a:cs typeface="Times New Roman" pitchFamily="18" charset="0"/>
                        </a:rPr>
                        <a:t>Rhodococcus</a:t>
                      </a:r>
                      <a:r>
                        <a:rPr kumimoji="0" lang="es-ES" sz="1600" b="0" i="1" u="none" strike="noStrike" cap="none" normalizeH="0" baseline="0" dirty="0" smtClean="0">
                          <a:ln>
                            <a:noFill/>
                          </a:ln>
                          <a:solidFill>
                            <a:schemeClr val="tx1"/>
                          </a:solidFill>
                          <a:effectLst/>
                          <a:latin typeface="+mn-lt"/>
                          <a:cs typeface="Times New Roman" pitchFamily="18" charset="0"/>
                        </a:rPr>
                        <a:t> </a:t>
                      </a:r>
                      <a:r>
                        <a:rPr kumimoji="0" lang="es-ES" sz="1600" b="0" i="1" u="none" strike="noStrike" cap="none" normalizeH="0" baseline="0" dirty="0" err="1" smtClean="0">
                          <a:ln>
                            <a:noFill/>
                          </a:ln>
                          <a:solidFill>
                            <a:schemeClr val="tx1"/>
                          </a:solidFill>
                          <a:effectLst/>
                          <a:latin typeface="+mn-lt"/>
                          <a:cs typeface="Times New Roman" pitchFamily="18" charset="0"/>
                        </a:rPr>
                        <a:t>equi</a:t>
                      </a:r>
                      <a:endParaRPr kumimoji="0" lang="es-ES" sz="1600" b="0" i="0" u="none" strike="noStrike" cap="none" normalizeH="0" baseline="0" dirty="0" smtClean="0">
                        <a:ln>
                          <a:noFill/>
                        </a:ln>
                        <a:solidFill>
                          <a:schemeClr val="tx1"/>
                        </a:solidFill>
                        <a:effectLst/>
                        <a:latin typeface="+mn-lt"/>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68300">
                <a:tc>
                  <a:txBody>
                    <a:bodyPr/>
                    <a:lstStyle>
                      <a:lvl1pPr marL="0" algn="l" defTabSz="457167" rtl="0" eaLnBrk="1" latinLnBrk="0" hangingPunct="1">
                        <a:defRPr kumimoji="0" sz="1900" kern="1200">
                          <a:solidFill>
                            <a:schemeClr val="tx1"/>
                          </a:solidFill>
                          <a:latin typeface="Calibri"/>
                        </a:defRPr>
                      </a:lvl1pPr>
                      <a:lvl2pPr marL="457167" algn="l" defTabSz="457167" rtl="0" eaLnBrk="1" latinLnBrk="0" hangingPunct="1">
                        <a:defRPr kumimoji="0" sz="1900" kern="1200">
                          <a:solidFill>
                            <a:schemeClr val="tx1"/>
                          </a:solidFill>
                          <a:latin typeface="Calibri"/>
                        </a:defRPr>
                      </a:lvl2pPr>
                      <a:lvl3pPr marL="914332" algn="l" defTabSz="457167" rtl="0" eaLnBrk="1" latinLnBrk="0" hangingPunct="1">
                        <a:defRPr kumimoji="0" sz="1900" kern="1200">
                          <a:solidFill>
                            <a:schemeClr val="tx1"/>
                          </a:solidFill>
                          <a:latin typeface="Calibri"/>
                        </a:defRPr>
                      </a:lvl3pPr>
                      <a:lvl4pPr marL="1371498" algn="l" defTabSz="457167" rtl="0" eaLnBrk="1" latinLnBrk="0" hangingPunct="1">
                        <a:defRPr kumimoji="0" sz="1900" kern="1200">
                          <a:solidFill>
                            <a:schemeClr val="tx1"/>
                          </a:solidFill>
                          <a:latin typeface="Calibri"/>
                        </a:defRPr>
                      </a:lvl4pPr>
                      <a:lvl5pPr marL="1828664" algn="l" defTabSz="457167" rtl="0" eaLnBrk="1" latinLnBrk="0" hangingPunct="1">
                        <a:defRPr kumimoji="0" sz="1900" kern="1200">
                          <a:solidFill>
                            <a:schemeClr val="tx1"/>
                          </a:solidFill>
                          <a:latin typeface="Calibri"/>
                        </a:defRPr>
                      </a:lvl5pPr>
                      <a:lvl6pPr marL="2285830" algn="l" defTabSz="457167" rtl="0" eaLnBrk="1" latinLnBrk="0" hangingPunct="1">
                        <a:defRPr kumimoji="0" sz="1900" kern="1200">
                          <a:solidFill>
                            <a:schemeClr val="tx1"/>
                          </a:solidFill>
                          <a:latin typeface="Calibri"/>
                        </a:defRPr>
                      </a:lvl6pPr>
                      <a:lvl7pPr marL="2742994" algn="l" defTabSz="457167" rtl="0" eaLnBrk="1" latinLnBrk="0" hangingPunct="1">
                        <a:defRPr kumimoji="0" sz="1900" kern="1200">
                          <a:solidFill>
                            <a:schemeClr val="tx1"/>
                          </a:solidFill>
                          <a:latin typeface="Calibri"/>
                        </a:defRPr>
                      </a:lvl7pPr>
                      <a:lvl8pPr marL="3200160" algn="l" defTabSz="457167" rtl="0" eaLnBrk="1" latinLnBrk="0" hangingPunct="1">
                        <a:defRPr kumimoji="0" sz="1900" kern="1200">
                          <a:solidFill>
                            <a:schemeClr val="tx1"/>
                          </a:solidFill>
                          <a:latin typeface="Calibri"/>
                        </a:defRPr>
                      </a:lvl8pPr>
                      <a:lvl9pPr marL="3657327" algn="l" defTabSz="457167" rtl="0" eaLnBrk="1" latinLnBrk="0" hangingPunct="1">
                        <a:defRPr kumimoji="0" sz="19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smtClean="0">
                          <a:ln>
                            <a:noFill/>
                          </a:ln>
                          <a:solidFill>
                            <a:schemeClr val="tx1"/>
                          </a:solidFill>
                          <a:effectLst/>
                          <a:latin typeface="+mn-lt"/>
                          <a:cs typeface="Times New Roman" pitchFamily="18" charset="0"/>
                        </a:rPr>
                        <a:t>Sinusitis</a:t>
                      </a:r>
                      <a:endParaRPr kumimoji="0" lang="es-ES" sz="1600" b="0" i="0" u="none" strike="noStrike" cap="none" normalizeH="0" baseline="0" smtClean="0">
                        <a:ln>
                          <a:noFill/>
                        </a:ln>
                        <a:solidFill>
                          <a:schemeClr val="tx1"/>
                        </a:solidFill>
                        <a:effectLst/>
                        <a:latin typeface="+mn-lt"/>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57167" rtl="0" eaLnBrk="1" latinLnBrk="0" hangingPunct="1">
                        <a:defRPr kumimoji="0" sz="1900" kern="1200">
                          <a:solidFill>
                            <a:schemeClr val="tx1"/>
                          </a:solidFill>
                          <a:latin typeface="Calibri"/>
                        </a:defRPr>
                      </a:lvl1pPr>
                      <a:lvl2pPr marL="457167" algn="l" defTabSz="457167" rtl="0" eaLnBrk="1" latinLnBrk="0" hangingPunct="1">
                        <a:defRPr kumimoji="0" sz="1900" kern="1200">
                          <a:solidFill>
                            <a:schemeClr val="tx1"/>
                          </a:solidFill>
                          <a:latin typeface="Calibri"/>
                        </a:defRPr>
                      </a:lvl2pPr>
                      <a:lvl3pPr marL="914332" algn="l" defTabSz="457167" rtl="0" eaLnBrk="1" latinLnBrk="0" hangingPunct="1">
                        <a:defRPr kumimoji="0" sz="1900" kern="1200">
                          <a:solidFill>
                            <a:schemeClr val="tx1"/>
                          </a:solidFill>
                          <a:latin typeface="Calibri"/>
                        </a:defRPr>
                      </a:lvl3pPr>
                      <a:lvl4pPr marL="1371498" algn="l" defTabSz="457167" rtl="0" eaLnBrk="1" latinLnBrk="0" hangingPunct="1">
                        <a:defRPr kumimoji="0" sz="1900" kern="1200">
                          <a:solidFill>
                            <a:schemeClr val="tx1"/>
                          </a:solidFill>
                          <a:latin typeface="Calibri"/>
                        </a:defRPr>
                      </a:lvl4pPr>
                      <a:lvl5pPr marL="1828664" algn="l" defTabSz="457167" rtl="0" eaLnBrk="1" latinLnBrk="0" hangingPunct="1">
                        <a:defRPr kumimoji="0" sz="1900" kern="1200">
                          <a:solidFill>
                            <a:schemeClr val="tx1"/>
                          </a:solidFill>
                          <a:latin typeface="Calibri"/>
                        </a:defRPr>
                      </a:lvl5pPr>
                      <a:lvl6pPr marL="2285830" algn="l" defTabSz="457167" rtl="0" eaLnBrk="1" latinLnBrk="0" hangingPunct="1">
                        <a:defRPr kumimoji="0" sz="1900" kern="1200">
                          <a:solidFill>
                            <a:schemeClr val="tx1"/>
                          </a:solidFill>
                          <a:latin typeface="Calibri"/>
                        </a:defRPr>
                      </a:lvl6pPr>
                      <a:lvl7pPr marL="2742994" algn="l" defTabSz="457167" rtl="0" eaLnBrk="1" latinLnBrk="0" hangingPunct="1">
                        <a:defRPr kumimoji="0" sz="1900" kern="1200">
                          <a:solidFill>
                            <a:schemeClr val="tx1"/>
                          </a:solidFill>
                          <a:latin typeface="Calibri"/>
                        </a:defRPr>
                      </a:lvl7pPr>
                      <a:lvl8pPr marL="3200160" algn="l" defTabSz="457167" rtl="0" eaLnBrk="1" latinLnBrk="0" hangingPunct="1">
                        <a:defRPr kumimoji="0" sz="1900" kern="1200">
                          <a:solidFill>
                            <a:schemeClr val="tx1"/>
                          </a:solidFill>
                          <a:latin typeface="Calibri"/>
                        </a:defRPr>
                      </a:lvl8pPr>
                      <a:lvl9pPr marL="3657327" algn="l" defTabSz="457167" rtl="0" eaLnBrk="1" latinLnBrk="0" hangingPunct="1">
                        <a:defRPr kumimoji="0" sz="19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1" u="none" strike="noStrike" cap="none" normalizeH="0" baseline="0" dirty="0" smtClean="0">
                          <a:ln>
                            <a:noFill/>
                          </a:ln>
                          <a:solidFill>
                            <a:schemeClr val="tx1"/>
                          </a:solidFill>
                          <a:effectLst/>
                          <a:latin typeface="+mn-lt"/>
                          <a:cs typeface="Times New Roman" pitchFamily="18" charset="0"/>
                        </a:rPr>
                        <a:t>S </a:t>
                      </a:r>
                      <a:r>
                        <a:rPr kumimoji="0" lang="es-ES" sz="1600" b="0" i="1" u="none" strike="noStrike" cap="none" normalizeH="0" baseline="0" dirty="0" err="1" smtClean="0">
                          <a:ln>
                            <a:noFill/>
                          </a:ln>
                          <a:solidFill>
                            <a:schemeClr val="tx1"/>
                          </a:solidFill>
                          <a:effectLst/>
                          <a:latin typeface="+mn-lt"/>
                          <a:cs typeface="Times New Roman" pitchFamily="18" charset="0"/>
                        </a:rPr>
                        <a:t>pneumoniae</a:t>
                      </a:r>
                      <a:r>
                        <a:rPr kumimoji="0" lang="es-ES" sz="1600" b="0" i="1" u="none" strike="noStrike" cap="none" normalizeH="0" baseline="0" dirty="0" smtClean="0">
                          <a:ln>
                            <a:noFill/>
                          </a:ln>
                          <a:solidFill>
                            <a:schemeClr val="tx1"/>
                          </a:solidFill>
                          <a:effectLst/>
                          <a:latin typeface="+mn-lt"/>
                          <a:cs typeface="Times New Roman" pitchFamily="18" charset="0"/>
                        </a:rPr>
                        <a:t>, H </a:t>
                      </a:r>
                      <a:r>
                        <a:rPr kumimoji="0" lang="es-ES" sz="1600" b="0" i="1" u="none" strike="noStrike" cap="none" normalizeH="0" baseline="0" dirty="0" err="1" smtClean="0">
                          <a:ln>
                            <a:noFill/>
                          </a:ln>
                          <a:solidFill>
                            <a:schemeClr val="tx1"/>
                          </a:solidFill>
                          <a:effectLst/>
                          <a:latin typeface="+mn-lt"/>
                          <a:cs typeface="Times New Roman" pitchFamily="18" charset="0"/>
                        </a:rPr>
                        <a:t>influenzae,P</a:t>
                      </a:r>
                      <a:r>
                        <a:rPr kumimoji="0" lang="es-ES" sz="1600" b="0" i="1" u="none" strike="noStrike" cap="none" normalizeH="0" baseline="0" dirty="0" smtClean="0">
                          <a:ln>
                            <a:noFill/>
                          </a:ln>
                          <a:solidFill>
                            <a:schemeClr val="tx1"/>
                          </a:solidFill>
                          <a:effectLst/>
                          <a:latin typeface="+mn-lt"/>
                          <a:cs typeface="Times New Roman" pitchFamily="18" charset="0"/>
                        </a:rPr>
                        <a:t> </a:t>
                      </a:r>
                      <a:r>
                        <a:rPr kumimoji="0" lang="es-ES" sz="1600" b="0" i="1" u="none" strike="noStrike" cap="none" normalizeH="0" baseline="0" dirty="0" err="1" smtClean="0">
                          <a:ln>
                            <a:noFill/>
                          </a:ln>
                          <a:solidFill>
                            <a:schemeClr val="tx1"/>
                          </a:solidFill>
                          <a:effectLst/>
                          <a:latin typeface="+mn-lt"/>
                          <a:cs typeface="Times New Roman" pitchFamily="18" charset="0"/>
                        </a:rPr>
                        <a:t>aeruginosa</a:t>
                      </a:r>
                      <a:endParaRPr kumimoji="0" lang="es-ES" sz="1600" b="0" i="0" u="none" strike="noStrike" cap="none" normalizeH="0" baseline="0" dirty="0" smtClean="0">
                        <a:ln>
                          <a:noFill/>
                        </a:ln>
                        <a:solidFill>
                          <a:schemeClr val="tx1"/>
                        </a:solidFill>
                        <a:effectLst/>
                        <a:latin typeface="+mn-lt"/>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68300">
                <a:tc>
                  <a:txBody>
                    <a:bodyPr/>
                    <a:lstStyle>
                      <a:lvl1pPr marL="0" algn="l" defTabSz="457167" rtl="0" eaLnBrk="1" latinLnBrk="0" hangingPunct="1">
                        <a:defRPr kumimoji="0" sz="1900" kern="1200">
                          <a:solidFill>
                            <a:schemeClr val="tx1"/>
                          </a:solidFill>
                          <a:latin typeface="Calibri"/>
                        </a:defRPr>
                      </a:lvl1pPr>
                      <a:lvl2pPr marL="457167" algn="l" defTabSz="457167" rtl="0" eaLnBrk="1" latinLnBrk="0" hangingPunct="1">
                        <a:defRPr kumimoji="0" sz="1900" kern="1200">
                          <a:solidFill>
                            <a:schemeClr val="tx1"/>
                          </a:solidFill>
                          <a:latin typeface="Calibri"/>
                        </a:defRPr>
                      </a:lvl2pPr>
                      <a:lvl3pPr marL="914332" algn="l" defTabSz="457167" rtl="0" eaLnBrk="1" latinLnBrk="0" hangingPunct="1">
                        <a:defRPr kumimoji="0" sz="1900" kern="1200">
                          <a:solidFill>
                            <a:schemeClr val="tx1"/>
                          </a:solidFill>
                          <a:latin typeface="Calibri"/>
                        </a:defRPr>
                      </a:lvl3pPr>
                      <a:lvl4pPr marL="1371498" algn="l" defTabSz="457167" rtl="0" eaLnBrk="1" latinLnBrk="0" hangingPunct="1">
                        <a:defRPr kumimoji="0" sz="1900" kern="1200">
                          <a:solidFill>
                            <a:schemeClr val="tx1"/>
                          </a:solidFill>
                          <a:latin typeface="Calibri"/>
                        </a:defRPr>
                      </a:lvl4pPr>
                      <a:lvl5pPr marL="1828664" algn="l" defTabSz="457167" rtl="0" eaLnBrk="1" latinLnBrk="0" hangingPunct="1">
                        <a:defRPr kumimoji="0" sz="1900" kern="1200">
                          <a:solidFill>
                            <a:schemeClr val="tx1"/>
                          </a:solidFill>
                          <a:latin typeface="Calibri"/>
                        </a:defRPr>
                      </a:lvl5pPr>
                      <a:lvl6pPr marL="2285830" algn="l" defTabSz="457167" rtl="0" eaLnBrk="1" latinLnBrk="0" hangingPunct="1">
                        <a:defRPr kumimoji="0" sz="1900" kern="1200">
                          <a:solidFill>
                            <a:schemeClr val="tx1"/>
                          </a:solidFill>
                          <a:latin typeface="Calibri"/>
                        </a:defRPr>
                      </a:lvl6pPr>
                      <a:lvl7pPr marL="2742994" algn="l" defTabSz="457167" rtl="0" eaLnBrk="1" latinLnBrk="0" hangingPunct="1">
                        <a:defRPr kumimoji="0" sz="1900" kern="1200">
                          <a:solidFill>
                            <a:schemeClr val="tx1"/>
                          </a:solidFill>
                          <a:latin typeface="Calibri"/>
                        </a:defRPr>
                      </a:lvl7pPr>
                      <a:lvl8pPr marL="3200160" algn="l" defTabSz="457167" rtl="0" eaLnBrk="1" latinLnBrk="0" hangingPunct="1">
                        <a:defRPr kumimoji="0" sz="1900" kern="1200">
                          <a:solidFill>
                            <a:schemeClr val="tx1"/>
                          </a:solidFill>
                          <a:latin typeface="Calibri"/>
                        </a:defRPr>
                      </a:lvl8pPr>
                      <a:lvl9pPr marL="3657327" algn="l" defTabSz="457167" rtl="0" eaLnBrk="1" latinLnBrk="0" hangingPunct="1">
                        <a:defRPr kumimoji="0" sz="19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mn-lt"/>
                          <a:cs typeface="Times New Roman" pitchFamily="18" charset="0"/>
                        </a:rPr>
                        <a:t>Periodontitis</a:t>
                      </a:r>
                      <a:endParaRPr kumimoji="0" lang="es-ES" sz="1600" b="0" i="0" u="none" strike="noStrike" cap="none" normalizeH="0" baseline="0" dirty="0" smtClean="0">
                        <a:ln>
                          <a:noFill/>
                        </a:ln>
                        <a:solidFill>
                          <a:schemeClr val="tx1"/>
                        </a:solidFill>
                        <a:effectLst/>
                        <a:latin typeface="+mn-lt"/>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57167" rtl="0" eaLnBrk="1" latinLnBrk="0" hangingPunct="1">
                        <a:defRPr kumimoji="0" sz="1900" kern="1200">
                          <a:solidFill>
                            <a:schemeClr val="tx1"/>
                          </a:solidFill>
                          <a:latin typeface="Calibri"/>
                        </a:defRPr>
                      </a:lvl1pPr>
                      <a:lvl2pPr marL="457167" algn="l" defTabSz="457167" rtl="0" eaLnBrk="1" latinLnBrk="0" hangingPunct="1">
                        <a:defRPr kumimoji="0" sz="1900" kern="1200">
                          <a:solidFill>
                            <a:schemeClr val="tx1"/>
                          </a:solidFill>
                          <a:latin typeface="Calibri"/>
                        </a:defRPr>
                      </a:lvl2pPr>
                      <a:lvl3pPr marL="914332" algn="l" defTabSz="457167" rtl="0" eaLnBrk="1" latinLnBrk="0" hangingPunct="1">
                        <a:defRPr kumimoji="0" sz="1900" kern="1200">
                          <a:solidFill>
                            <a:schemeClr val="tx1"/>
                          </a:solidFill>
                          <a:latin typeface="Calibri"/>
                        </a:defRPr>
                      </a:lvl3pPr>
                      <a:lvl4pPr marL="1371498" algn="l" defTabSz="457167" rtl="0" eaLnBrk="1" latinLnBrk="0" hangingPunct="1">
                        <a:defRPr kumimoji="0" sz="1900" kern="1200">
                          <a:solidFill>
                            <a:schemeClr val="tx1"/>
                          </a:solidFill>
                          <a:latin typeface="Calibri"/>
                        </a:defRPr>
                      </a:lvl4pPr>
                      <a:lvl5pPr marL="1828664" algn="l" defTabSz="457167" rtl="0" eaLnBrk="1" latinLnBrk="0" hangingPunct="1">
                        <a:defRPr kumimoji="0" sz="1900" kern="1200">
                          <a:solidFill>
                            <a:schemeClr val="tx1"/>
                          </a:solidFill>
                          <a:latin typeface="Calibri"/>
                        </a:defRPr>
                      </a:lvl5pPr>
                      <a:lvl6pPr marL="2285830" algn="l" defTabSz="457167" rtl="0" eaLnBrk="1" latinLnBrk="0" hangingPunct="1">
                        <a:defRPr kumimoji="0" sz="1900" kern="1200">
                          <a:solidFill>
                            <a:schemeClr val="tx1"/>
                          </a:solidFill>
                          <a:latin typeface="Calibri"/>
                        </a:defRPr>
                      </a:lvl6pPr>
                      <a:lvl7pPr marL="2742994" algn="l" defTabSz="457167" rtl="0" eaLnBrk="1" latinLnBrk="0" hangingPunct="1">
                        <a:defRPr kumimoji="0" sz="1900" kern="1200">
                          <a:solidFill>
                            <a:schemeClr val="tx1"/>
                          </a:solidFill>
                          <a:latin typeface="Calibri"/>
                        </a:defRPr>
                      </a:lvl7pPr>
                      <a:lvl8pPr marL="3200160" algn="l" defTabSz="457167" rtl="0" eaLnBrk="1" latinLnBrk="0" hangingPunct="1">
                        <a:defRPr kumimoji="0" sz="1900" kern="1200">
                          <a:solidFill>
                            <a:schemeClr val="tx1"/>
                          </a:solidFill>
                          <a:latin typeface="Calibri"/>
                        </a:defRPr>
                      </a:lvl8pPr>
                      <a:lvl9pPr marL="3657327" algn="l" defTabSz="457167" rtl="0" eaLnBrk="1" latinLnBrk="0" hangingPunct="1">
                        <a:defRPr kumimoji="0" sz="19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smtClean="0">
                          <a:ln>
                            <a:noFill/>
                          </a:ln>
                          <a:solidFill>
                            <a:schemeClr val="tx1"/>
                          </a:solidFill>
                          <a:effectLst/>
                          <a:latin typeface="+mn-lt"/>
                          <a:cs typeface="Times New Roman" pitchFamily="18" charset="0"/>
                        </a:rPr>
                        <a:t>Anaerobios</a:t>
                      </a:r>
                      <a:endParaRPr kumimoji="0" lang="es-ES" sz="1600" b="0" i="0" u="none" strike="noStrike" cap="none" normalizeH="0" baseline="0" dirty="0" smtClean="0">
                        <a:ln>
                          <a:noFill/>
                        </a:ln>
                        <a:solidFill>
                          <a:schemeClr val="tx1"/>
                        </a:solidFill>
                        <a:effectLst/>
                        <a:latin typeface="+mn-lt"/>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598488">
                <a:tc>
                  <a:txBody>
                    <a:bodyPr/>
                    <a:lstStyle>
                      <a:lvl1pPr marL="0" algn="l" defTabSz="457167" rtl="0" eaLnBrk="1" latinLnBrk="0" hangingPunct="1">
                        <a:defRPr kumimoji="0" sz="1900" kern="1200">
                          <a:solidFill>
                            <a:schemeClr val="tx1"/>
                          </a:solidFill>
                          <a:latin typeface="Calibri"/>
                        </a:defRPr>
                      </a:lvl1pPr>
                      <a:lvl2pPr marL="457167" algn="l" defTabSz="457167" rtl="0" eaLnBrk="1" latinLnBrk="0" hangingPunct="1">
                        <a:defRPr kumimoji="0" sz="1900" kern="1200">
                          <a:solidFill>
                            <a:schemeClr val="tx1"/>
                          </a:solidFill>
                          <a:latin typeface="Calibri"/>
                        </a:defRPr>
                      </a:lvl2pPr>
                      <a:lvl3pPr marL="914332" algn="l" defTabSz="457167" rtl="0" eaLnBrk="1" latinLnBrk="0" hangingPunct="1">
                        <a:defRPr kumimoji="0" sz="1900" kern="1200">
                          <a:solidFill>
                            <a:schemeClr val="tx1"/>
                          </a:solidFill>
                          <a:latin typeface="Calibri"/>
                        </a:defRPr>
                      </a:lvl3pPr>
                      <a:lvl4pPr marL="1371498" algn="l" defTabSz="457167" rtl="0" eaLnBrk="1" latinLnBrk="0" hangingPunct="1">
                        <a:defRPr kumimoji="0" sz="1900" kern="1200">
                          <a:solidFill>
                            <a:schemeClr val="tx1"/>
                          </a:solidFill>
                          <a:latin typeface="Calibri"/>
                        </a:defRPr>
                      </a:lvl4pPr>
                      <a:lvl5pPr marL="1828664" algn="l" defTabSz="457167" rtl="0" eaLnBrk="1" latinLnBrk="0" hangingPunct="1">
                        <a:defRPr kumimoji="0" sz="1900" kern="1200">
                          <a:solidFill>
                            <a:schemeClr val="tx1"/>
                          </a:solidFill>
                          <a:latin typeface="Calibri"/>
                        </a:defRPr>
                      </a:lvl5pPr>
                      <a:lvl6pPr marL="2285830" algn="l" defTabSz="457167" rtl="0" eaLnBrk="1" latinLnBrk="0" hangingPunct="1">
                        <a:defRPr kumimoji="0" sz="1900" kern="1200">
                          <a:solidFill>
                            <a:schemeClr val="tx1"/>
                          </a:solidFill>
                          <a:latin typeface="Calibri"/>
                        </a:defRPr>
                      </a:lvl6pPr>
                      <a:lvl7pPr marL="2742994" algn="l" defTabSz="457167" rtl="0" eaLnBrk="1" latinLnBrk="0" hangingPunct="1">
                        <a:defRPr kumimoji="0" sz="1900" kern="1200">
                          <a:solidFill>
                            <a:schemeClr val="tx1"/>
                          </a:solidFill>
                          <a:latin typeface="Calibri"/>
                        </a:defRPr>
                      </a:lvl7pPr>
                      <a:lvl8pPr marL="3200160" algn="l" defTabSz="457167" rtl="0" eaLnBrk="1" latinLnBrk="0" hangingPunct="1">
                        <a:defRPr kumimoji="0" sz="1900" kern="1200">
                          <a:solidFill>
                            <a:schemeClr val="tx1"/>
                          </a:solidFill>
                          <a:latin typeface="Calibri"/>
                        </a:defRPr>
                      </a:lvl8pPr>
                      <a:lvl9pPr marL="3657327" algn="l" defTabSz="457167" rtl="0" eaLnBrk="1" latinLnBrk="0" hangingPunct="1">
                        <a:defRPr kumimoji="0" sz="19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smtClean="0">
                          <a:ln>
                            <a:noFill/>
                          </a:ln>
                          <a:solidFill>
                            <a:schemeClr val="tx1"/>
                          </a:solidFill>
                          <a:effectLst/>
                          <a:latin typeface="+mn-lt"/>
                          <a:cs typeface="Times New Roman" pitchFamily="18" charset="0"/>
                        </a:rPr>
                        <a:t>Gastroenteritis/Enterocolitis</a:t>
                      </a:r>
                      <a:endParaRPr kumimoji="0" lang="es-ES" sz="1600" b="0" i="0" u="none" strike="noStrike" cap="none" normalizeH="0" baseline="0" smtClean="0">
                        <a:ln>
                          <a:noFill/>
                        </a:ln>
                        <a:solidFill>
                          <a:schemeClr val="tx1"/>
                        </a:solidFill>
                        <a:effectLst/>
                        <a:latin typeface="+mn-lt"/>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57167" rtl="0" eaLnBrk="1" latinLnBrk="0" hangingPunct="1">
                        <a:defRPr kumimoji="0" sz="1900" kern="1200">
                          <a:solidFill>
                            <a:schemeClr val="tx1"/>
                          </a:solidFill>
                          <a:latin typeface="Calibri"/>
                        </a:defRPr>
                      </a:lvl1pPr>
                      <a:lvl2pPr marL="457167" algn="l" defTabSz="457167" rtl="0" eaLnBrk="1" latinLnBrk="0" hangingPunct="1">
                        <a:defRPr kumimoji="0" sz="1900" kern="1200">
                          <a:solidFill>
                            <a:schemeClr val="tx1"/>
                          </a:solidFill>
                          <a:latin typeface="Calibri"/>
                        </a:defRPr>
                      </a:lvl2pPr>
                      <a:lvl3pPr marL="914332" algn="l" defTabSz="457167" rtl="0" eaLnBrk="1" latinLnBrk="0" hangingPunct="1">
                        <a:defRPr kumimoji="0" sz="1900" kern="1200">
                          <a:solidFill>
                            <a:schemeClr val="tx1"/>
                          </a:solidFill>
                          <a:latin typeface="Calibri"/>
                        </a:defRPr>
                      </a:lvl3pPr>
                      <a:lvl4pPr marL="1371498" algn="l" defTabSz="457167" rtl="0" eaLnBrk="1" latinLnBrk="0" hangingPunct="1">
                        <a:defRPr kumimoji="0" sz="1900" kern="1200">
                          <a:solidFill>
                            <a:schemeClr val="tx1"/>
                          </a:solidFill>
                          <a:latin typeface="Calibri"/>
                        </a:defRPr>
                      </a:lvl4pPr>
                      <a:lvl5pPr marL="1828664" algn="l" defTabSz="457167" rtl="0" eaLnBrk="1" latinLnBrk="0" hangingPunct="1">
                        <a:defRPr kumimoji="0" sz="1900" kern="1200">
                          <a:solidFill>
                            <a:schemeClr val="tx1"/>
                          </a:solidFill>
                          <a:latin typeface="Calibri"/>
                        </a:defRPr>
                      </a:lvl5pPr>
                      <a:lvl6pPr marL="2285830" algn="l" defTabSz="457167" rtl="0" eaLnBrk="1" latinLnBrk="0" hangingPunct="1">
                        <a:defRPr kumimoji="0" sz="1900" kern="1200">
                          <a:solidFill>
                            <a:schemeClr val="tx1"/>
                          </a:solidFill>
                          <a:latin typeface="Calibri"/>
                        </a:defRPr>
                      </a:lvl6pPr>
                      <a:lvl7pPr marL="2742994" algn="l" defTabSz="457167" rtl="0" eaLnBrk="1" latinLnBrk="0" hangingPunct="1">
                        <a:defRPr kumimoji="0" sz="1900" kern="1200">
                          <a:solidFill>
                            <a:schemeClr val="tx1"/>
                          </a:solidFill>
                          <a:latin typeface="Calibri"/>
                        </a:defRPr>
                      </a:lvl7pPr>
                      <a:lvl8pPr marL="3200160" algn="l" defTabSz="457167" rtl="0" eaLnBrk="1" latinLnBrk="0" hangingPunct="1">
                        <a:defRPr kumimoji="0" sz="1900" kern="1200">
                          <a:solidFill>
                            <a:schemeClr val="tx1"/>
                          </a:solidFill>
                          <a:latin typeface="Calibri"/>
                        </a:defRPr>
                      </a:lvl8pPr>
                      <a:lvl9pPr marL="3657327" algn="l" defTabSz="457167" rtl="0" eaLnBrk="1" latinLnBrk="0" hangingPunct="1">
                        <a:defRPr kumimoji="0" sz="19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1" u="none" strike="noStrike" cap="none" normalizeH="0" baseline="0" dirty="0" smtClean="0">
                          <a:ln>
                            <a:noFill/>
                          </a:ln>
                          <a:solidFill>
                            <a:schemeClr val="tx1"/>
                          </a:solidFill>
                          <a:effectLst/>
                          <a:latin typeface="+mn-lt"/>
                          <a:cs typeface="Times New Roman" pitchFamily="18" charset="0"/>
                        </a:rPr>
                        <a:t>Salmonella, Campylobacter, Shigella,E Coly</a:t>
                      </a:r>
                      <a:endParaRPr kumimoji="0" lang="es-ES" sz="1600" b="0" i="0" u="none" strike="noStrike" cap="none" normalizeH="0" baseline="0" dirty="0" smtClean="0">
                        <a:ln>
                          <a:noFill/>
                        </a:ln>
                        <a:solidFill>
                          <a:schemeClr val="tx1"/>
                        </a:solidFill>
                        <a:effectLst/>
                        <a:latin typeface="+mn-lt"/>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600" b="0" i="1" u="none" strike="noStrike" cap="none" normalizeH="0" baseline="0" dirty="0" smtClean="0">
                          <a:ln>
                            <a:noFill/>
                          </a:ln>
                          <a:solidFill>
                            <a:schemeClr val="tx1"/>
                          </a:solidFill>
                          <a:effectLst/>
                          <a:latin typeface="+mn-lt"/>
                          <a:cs typeface="Times New Roman" pitchFamily="18" charset="0"/>
                        </a:rPr>
                        <a:t>Clostridium difficile</a:t>
                      </a:r>
                      <a:endParaRPr kumimoji="0" lang="it-IT" sz="1600" b="0" i="0" u="none" strike="noStrike" cap="none" normalizeH="0" baseline="0" dirty="0" smtClean="0">
                        <a:ln>
                          <a:noFill/>
                        </a:ln>
                        <a:solidFill>
                          <a:schemeClr val="tx1"/>
                        </a:solidFill>
                        <a:effectLst/>
                        <a:latin typeface="+mn-lt"/>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598488">
                <a:tc>
                  <a:txBody>
                    <a:bodyPr/>
                    <a:lstStyle>
                      <a:lvl1pPr marL="0" algn="l" defTabSz="457167" rtl="0" eaLnBrk="1" latinLnBrk="0" hangingPunct="1">
                        <a:defRPr kumimoji="0" sz="1900" kern="1200">
                          <a:solidFill>
                            <a:schemeClr val="tx1"/>
                          </a:solidFill>
                          <a:latin typeface="Calibri"/>
                        </a:defRPr>
                      </a:lvl1pPr>
                      <a:lvl2pPr marL="457167" algn="l" defTabSz="457167" rtl="0" eaLnBrk="1" latinLnBrk="0" hangingPunct="1">
                        <a:defRPr kumimoji="0" sz="1900" kern="1200">
                          <a:solidFill>
                            <a:schemeClr val="tx1"/>
                          </a:solidFill>
                          <a:latin typeface="Calibri"/>
                        </a:defRPr>
                      </a:lvl2pPr>
                      <a:lvl3pPr marL="914332" algn="l" defTabSz="457167" rtl="0" eaLnBrk="1" latinLnBrk="0" hangingPunct="1">
                        <a:defRPr kumimoji="0" sz="1900" kern="1200">
                          <a:solidFill>
                            <a:schemeClr val="tx1"/>
                          </a:solidFill>
                          <a:latin typeface="Calibri"/>
                        </a:defRPr>
                      </a:lvl3pPr>
                      <a:lvl4pPr marL="1371498" algn="l" defTabSz="457167" rtl="0" eaLnBrk="1" latinLnBrk="0" hangingPunct="1">
                        <a:defRPr kumimoji="0" sz="1900" kern="1200">
                          <a:solidFill>
                            <a:schemeClr val="tx1"/>
                          </a:solidFill>
                          <a:latin typeface="Calibri"/>
                        </a:defRPr>
                      </a:lvl4pPr>
                      <a:lvl5pPr marL="1828664" algn="l" defTabSz="457167" rtl="0" eaLnBrk="1" latinLnBrk="0" hangingPunct="1">
                        <a:defRPr kumimoji="0" sz="1900" kern="1200">
                          <a:solidFill>
                            <a:schemeClr val="tx1"/>
                          </a:solidFill>
                          <a:latin typeface="Calibri"/>
                        </a:defRPr>
                      </a:lvl5pPr>
                      <a:lvl6pPr marL="2285830" algn="l" defTabSz="457167" rtl="0" eaLnBrk="1" latinLnBrk="0" hangingPunct="1">
                        <a:defRPr kumimoji="0" sz="1900" kern="1200">
                          <a:solidFill>
                            <a:schemeClr val="tx1"/>
                          </a:solidFill>
                          <a:latin typeface="Calibri"/>
                        </a:defRPr>
                      </a:lvl6pPr>
                      <a:lvl7pPr marL="2742994" algn="l" defTabSz="457167" rtl="0" eaLnBrk="1" latinLnBrk="0" hangingPunct="1">
                        <a:defRPr kumimoji="0" sz="1900" kern="1200">
                          <a:solidFill>
                            <a:schemeClr val="tx1"/>
                          </a:solidFill>
                          <a:latin typeface="Calibri"/>
                        </a:defRPr>
                      </a:lvl7pPr>
                      <a:lvl8pPr marL="3200160" algn="l" defTabSz="457167" rtl="0" eaLnBrk="1" latinLnBrk="0" hangingPunct="1">
                        <a:defRPr kumimoji="0" sz="1900" kern="1200">
                          <a:solidFill>
                            <a:schemeClr val="tx1"/>
                          </a:solidFill>
                          <a:latin typeface="Calibri"/>
                        </a:defRPr>
                      </a:lvl8pPr>
                      <a:lvl9pPr marL="3657327" algn="l" defTabSz="457167" rtl="0" eaLnBrk="1" latinLnBrk="0" hangingPunct="1">
                        <a:defRPr kumimoji="0" sz="19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mn-lt"/>
                          <a:cs typeface="Times New Roman" pitchFamily="18" charset="0"/>
                        </a:rPr>
                        <a:t>Bacteriemia</a:t>
                      </a:r>
                      <a:endParaRPr kumimoji="0" lang="es-ES" sz="1600" b="0" i="0" u="none" strike="noStrike" cap="none" normalizeH="0" baseline="0" dirty="0" smtClean="0">
                        <a:ln>
                          <a:noFill/>
                        </a:ln>
                        <a:solidFill>
                          <a:schemeClr val="tx1"/>
                        </a:solidFill>
                        <a:effectLst/>
                        <a:latin typeface="+mn-lt"/>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57167" rtl="0" eaLnBrk="1" latinLnBrk="0" hangingPunct="1">
                        <a:defRPr kumimoji="0" sz="1900" kern="1200">
                          <a:solidFill>
                            <a:schemeClr val="tx1"/>
                          </a:solidFill>
                          <a:latin typeface="Calibri"/>
                        </a:defRPr>
                      </a:lvl1pPr>
                      <a:lvl2pPr marL="457167" algn="l" defTabSz="457167" rtl="0" eaLnBrk="1" latinLnBrk="0" hangingPunct="1">
                        <a:defRPr kumimoji="0" sz="1900" kern="1200">
                          <a:solidFill>
                            <a:schemeClr val="tx1"/>
                          </a:solidFill>
                          <a:latin typeface="Calibri"/>
                        </a:defRPr>
                      </a:lvl2pPr>
                      <a:lvl3pPr marL="914332" algn="l" defTabSz="457167" rtl="0" eaLnBrk="1" latinLnBrk="0" hangingPunct="1">
                        <a:defRPr kumimoji="0" sz="1900" kern="1200">
                          <a:solidFill>
                            <a:schemeClr val="tx1"/>
                          </a:solidFill>
                          <a:latin typeface="Calibri"/>
                        </a:defRPr>
                      </a:lvl3pPr>
                      <a:lvl4pPr marL="1371498" algn="l" defTabSz="457167" rtl="0" eaLnBrk="1" latinLnBrk="0" hangingPunct="1">
                        <a:defRPr kumimoji="0" sz="1900" kern="1200">
                          <a:solidFill>
                            <a:schemeClr val="tx1"/>
                          </a:solidFill>
                          <a:latin typeface="Calibri"/>
                        </a:defRPr>
                      </a:lvl4pPr>
                      <a:lvl5pPr marL="1828664" algn="l" defTabSz="457167" rtl="0" eaLnBrk="1" latinLnBrk="0" hangingPunct="1">
                        <a:defRPr kumimoji="0" sz="1900" kern="1200">
                          <a:solidFill>
                            <a:schemeClr val="tx1"/>
                          </a:solidFill>
                          <a:latin typeface="Calibri"/>
                        </a:defRPr>
                      </a:lvl5pPr>
                      <a:lvl6pPr marL="2285830" algn="l" defTabSz="457167" rtl="0" eaLnBrk="1" latinLnBrk="0" hangingPunct="1">
                        <a:defRPr kumimoji="0" sz="1900" kern="1200">
                          <a:solidFill>
                            <a:schemeClr val="tx1"/>
                          </a:solidFill>
                          <a:latin typeface="Calibri"/>
                        </a:defRPr>
                      </a:lvl6pPr>
                      <a:lvl7pPr marL="2742994" algn="l" defTabSz="457167" rtl="0" eaLnBrk="1" latinLnBrk="0" hangingPunct="1">
                        <a:defRPr kumimoji="0" sz="1900" kern="1200">
                          <a:solidFill>
                            <a:schemeClr val="tx1"/>
                          </a:solidFill>
                          <a:latin typeface="Calibri"/>
                        </a:defRPr>
                      </a:lvl7pPr>
                      <a:lvl8pPr marL="3200160" algn="l" defTabSz="457167" rtl="0" eaLnBrk="1" latinLnBrk="0" hangingPunct="1">
                        <a:defRPr kumimoji="0" sz="1900" kern="1200">
                          <a:solidFill>
                            <a:schemeClr val="tx1"/>
                          </a:solidFill>
                          <a:latin typeface="Calibri"/>
                        </a:defRPr>
                      </a:lvl8pPr>
                      <a:lvl9pPr marL="3657327" algn="l" defTabSz="457167" rtl="0" eaLnBrk="1" latinLnBrk="0" hangingPunct="1">
                        <a:defRPr kumimoji="0" sz="19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1" u="none" strike="noStrike" cap="none" normalizeH="0" baseline="0" dirty="0" smtClean="0">
                          <a:ln>
                            <a:noFill/>
                          </a:ln>
                          <a:solidFill>
                            <a:schemeClr val="tx1"/>
                          </a:solidFill>
                          <a:effectLst/>
                          <a:latin typeface="+mn-lt"/>
                          <a:cs typeface="Times New Roman" pitchFamily="18" charset="0"/>
                        </a:rPr>
                        <a:t>S </a:t>
                      </a:r>
                      <a:r>
                        <a:rPr kumimoji="0" lang="es-ES" sz="1600" b="0" i="1" u="none" strike="noStrike" cap="none" normalizeH="0" baseline="0" dirty="0" err="1" smtClean="0">
                          <a:ln>
                            <a:noFill/>
                          </a:ln>
                          <a:solidFill>
                            <a:schemeClr val="tx1"/>
                          </a:solidFill>
                          <a:effectLst/>
                          <a:latin typeface="+mn-lt"/>
                          <a:cs typeface="Times New Roman" pitchFamily="18" charset="0"/>
                        </a:rPr>
                        <a:t>aureus</a:t>
                      </a:r>
                      <a:r>
                        <a:rPr kumimoji="0" lang="es-ES" sz="1600" b="0" i="1" u="none" strike="noStrike" cap="none" normalizeH="0" baseline="0" dirty="0" smtClean="0">
                          <a:ln>
                            <a:noFill/>
                          </a:ln>
                          <a:solidFill>
                            <a:schemeClr val="tx1"/>
                          </a:solidFill>
                          <a:effectLst/>
                          <a:latin typeface="+mn-lt"/>
                          <a:cs typeface="Times New Roman" pitchFamily="18" charset="0"/>
                        </a:rPr>
                        <a:t>, </a:t>
                      </a:r>
                      <a:r>
                        <a:rPr kumimoji="0" lang="es-ES" sz="1600" b="0" i="1" u="none" strike="noStrike" cap="none" normalizeH="0" baseline="0" dirty="0" err="1" smtClean="0">
                          <a:ln>
                            <a:noFill/>
                          </a:ln>
                          <a:solidFill>
                            <a:schemeClr val="tx1"/>
                          </a:solidFill>
                          <a:effectLst/>
                          <a:latin typeface="+mn-lt"/>
                          <a:cs typeface="Times New Roman" pitchFamily="18" charset="0"/>
                        </a:rPr>
                        <a:t>Enterobacterias</a:t>
                      </a:r>
                      <a:endParaRPr kumimoji="0" lang="es-ES" sz="1600" b="0" i="0" u="none" strike="noStrike" cap="none" normalizeH="0" baseline="0" dirty="0" smtClean="0">
                        <a:ln>
                          <a:noFill/>
                        </a:ln>
                        <a:solidFill>
                          <a:schemeClr val="tx1"/>
                        </a:solidFill>
                        <a:effectLst/>
                        <a:latin typeface="+mn-lt"/>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600" b="0" i="1" u="none" strike="noStrike" cap="none" normalizeH="0" baseline="0" dirty="0" smtClean="0">
                          <a:ln>
                            <a:noFill/>
                          </a:ln>
                          <a:solidFill>
                            <a:schemeClr val="tx1"/>
                          </a:solidFill>
                          <a:effectLst/>
                          <a:latin typeface="+mn-lt"/>
                          <a:cs typeface="Times New Roman" pitchFamily="18" charset="0"/>
                        </a:rPr>
                        <a:t>Listeria </a:t>
                      </a:r>
                      <a:r>
                        <a:rPr kumimoji="0" lang="es-ES" sz="1600" b="0" i="1" u="none" strike="noStrike" cap="none" normalizeH="0" baseline="0" dirty="0" err="1" smtClean="0">
                          <a:ln>
                            <a:noFill/>
                          </a:ln>
                          <a:solidFill>
                            <a:schemeClr val="tx1"/>
                          </a:solidFill>
                          <a:effectLst/>
                          <a:latin typeface="+mn-lt"/>
                          <a:cs typeface="Times New Roman" pitchFamily="18" charset="0"/>
                        </a:rPr>
                        <a:t>monocytogenes</a:t>
                      </a:r>
                      <a:endParaRPr kumimoji="0" lang="es-ES" sz="1600" b="0" i="0" u="none" strike="noStrike" cap="none" normalizeH="0" baseline="0" dirty="0" smtClean="0">
                        <a:ln>
                          <a:noFill/>
                        </a:ln>
                        <a:solidFill>
                          <a:schemeClr val="tx1"/>
                        </a:solidFill>
                        <a:effectLst/>
                        <a:latin typeface="+mn-lt"/>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598488">
                <a:tc>
                  <a:txBody>
                    <a:bodyPr/>
                    <a:lstStyle>
                      <a:lvl1pPr marL="0" algn="l" defTabSz="457167" rtl="0" eaLnBrk="1" latinLnBrk="0" hangingPunct="1">
                        <a:defRPr kumimoji="0" sz="1900" kern="1200">
                          <a:solidFill>
                            <a:schemeClr val="tx1"/>
                          </a:solidFill>
                          <a:latin typeface="Calibri"/>
                        </a:defRPr>
                      </a:lvl1pPr>
                      <a:lvl2pPr marL="457167" algn="l" defTabSz="457167" rtl="0" eaLnBrk="1" latinLnBrk="0" hangingPunct="1">
                        <a:defRPr kumimoji="0" sz="1900" kern="1200">
                          <a:solidFill>
                            <a:schemeClr val="tx1"/>
                          </a:solidFill>
                          <a:latin typeface="Calibri"/>
                        </a:defRPr>
                      </a:lvl2pPr>
                      <a:lvl3pPr marL="914332" algn="l" defTabSz="457167" rtl="0" eaLnBrk="1" latinLnBrk="0" hangingPunct="1">
                        <a:defRPr kumimoji="0" sz="1900" kern="1200">
                          <a:solidFill>
                            <a:schemeClr val="tx1"/>
                          </a:solidFill>
                          <a:latin typeface="Calibri"/>
                        </a:defRPr>
                      </a:lvl3pPr>
                      <a:lvl4pPr marL="1371498" algn="l" defTabSz="457167" rtl="0" eaLnBrk="1" latinLnBrk="0" hangingPunct="1">
                        <a:defRPr kumimoji="0" sz="1900" kern="1200">
                          <a:solidFill>
                            <a:schemeClr val="tx1"/>
                          </a:solidFill>
                          <a:latin typeface="Calibri"/>
                        </a:defRPr>
                      </a:lvl4pPr>
                      <a:lvl5pPr marL="1828664" algn="l" defTabSz="457167" rtl="0" eaLnBrk="1" latinLnBrk="0" hangingPunct="1">
                        <a:defRPr kumimoji="0" sz="1900" kern="1200">
                          <a:solidFill>
                            <a:schemeClr val="tx1"/>
                          </a:solidFill>
                          <a:latin typeface="Calibri"/>
                        </a:defRPr>
                      </a:lvl5pPr>
                      <a:lvl6pPr marL="2285830" algn="l" defTabSz="457167" rtl="0" eaLnBrk="1" latinLnBrk="0" hangingPunct="1">
                        <a:defRPr kumimoji="0" sz="1900" kern="1200">
                          <a:solidFill>
                            <a:schemeClr val="tx1"/>
                          </a:solidFill>
                          <a:latin typeface="Calibri"/>
                        </a:defRPr>
                      </a:lvl6pPr>
                      <a:lvl7pPr marL="2742994" algn="l" defTabSz="457167" rtl="0" eaLnBrk="1" latinLnBrk="0" hangingPunct="1">
                        <a:defRPr kumimoji="0" sz="1900" kern="1200">
                          <a:solidFill>
                            <a:schemeClr val="tx1"/>
                          </a:solidFill>
                          <a:latin typeface="Calibri"/>
                        </a:defRPr>
                      </a:lvl7pPr>
                      <a:lvl8pPr marL="3200160" algn="l" defTabSz="457167" rtl="0" eaLnBrk="1" latinLnBrk="0" hangingPunct="1">
                        <a:defRPr kumimoji="0" sz="1900" kern="1200">
                          <a:solidFill>
                            <a:schemeClr val="tx1"/>
                          </a:solidFill>
                          <a:latin typeface="Calibri"/>
                        </a:defRPr>
                      </a:lvl8pPr>
                      <a:lvl9pPr marL="3657327" algn="l" defTabSz="457167" rtl="0" eaLnBrk="1" latinLnBrk="0" hangingPunct="1">
                        <a:defRPr kumimoji="0" sz="19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smtClean="0">
                          <a:ln>
                            <a:noFill/>
                          </a:ln>
                          <a:solidFill>
                            <a:schemeClr val="tx1"/>
                          </a:solidFill>
                          <a:effectLst/>
                          <a:latin typeface="+mn-lt"/>
                          <a:cs typeface="Times New Roman" pitchFamily="18" charset="0"/>
                        </a:rPr>
                        <a:t>Infecciones de piel y partes blandos</a:t>
                      </a:r>
                      <a:endParaRPr kumimoji="0" lang="es-ES" sz="1600" b="0" i="0" u="none" strike="noStrike" cap="none" normalizeH="0" baseline="0" smtClean="0">
                        <a:ln>
                          <a:noFill/>
                        </a:ln>
                        <a:solidFill>
                          <a:schemeClr val="tx1"/>
                        </a:solidFill>
                        <a:effectLst/>
                        <a:latin typeface="+mn-lt"/>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600" b="0" i="0" u="none" strike="noStrike" cap="none" normalizeH="0" baseline="0" smtClean="0">
                          <a:ln>
                            <a:noFill/>
                          </a:ln>
                          <a:solidFill>
                            <a:schemeClr val="tx1"/>
                          </a:solidFill>
                          <a:effectLst/>
                          <a:latin typeface="+mn-lt"/>
                          <a:cs typeface="Times New Roman" pitchFamily="18" charset="0"/>
                        </a:rPr>
                        <a:t>     </a:t>
                      </a:r>
                      <a:endParaRPr kumimoji="0" lang="es-ES" sz="1600" b="0" i="0" u="none" strike="noStrike" cap="none" normalizeH="0" baseline="0" smtClean="0">
                        <a:ln>
                          <a:noFill/>
                        </a:ln>
                        <a:solidFill>
                          <a:schemeClr val="tx1"/>
                        </a:solidFill>
                        <a:effectLst/>
                        <a:latin typeface="+mn-lt"/>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57167" rtl="0" eaLnBrk="1" latinLnBrk="0" hangingPunct="1">
                        <a:defRPr kumimoji="0" sz="1900" kern="1200">
                          <a:solidFill>
                            <a:schemeClr val="tx1"/>
                          </a:solidFill>
                          <a:latin typeface="Calibri"/>
                        </a:defRPr>
                      </a:lvl1pPr>
                      <a:lvl2pPr marL="457167" algn="l" defTabSz="457167" rtl="0" eaLnBrk="1" latinLnBrk="0" hangingPunct="1">
                        <a:defRPr kumimoji="0" sz="1900" kern="1200">
                          <a:solidFill>
                            <a:schemeClr val="tx1"/>
                          </a:solidFill>
                          <a:latin typeface="Calibri"/>
                        </a:defRPr>
                      </a:lvl2pPr>
                      <a:lvl3pPr marL="914332" algn="l" defTabSz="457167" rtl="0" eaLnBrk="1" latinLnBrk="0" hangingPunct="1">
                        <a:defRPr kumimoji="0" sz="1900" kern="1200">
                          <a:solidFill>
                            <a:schemeClr val="tx1"/>
                          </a:solidFill>
                          <a:latin typeface="Calibri"/>
                        </a:defRPr>
                      </a:lvl3pPr>
                      <a:lvl4pPr marL="1371498" algn="l" defTabSz="457167" rtl="0" eaLnBrk="1" latinLnBrk="0" hangingPunct="1">
                        <a:defRPr kumimoji="0" sz="1900" kern="1200">
                          <a:solidFill>
                            <a:schemeClr val="tx1"/>
                          </a:solidFill>
                          <a:latin typeface="Calibri"/>
                        </a:defRPr>
                      </a:lvl4pPr>
                      <a:lvl5pPr marL="1828664" algn="l" defTabSz="457167" rtl="0" eaLnBrk="1" latinLnBrk="0" hangingPunct="1">
                        <a:defRPr kumimoji="0" sz="1900" kern="1200">
                          <a:solidFill>
                            <a:schemeClr val="tx1"/>
                          </a:solidFill>
                          <a:latin typeface="Calibri"/>
                        </a:defRPr>
                      </a:lvl5pPr>
                      <a:lvl6pPr marL="2285830" algn="l" defTabSz="457167" rtl="0" eaLnBrk="1" latinLnBrk="0" hangingPunct="1">
                        <a:defRPr kumimoji="0" sz="1900" kern="1200">
                          <a:solidFill>
                            <a:schemeClr val="tx1"/>
                          </a:solidFill>
                          <a:latin typeface="Calibri"/>
                        </a:defRPr>
                      </a:lvl6pPr>
                      <a:lvl7pPr marL="2742994" algn="l" defTabSz="457167" rtl="0" eaLnBrk="1" latinLnBrk="0" hangingPunct="1">
                        <a:defRPr kumimoji="0" sz="1900" kern="1200">
                          <a:solidFill>
                            <a:schemeClr val="tx1"/>
                          </a:solidFill>
                          <a:latin typeface="Calibri"/>
                        </a:defRPr>
                      </a:lvl7pPr>
                      <a:lvl8pPr marL="3200160" algn="l" defTabSz="457167" rtl="0" eaLnBrk="1" latinLnBrk="0" hangingPunct="1">
                        <a:defRPr kumimoji="0" sz="1900" kern="1200">
                          <a:solidFill>
                            <a:schemeClr val="tx1"/>
                          </a:solidFill>
                          <a:latin typeface="Calibri"/>
                        </a:defRPr>
                      </a:lvl8pPr>
                      <a:lvl9pPr marL="3657327" algn="l" defTabSz="457167" rtl="0" eaLnBrk="1" latinLnBrk="0" hangingPunct="1">
                        <a:defRPr kumimoji="0" sz="19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0" i="1" u="none" strike="noStrike" cap="none" normalizeH="0" baseline="0" dirty="0" smtClean="0">
                          <a:ln>
                            <a:noFill/>
                          </a:ln>
                          <a:solidFill>
                            <a:schemeClr val="tx1"/>
                          </a:solidFill>
                          <a:effectLst/>
                          <a:latin typeface="+mn-lt"/>
                          <a:cs typeface="Times New Roman" pitchFamily="18" charset="0"/>
                        </a:rPr>
                        <a:t>S aureus, Streptococcus </a:t>
                      </a:r>
                      <a:r>
                        <a:rPr kumimoji="0" lang="fr-FR" sz="1600" b="0" i="1" u="none" strike="noStrike" cap="none" normalizeH="0" baseline="0" dirty="0" err="1" smtClean="0">
                          <a:ln>
                            <a:noFill/>
                          </a:ln>
                          <a:solidFill>
                            <a:schemeClr val="tx1"/>
                          </a:solidFill>
                          <a:effectLst/>
                          <a:latin typeface="+mn-lt"/>
                          <a:cs typeface="Times New Roman" pitchFamily="18" charset="0"/>
                        </a:rPr>
                        <a:t>sp</a:t>
                      </a:r>
                      <a:r>
                        <a:rPr kumimoji="0" lang="fr-FR" sz="1600" b="0" i="1" u="none" strike="noStrike" cap="none" normalizeH="0" baseline="0" dirty="0" smtClean="0">
                          <a:ln>
                            <a:noFill/>
                          </a:ln>
                          <a:solidFill>
                            <a:schemeClr val="tx1"/>
                          </a:solidFill>
                          <a:effectLst/>
                          <a:latin typeface="+mn-lt"/>
                          <a:cs typeface="Times New Roman" pitchFamily="18" charset="0"/>
                        </a:rPr>
                        <a:t>, </a:t>
                      </a:r>
                      <a:endParaRPr kumimoji="0" lang="es-ES" sz="1600" b="0" i="0" u="none" strike="noStrike" cap="none" normalizeH="0" baseline="0" dirty="0" smtClean="0">
                        <a:ln>
                          <a:noFill/>
                        </a:ln>
                        <a:solidFill>
                          <a:schemeClr val="tx1"/>
                        </a:solidFill>
                        <a:effectLst/>
                        <a:latin typeface="+mn-lt"/>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600" b="0" i="1" u="none" strike="noStrike" cap="none" normalizeH="0" baseline="0" dirty="0" smtClean="0">
                          <a:ln>
                            <a:noFill/>
                          </a:ln>
                          <a:solidFill>
                            <a:schemeClr val="tx1"/>
                          </a:solidFill>
                          <a:effectLst/>
                          <a:latin typeface="+mn-lt"/>
                          <a:cs typeface="Times New Roman" pitchFamily="18" charset="0"/>
                        </a:rPr>
                        <a:t>S aureus, </a:t>
                      </a:r>
                      <a:r>
                        <a:rPr kumimoji="0" lang="fr-FR" sz="1600" b="0" i="1" u="none" strike="noStrike" cap="none" normalizeH="0" baseline="0" dirty="0" err="1" smtClean="0">
                          <a:ln>
                            <a:noFill/>
                          </a:ln>
                          <a:solidFill>
                            <a:schemeClr val="tx1"/>
                          </a:solidFill>
                          <a:effectLst/>
                          <a:latin typeface="+mn-lt"/>
                          <a:cs typeface="Times New Roman" pitchFamily="18" charset="0"/>
                        </a:rPr>
                        <a:t>bacilos</a:t>
                      </a:r>
                      <a:r>
                        <a:rPr kumimoji="0" lang="fr-FR" sz="1600" b="0" i="1" u="none" strike="noStrike" cap="none" normalizeH="0" baseline="0" dirty="0" smtClean="0">
                          <a:ln>
                            <a:noFill/>
                          </a:ln>
                          <a:solidFill>
                            <a:schemeClr val="tx1"/>
                          </a:solidFill>
                          <a:effectLst/>
                          <a:latin typeface="+mn-lt"/>
                          <a:cs typeface="Times New Roman" pitchFamily="18" charset="0"/>
                        </a:rPr>
                        <a:t> G (-)</a:t>
                      </a:r>
                      <a:endParaRPr kumimoji="0" lang="fr-FR" sz="1600" b="0" i="0" u="none" strike="noStrike" cap="none" normalizeH="0" baseline="0" dirty="0" smtClean="0">
                        <a:ln>
                          <a:noFill/>
                        </a:ln>
                        <a:solidFill>
                          <a:schemeClr val="tx1"/>
                        </a:solidFill>
                        <a:effectLst/>
                        <a:latin typeface="+mn-lt"/>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68300">
                <a:tc>
                  <a:txBody>
                    <a:bodyPr/>
                    <a:lstStyle>
                      <a:lvl1pPr marL="0" algn="l" defTabSz="457167" rtl="0" eaLnBrk="1" latinLnBrk="0" hangingPunct="1">
                        <a:defRPr kumimoji="0" sz="1900" kern="1200">
                          <a:solidFill>
                            <a:schemeClr val="tx1"/>
                          </a:solidFill>
                          <a:latin typeface="Calibri"/>
                        </a:defRPr>
                      </a:lvl1pPr>
                      <a:lvl2pPr marL="457167" algn="l" defTabSz="457167" rtl="0" eaLnBrk="1" latinLnBrk="0" hangingPunct="1">
                        <a:defRPr kumimoji="0" sz="1900" kern="1200">
                          <a:solidFill>
                            <a:schemeClr val="tx1"/>
                          </a:solidFill>
                          <a:latin typeface="Calibri"/>
                        </a:defRPr>
                      </a:lvl2pPr>
                      <a:lvl3pPr marL="914332" algn="l" defTabSz="457167" rtl="0" eaLnBrk="1" latinLnBrk="0" hangingPunct="1">
                        <a:defRPr kumimoji="0" sz="1900" kern="1200">
                          <a:solidFill>
                            <a:schemeClr val="tx1"/>
                          </a:solidFill>
                          <a:latin typeface="Calibri"/>
                        </a:defRPr>
                      </a:lvl3pPr>
                      <a:lvl4pPr marL="1371498" algn="l" defTabSz="457167" rtl="0" eaLnBrk="1" latinLnBrk="0" hangingPunct="1">
                        <a:defRPr kumimoji="0" sz="1900" kern="1200">
                          <a:solidFill>
                            <a:schemeClr val="tx1"/>
                          </a:solidFill>
                          <a:latin typeface="Calibri"/>
                        </a:defRPr>
                      </a:lvl4pPr>
                      <a:lvl5pPr marL="1828664" algn="l" defTabSz="457167" rtl="0" eaLnBrk="1" latinLnBrk="0" hangingPunct="1">
                        <a:defRPr kumimoji="0" sz="1900" kern="1200">
                          <a:solidFill>
                            <a:schemeClr val="tx1"/>
                          </a:solidFill>
                          <a:latin typeface="Calibri"/>
                        </a:defRPr>
                      </a:lvl5pPr>
                      <a:lvl6pPr marL="2285830" algn="l" defTabSz="457167" rtl="0" eaLnBrk="1" latinLnBrk="0" hangingPunct="1">
                        <a:defRPr kumimoji="0" sz="1900" kern="1200">
                          <a:solidFill>
                            <a:schemeClr val="tx1"/>
                          </a:solidFill>
                          <a:latin typeface="Calibri"/>
                        </a:defRPr>
                      </a:lvl6pPr>
                      <a:lvl7pPr marL="2742994" algn="l" defTabSz="457167" rtl="0" eaLnBrk="1" latinLnBrk="0" hangingPunct="1">
                        <a:defRPr kumimoji="0" sz="1900" kern="1200">
                          <a:solidFill>
                            <a:schemeClr val="tx1"/>
                          </a:solidFill>
                          <a:latin typeface="Calibri"/>
                        </a:defRPr>
                      </a:lvl7pPr>
                      <a:lvl8pPr marL="3200160" algn="l" defTabSz="457167" rtl="0" eaLnBrk="1" latinLnBrk="0" hangingPunct="1">
                        <a:defRPr kumimoji="0" sz="1900" kern="1200">
                          <a:solidFill>
                            <a:schemeClr val="tx1"/>
                          </a:solidFill>
                          <a:latin typeface="Calibri"/>
                        </a:defRPr>
                      </a:lvl8pPr>
                      <a:lvl9pPr marL="3657327" algn="l" defTabSz="457167" rtl="0" eaLnBrk="1" latinLnBrk="0" hangingPunct="1">
                        <a:defRPr kumimoji="0" sz="19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smtClean="0">
                          <a:ln>
                            <a:noFill/>
                          </a:ln>
                          <a:solidFill>
                            <a:schemeClr val="tx1"/>
                          </a:solidFill>
                          <a:effectLst/>
                          <a:latin typeface="+mn-lt"/>
                          <a:cs typeface="Times New Roman" pitchFamily="18" charset="0"/>
                        </a:rPr>
                        <a:t>Angiomatosis bacilar</a:t>
                      </a:r>
                      <a:endParaRPr kumimoji="0" lang="es-ES" sz="1600" b="0" i="0" u="none" strike="noStrike" cap="none" normalizeH="0" baseline="0" smtClean="0">
                        <a:ln>
                          <a:noFill/>
                        </a:ln>
                        <a:solidFill>
                          <a:schemeClr val="tx1"/>
                        </a:solidFill>
                        <a:effectLst/>
                        <a:latin typeface="+mn-lt"/>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57167" rtl="0" eaLnBrk="1" latinLnBrk="0" hangingPunct="1">
                        <a:defRPr kumimoji="0" sz="1900" kern="1200">
                          <a:solidFill>
                            <a:schemeClr val="tx1"/>
                          </a:solidFill>
                          <a:latin typeface="Calibri"/>
                        </a:defRPr>
                      </a:lvl1pPr>
                      <a:lvl2pPr marL="457167" algn="l" defTabSz="457167" rtl="0" eaLnBrk="1" latinLnBrk="0" hangingPunct="1">
                        <a:defRPr kumimoji="0" sz="1900" kern="1200">
                          <a:solidFill>
                            <a:schemeClr val="tx1"/>
                          </a:solidFill>
                          <a:latin typeface="Calibri"/>
                        </a:defRPr>
                      </a:lvl2pPr>
                      <a:lvl3pPr marL="914332" algn="l" defTabSz="457167" rtl="0" eaLnBrk="1" latinLnBrk="0" hangingPunct="1">
                        <a:defRPr kumimoji="0" sz="1900" kern="1200">
                          <a:solidFill>
                            <a:schemeClr val="tx1"/>
                          </a:solidFill>
                          <a:latin typeface="Calibri"/>
                        </a:defRPr>
                      </a:lvl3pPr>
                      <a:lvl4pPr marL="1371498" algn="l" defTabSz="457167" rtl="0" eaLnBrk="1" latinLnBrk="0" hangingPunct="1">
                        <a:defRPr kumimoji="0" sz="1900" kern="1200">
                          <a:solidFill>
                            <a:schemeClr val="tx1"/>
                          </a:solidFill>
                          <a:latin typeface="Calibri"/>
                        </a:defRPr>
                      </a:lvl4pPr>
                      <a:lvl5pPr marL="1828664" algn="l" defTabSz="457167" rtl="0" eaLnBrk="1" latinLnBrk="0" hangingPunct="1">
                        <a:defRPr kumimoji="0" sz="1900" kern="1200">
                          <a:solidFill>
                            <a:schemeClr val="tx1"/>
                          </a:solidFill>
                          <a:latin typeface="Calibri"/>
                        </a:defRPr>
                      </a:lvl5pPr>
                      <a:lvl6pPr marL="2285830" algn="l" defTabSz="457167" rtl="0" eaLnBrk="1" latinLnBrk="0" hangingPunct="1">
                        <a:defRPr kumimoji="0" sz="1900" kern="1200">
                          <a:solidFill>
                            <a:schemeClr val="tx1"/>
                          </a:solidFill>
                          <a:latin typeface="Calibri"/>
                        </a:defRPr>
                      </a:lvl6pPr>
                      <a:lvl7pPr marL="2742994" algn="l" defTabSz="457167" rtl="0" eaLnBrk="1" latinLnBrk="0" hangingPunct="1">
                        <a:defRPr kumimoji="0" sz="1900" kern="1200">
                          <a:solidFill>
                            <a:schemeClr val="tx1"/>
                          </a:solidFill>
                          <a:latin typeface="Calibri"/>
                        </a:defRPr>
                      </a:lvl7pPr>
                      <a:lvl8pPr marL="3200160" algn="l" defTabSz="457167" rtl="0" eaLnBrk="1" latinLnBrk="0" hangingPunct="1">
                        <a:defRPr kumimoji="0" sz="1900" kern="1200">
                          <a:solidFill>
                            <a:schemeClr val="tx1"/>
                          </a:solidFill>
                          <a:latin typeface="Calibri"/>
                        </a:defRPr>
                      </a:lvl8pPr>
                      <a:lvl9pPr marL="3657327" algn="l" defTabSz="457167" rtl="0" eaLnBrk="1" latinLnBrk="0" hangingPunct="1">
                        <a:defRPr kumimoji="0" sz="19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1" u="none" strike="noStrike" cap="none" normalizeH="0" baseline="0" dirty="0" err="1" smtClean="0">
                          <a:ln>
                            <a:noFill/>
                          </a:ln>
                          <a:solidFill>
                            <a:schemeClr val="tx1"/>
                          </a:solidFill>
                          <a:effectLst/>
                          <a:latin typeface="+mn-lt"/>
                          <a:cs typeface="Times New Roman" pitchFamily="18" charset="0"/>
                        </a:rPr>
                        <a:t>Bartonella</a:t>
                      </a:r>
                      <a:r>
                        <a:rPr kumimoji="0" lang="es-ES" sz="1600" b="0" i="1" u="none" strike="noStrike" cap="none" normalizeH="0" baseline="0" dirty="0" smtClean="0">
                          <a:ln>
                            <a:noFill/>
                          </a:ln>
                          <a:solidFill>
                            <a:schemeClr val="tx1"/>
                          </a:solidFill>
                          <a:effectLst/>
                          <a:latin typeface="+mn-lt"/>
                          <a:cs typeface="Times New Roman" pitchFamily="18" charset="0"/>
                        </a:rPr>
                        <a:t> </a:t>
                      </a:r>
                      <a:r>
                        <a:rPr kumimoji="0" lang="es-ES" sz="1600" b="0" i="1" u="none" strike="noStrike" cap="none" normalizeH="0" baseline="0" dirty="0" err="1" smtClean="0">
                          <a:ln>
                            <a:noFill/>
                          </a:ln>
                          <a:solidFill>
                            <a:schemeClr val="tx1"/>
                          </a:solidFill>
                          <a:effectLst/>
                          <a:latin typeface="+mn-lt"/>
                          <a:cs typeface="Times New Roman" pitchFamily="18" charset="0"/>
                        </a:rPr>
                        <a:t>henselae</a:t>
                      </a:r>
                      <a:r>
                        <a:rPr kumimoji="0" lang="es-ES" sz="1600" b="0" i="1" u="none" strike="noStrike" cap="none" normalizeH="0" baseline="0" dirty="0" smtClean="0">
                          <a:ln>
                            <a:noFill/>
                          </a:ln>
                          <a:solidFill>
                            <a:schemeClr val="tx1"/>
                          </a:solidFill>
                          <a:effectLst/>
                          <a:latin typeface="+mn-lt"/>
                          <a:cs typeface="Times New Roman" pitchFamily="18" charset="0"/>
                        </a:rPr>
                        <a:t> y quintana</a:t>
                      </a:r>
                      <a:endParaRPr kumimoji="0" lang="es-ES" sz="1600" b="0" i="0" u="none" strike="noStrike" cap="none" normalizeH="0" baseline="0" dirty="0" smtClean="0">
                        <a:ln>
                          <a:noFill/>
                        </a:ln>
                        <a:solidFill>
                          <a:schemeClr val="tx1"/>
                        </a:solidFill>
                        <a:effectLst/>
                        <a:latin typeface="+mn-lt"/>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68300">
                <a:tc>
                  <a:txBody>
                    <a:bodyPr/>
                    <a:lstStyle>
                      <a:lvl1pPr marL="0" algn="l" defTabSz="457167" rtl="0" eaLnBrk="1" latinLnBrk="0" hangingPunct="1">
                        <a:defRPr kumimoji="0" sz="1900" kern="1200">
                          <a:solidFill>
                            <a:schemeClr val="tx1"/>
                          </a:solidFill>
                          <a:latin typeface="Calibri"/>
                        </a:defRPr>
                      </a:lvl1pPr>
                      <a:lvl2pPr marL="457167" algn="l" defTabSz="457167" rtl="0" eaLnBrk="1" latinLnBrk="0" hangingPunct="1">
                        <a:defRPr kumimoji="0" sz="1900" kern="1200">
                          <a:solidFill>
                            <a:schemeClr val="tx1"/>
                          </a:solidFill>
                          <a:latin typeface="Calibri"/>
                        </a:defRPr>
                      </a:lvl2pPr>
                      <a:lvl3pPr marL="914332" algn="l" defTabSz="457167" rtl="0" eaLnBrk="1" latinLnBrk="0" hangingPunct="1">
                        <a:defRPr kumimoji="0" sz="1900" kern="1200">
                          <a:solidFill>
                            <a:schemeClr val="tx1"/>
                          </a:solidFill>
                          <a:latin typeface="Calibri"/>
                        </a:defRPr>
                      </a:lvl3pPr>
                      <a:lvl4pPr marL="1371498" algn="l" defTabSz="457167" rtl="0" eaLnBrk="1" latinLnBrk="0" hangingPunct="1">
                        <a:defRPr kumimoji="0" sz="1900" kern="1200">
                          <a:solidFill>
                            <a:schemeClr val="tx1"/>
                          </a:solidFill>
                          <a:latin typeface="Calibri"/>
                        </a:defRPr>
                      </a:lvl4pPr>
                      <a:lvl5pPr marL="1828664" algn="l" defTabSz="457167" rtl="0" eaLnBrk="1" latinLnBrk="0" hangingPunct="1">
                        <a:defRPr kumimoji="0" sz="1900" kern="1200">
                          <a:solidFill>
                            <a:schemeClr val="tx1"/>
                          </a:solidFill>
                          <a:latin typeface="Calibri"/>
                        </a:defRPr>
                      </a:lvl5pPr>
                      <a:lvl6pPr marL="2285830" algn="l" defTabSz="457167" rtl="0" eaLnBrk="1" latinLnBrk="0" hangingPunct="1">
                        <a:defRPr kumimoji="0" sz="1900" kern="1200">
                          <a:solidFill>
                            <a:schemeClr val="tx1"/>
                          </a:solidFill>
                          <a:latin typeface="Calibri"/>
                        </a:defRPr>
                      </a:lvl6pPr>
                      <a:lvl7pPr marL="2742994" algn="l" defTabSz="457167" rtl="0" eaLnBrk="1" latinLnBrk="0" hangingPunct="1">
                        <a:defRPr kumimoji="0" sz="1900" kern="1200">
                          <a:solidFill>
                            <a:schemeClr val="tx1"/>
                          </a:solidFill>
                          <a:latin typeface="Calibri"/>
                        </a:defRPr>
                      </a:lvl7pPr>
                      <a:lvl8pPr marL="3200160" algn="l" defTabSz="457167" rtl="0" eaLnBrk="1" latinLnBrk="0" hangingPunct="1">
                        <a:defRPr kumimoji="0" sz="1900" kern="1200">
                          <a:solidFill>
                            <a:schemeClr val="tx1"/>
                          </a:solidFill>
                          <a:latin typeface="Calibri"/>
                        </a:defRPr>
                      </a:lvl8pPr>
                      <a:lvl9pPr marL="3657327" algn="l" defTabSz="457167" rtl="0" eaLnBrk="1" latinLnBrk="0" hangingPunct="1">
                        <a:defRPr kumimoji="0" sz="19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smtClean="0">
                          <a:ln>
                            <a:noFill/>
                          </a:ln>
                          <a:solidFill>
                            <a:schemeClr val="tx1"/>
                          </a:solidFill>
                          <a:effectLst/>
                          <a:latin typeface="+mn-lt"/>
                          <a:cs typeface="Times New Roman" pitchFamily="18" charset="0"/>
                        </a:rPr>
                        <a:t>Sífilis</a:t>
                      </a:r>
                      <a:endParaRPr kumimoji="0" lang="es-ES" sz="1600" b="0" i="0" u="none" strike="noStrike" cap="none" normalizeH="0" baseline="0" smtClean="0">
                        <a:ln>
                          <a:noFill/>
                        </a:ln>
                        <a:solidFill>
                          <a:schemeClr val="tx1"/>
                        </a:solidFill>
                        <a:effectLst/>
                        <a:latin typeface="+mn-lt"/>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57167" rtl="0" eaLnBrk="1" latinLnBrk="0" hangingPunct="1">
                        <a:defRPr kumimoji="0" sz="1900" kern="1200">
                          <a:solidFill>
                            <a:schemeClr val="tx1"/>
                          </a:solidFill>
                          <a:latin typeface="Calibri"/>
                        </a:defRPr>
                      </a:lvl1pPr>
                      <a:lvl2pPr marL="457167" algn="l" defTabSz="457167" rtl="0" eaLnBrk="1" latinLnBrk="0" hangingPunct="1">
                        <a:defRPr kumimoji="0" sz="1900" kern="1200">
                          <a:solidFill>
                            <a:schemeClr val="tx1"/>
                          </a:solidFill>
                          <a:latin typeface="Calibri"/>
                        </a:defRPr>
                      </a:lvl2pPr>
                      <a:lvl3pPr marL="914332" algn="l" defTabSz="457167" rtl="0" eaLnBrk="1" latinLnBrk="0" hangingPunct="1">
                        <a:defRPr kumimoji="0" sz="1900" kern="1200">
                          <a:solidFill>
                            <a:schemeClr val="tx1"/>
                          </a:solidFill>
                          <a:latin typeface="Calibri"/>
                        </a:defRPr>
                      </a:lvl3pPr>
                      <a:lvl4pPr marL="1371498" algn="l" defTabSz="457167" rtl="0" eaLnBrk="1" latinLnBrk="0" hangingPunct="1">
                        <a:defRPr kumimoji="0" sz="1900" kern="1200">
                          <a:solidFill>
                            <a:schemeClr val="tx1"/>
                          </a:solidFill>
                          <a:latin typeface="Calibri"/>
                        </a:defRPr>
                      </a:lvl4pPr>
                      <a:lvl5pPr marL="1828664" algn="l" defTabSz="457167" rtl="0" eaLnBrk="1" latinLnBrk="0" hangingPunct="1">
                        <a:defRPr kumimoji="0" sz="1900" kern="1200">
                          <a:solidFill>
                            <a:schemeClr val="tx1"/>
                          </a:solidFill>
                          <a:latin typeface="Calibri"/>
                        </a:defRPr>
                      </a:lvl5pPr>
                      <a:lvl6pPr marL="2285830" algn="l" defTabSz="457167" rtl="0" eaLnBrk="1" latinLnBrk="0" hangingPunct="1">
                        <a:defRPr kumimoji="0" sz="1900" kern="1200">
                          <a:solidFill>
                            <a:schemeClr val="tx1"/>
                          </a:solidFill>
                          <a:latin typeface="Calibri"/>
                        </a:defRPr>
                      </a:lvl6pPr>
                      <a:lvl7pPr marL="2742994" algn="l" defTabSz="457167" rtl="0" eaLnBrk="1" latinLnBrk="0" hangingPunct="1">
                        <a:defRPr kumimoji="0" sz="1900" kern="1200">
                          <a:solidFill>
                            <a:schemeClr val="tx1"/>
                          </a:solidFill>
                          <a:latin typeface="Calibri"/>
                        </a:defRPr>
                      </a:lvl7pPr>
                      <a:lvl8pPr marL="3200160" algn="l" defTabSz="457167" rtl="0" eaLnBrk="1" latinLnBrk="0" hangingPunct="1">
                        <a:defRPr kumimoji="0" sz="1900" kern="1200">
                          <a:solidFill>
                            <a:schemeClr val="tx1"/>
                          </a:solidFill>
                          <a:latin typeface="Calibri"/>
                        </a:defRPr>
                      </a:lvl8pPr>
                      <a:lvl9pPr marL="3657327" algn="l" defTabSz="457167" rtl="0" eaLnBrk="1" latinLnBrk="0" hangingPunct="1">
                        <a:defRPr kumimoji="0" sz="19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1" u="none" strike="noStrike" cap="none" normalizeH="0" baseline="0" dirty="0" smtClean="0">
                          <a:ln>
                            <a:noFill/>
                          </a:ln>
                          <a:solidFill>
                            <a:schemeClr val="tx1"/>
                          </a:solidFill>
                          <a:effectLst/>
                          <a:latin typeface="+mn-lt"/>
                          <a:cs typeface="Times New Roman" pitchFamily="18" charset="0"/>
                        </a:rPr>
                        <a:t>Treponema </a:t>
                      </a:r>
                      <a:r>
                        <a:rPr kumimoji="0" lang="es-ES" sz="1600" b="0" i="1" u="none" strike="noStrike" cap="none" normalizeH="0" baseline="0" dirty="0" err="1" smtClean="0">
                          <a:ln>
                            <a:noFill/>
                          </a:ln>
                          <a:solidFill>
                            <a:schemeClr val="tx1"/>
                          </a:solidFill>
                          <a:effectLst/>
                          <a:latin typeface="+mn-lt"/>
                          <a:cs typeface="Times New Roman" pitchFamily="18" charset="0"/>
                        </a:rPr>
                        <a:t>pallidum</a:t>
                      </a:r>
                      <a:endParaRPr kumimoji="0" lang="es-ES" sz="1600" b="0" i="0" u="none" strike="noStrike" cap="none" normalizeH="0" baseline="0" dirty="0" smtClean="0">
                        <a:ln>
                          <a:noFill/>
                        </a:ln>
                        <a:solidFill>
                          <a:schemeClr val="tx1"/>
                        </a:solidFill>
                        <a:effectLst/>
                        <a:latin typeface="+mn-lt"/>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Tree>
    <p:extLst>
      <p:ext uri="{BB962C8B-B14F-4D97-AF65-F5344CB8AC3E}">
        <p14:creationId xmlns:p14="http://schemas.microsoft.com/office/powerpoint/2010/main" val="13220020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52" y="2307276"/>
            <a:ext cx="10090297" cy="523216"/>
          </a:xfrm>
          <a:prstGeom prst="rect">
            <a:avLst/>
          </a:prstGeom>
        </p:spPr>
        <p:txBody>
          <a:bodyPr wrap="square" lIns="91434" tIns="45718" rIns="91434" bIns="45718">
            <a:spAutoFit/>
          </a:bodyPr>
          <a:lstStyle/>
          <a:p>
            <a:pPr defTabSz="914332"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smtClean="0"/>
              <a:t>Complicaciones bacterianas: </a:t>
            </a:r>
            <a:r>
              <a:rPr lang="es-AR" dirty="0" err="1" smtClean="0"/>
              <a:t>nac</a:t>
            </a:r>
            <a:r>
              <a:rPr lang="es-AR" dirty="0" smtClean="0"/>
              <a:t> y </a:t>
            </a:r>
            <a:r>
              <a:rPr lang="es-AR" dirty="0" err="1" smtClean="0"/>
              <a:t>tbc</a:t>
            </a:r>
            <a:endParaRPr lang="es-AR"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510" y="2173324"/>
            <a:ext cx="5016500" cy="381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b="26941"/>
          <a:stretch>
            <a:fillRect/>
          </a:stretch>
        </p:blipFill>
        <p:spPr bwMode="auto">
          <a:xfrm>
            <a:off x="6406149" y="2040399"/>
            <a:ext cx="5249088" cy="4379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946850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52" y="2307276"/>
            <a:ext cx="10090297" cy="523216"/>
          </a:xfrm>
          <a:prstGeom prst="rect">
            <a:avLst/>
          </a:prstGeom>
        </p:spPr>
        <p:txBody>
          <a:bodyPr wrap="square" lIns="91434" tIns="45718" rIns="91434" bIns="45718">
            <a:spAutoFit/>
          </a:bodyPr>
          <a:lstStyle/>
          <a:p>
            <a:pPr defTabSz="914332"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smtClean="0"/>
              <a:t>Neoplasias y VIH </a:t>
            </a:r>
            <a:endParaRPr lang="es-AR" dirty="0"/>
          </a:p>
        </p:txBody>
      </p:sp>
      <p:sp>
        <p:nvSpPr>
          <p:cNvPr id="3" name="2 Rectángulo"/>
          <p:cNvSpPr/>
          <p:nvPr/>
        </p:nvSpPr>
        <p:spPr>
          <a:xfrm>
            <a:off x="1116447" y="1934861"/>
            <a:ext cx="4582604" cy="4924425"/>
          </a:xfrm>
          <a:prstGeom prst="rect">
            <a:avLst/>
          </a:prstGeom>
        </p:spPr>
        <p:txBody>
          <a:bodyPr wrap="square">
            <a:spAutoFit/>
          </a:bodyPr>
          <a:lstStyle/>
          <a:p>
            <a:pPr defTabSz="914400">
              <a:spcBef>
                <a:spcPct val="50000"/>
              </a:spcBef>
              <a:defRPr/>
            </a:pPr>
            <a:r>
              <a:rPr lang="es-ES_tradnl" altLang="es-AR" sz="2000" i="1" kern="0" dirty="0">
                <a:solidFill>
                  <a:srgbClr val="000000"/>
                </a:solidFill>
                <a:cs typeface="Arial" pitchFamily="34" charset="0"/>
              </a:rPr>
              <a:t>Neoplasias relacionadas al VIH</a:t>
            </a:r>
          </a:p>
          <a:p>
            <a:pPr defTabSz="914400">
              <a:spcBef>
                <a:spcPct val="50000"/>
              </a:spcBef>
              <a:buFont typeface="Wingdings" pitchFamily="2" charset="2"/>
              <a:buChar char="§"/>
              <a:defRPr/>
            </a:pPr>
            <a:r>
              <a:rPr lang="es-ES_tradnl" altLang="es-AR" sz="1600" kern="0" dirty="0">
                <a:solidFill>
                  <a:srgbClr val="000000"/>
                </a:solidFill>
                <a:cs typeface="Arial" pitchFamily="34" charset="0"/>
              </a:rPr>
              <a:t> </a:t>
            </a:r>
            <a:r>
              <a:rPr lang="es-ES_tradnl" altLang="es-AR" sz="1600" kern="0" dirty="0" smtClean="0">
                <a:solidFill>
                  <a:srgbClr val="000000"/>
                </a:solidFill>
                <a:cs typeface="Arial" pitchFamily="34" charset="0"/>
              </a:rPr>
              <a:t> Sarcoma </a:t>
            </a:r>
            <a:r>
              <a:rPr lang="es-ES_tradnl" altLang="es-AR" sz="1600" kern="0" dirty="0">
                <a:solidFill>
                  <a:srgbClr val="000000"/>
                </a:solidFill>
                <a:cs typeface="Arial" pitchFamily="34" charset="0"/>
              </a:rPr>
              <a:t>de Kaposi 	</a:t>
            </a:r>
          </a:p>
          <a:p>
            <a:pPr defTabSz="914400">
              <a:spcBef>
                <a:spcPct val="50000"/>
              </a:spcBef>
              <a:buFont typeface="Wingdings" pitchFamily="2" charset="2"/>
              <a:buChar char="§"/>
              <a:defRPr/>
            </a:pPr>
            <a:r>
              <a:rPr lang="es-ES_tradnl" altLang="es-AR" sz="1600" kern="0" dirty="0">
                <a:solidFill>
                  <a:srgbClr val="000000"/>
                </a:solidFill>
                <a:cs typeface="Arial" pitchFamily="34" charset="0"/>
              </a:rPr>
              <a:t>  Linfoma No </a:t>
            </a:r>
            <a:r>
              <a:rPr lang="es-ES_tradnl" altLang="es-AR" sz="1600" kern="0" dirty="0" err="1">
                <a:solidFill>
                  <a:srgbClr val="000000"/>
                </a:solidFill>
                <a:cs typeface="Arial" pitchFamily="34" charset="0"/>
              </a:rPr>
              <a:t>Hodgkin</a:t>
            </a:r>
            <a:endParaRPr lang="es-ES_tradnl" altLang="es-AR" sz="1600" kern="0" dirty="0">
              <a:solidFill>
                <a:srgbClr val="000000"/>
              </a:solidFill>
              <a:cs typeface="Arial" pitchFamily="34" charset="0"/>
            </a:endParaRPr>
          </a:p>
          <a:p>
            <a:pPr defTabSz="914400">
              <a:spcBef>
                <a:spcPct val="50000"/>
              </a:spcBef>
              <a:buFont typeface="Wingdings" pitchFamily="2" charset="2"/>
              <a:buChar char="§"/>
              <a:defRPr/>
            </a:pPr>
            <a:r>
              <a:rPr lang="es-ES_tradnl" altLang="es-AR" sz="1600" kern="0" dirty="0">
                <a:solidFill>
                  <a:srgbClr val="000000"/>
                </a:solidFill>
                <a:cs typeface="Arial" pitchFamily="34" charset="0"/>
              </a:rPr>
              <a:t>  Linfoma Primario de Sistema Nervioso Central</a:t>
            </a:r>
          </a:p>
          <a:p>
            <a:pPr defTabSz="914400">
              <a:spcBef>
                <a:spcPct val="50000"/>
              </a:spcBef>
              <a:buFont typeface="Wingdings" pitchFamily="2" charset="2"/>
              <a:buChar char="§"/>
              <a:defRPr/>
            </a:pPr>
            <a:r>
              <a:rPr lang="es-ES_tradnl" altLang="es-AR" sz="1600" kern="0" dirty="0">
                <a:solidFill>
                  <a:srgbClr val="000000"/>
                </a:solidFill>
                <a:cs typeface="Arial" pitchFamily="34" charset="0"/>
              </a:rPr>
              <a:t>  Carcinoma de Cérvix</a:t>
            </a:r>
          </a:p>
          <a:p>
            <a:pPr defTabSz="914400">
              <a:spcBef>
                <a:spcPct val="50000"/>
              </a:spcBef>
              <a:defRPr/>
            </a:pPr>
            <a:r>
              <a:rPr lang="es-ES_tradnl" altLang="es-AR" sz="2000" i="1" kern="0" dirty="0">
                <a:solidFill>
                  <a:srgbClr val="000000"/>
                </a:solidFill>
                <a:cs typeface="Arial" pitchFamily="34" charset="0"/>
              </a:rPr>
              <a:t>Neoplasias no asociadas:</a:t>
            </a:r>
          </a:p>
          <a:p>
            <a:pPr defTabSz="914400">
              <a:spcBef>
                <a:spcPct val="50000"/>
              </a:spcBef>
              <a:buFont typeface="Wingdings" pitchFamily="2" charset="2"/>
              <a:buChar char="§"/>
              <a:defRPr/>
            </a:pPr>
            <a:r>
              <a:rPr lang="es-ES_tradnl" altLang="es-AR" sz="1600" kern="0" dirty="0">
                <a:solidFill>
                  <a:srgbClr val="000000"/>
                </a:solidFill>
                <a:cs typeface="Arial" pitchFamily="34" charset="0"/>
                <a:sym typeface="CommonBullets"/>
              </a:rPr>
              <a:t> Carcinoma anal</a:t>
            </a:r>
          </a:p>
          <a:p>
            <a:pPr defTabSz="914400">
              <a:spcBef>
                <a:spcPct val="50000"/>
              </a:spcBef>
              <a:buFont typeface="Wingdings" pitchFamily="2" charset="2"/>
              <a:buChar char="§"/>
              <a:defRPr/>
            </a:pPr>
            <a:r>
              <a:rPr lang="es-ES_tradnl" altLang="es-AR" sz="1600" kern="0" dirty="0">
                <a:solidFill>
                  <a:srgbClr val="000000"/>
                </a:solidFill>
                <a:cs typeface="Arial" pitchFamily="34" charset="0"/>
                <a:sym typeface="CommonBullets"/>
              </a:rPr>
              <a:t>  Linfoma de </a:t>
            </a:r>
            <a:r>
              <a:rPr lang="es-ES_tradnl" altLang="es-AR" sz="1600" kern="0" dirty="0" err="1">
                <a:solidFill>
                  <a:srgbClr val="000000"/>
                </a:solidFill>
                <a:cs typeface="Arial" pitchFamily="34" charset="0"/>
                <a:sym typeface="CommonBullets"/>
              </a:rPr>
              <a:t>Hodgkin</a:t>
            </a:r>
            <a:endParaRPr lang="es-ES_tradnl" altLang="es-AR" sz="1600" kern="0" dirty="0">
              <a:solidFill>
                <a:srgbClr val="000000"/>
              </a:solidFill>
              <a:cs typeface="Arial" pitchFamily="34" charset="0"/>
              <a:sym typeface="CommonBullets"/>
            </a:endParaRPr>
          </a:p>
          <a:p>
            <a:pPr defTabSz="914400">
              <a:spcBef>
                <a:spcPct val="50000"/>
              </a:spcBef>
              <a:buFont typeface="Wingdings" pitchFamily="2" charset="2"/>
              <a:buChar char="§"/>
              <a:defRPr/>
            </a:pPr>
            <a:r>
              <a:rPr lang="es-ES_tradnl" altLang="es-AR" sz="1600" kern="0" dirty="0">
                <a:solidFill>
                  <a:srgbClr val="000000"/>
                </a:solidFill>
                <a:cs typeface="Arial" pitchFamily="34" charset="0"/>
                <a:sym typeface="CommonBullets"/>
              </a:rPr>
              <a:t> Carcinoma escamoso de Cabeza y cuello </a:t>
            </a:r>
          </a:p>
          <a:p>
            <a:pPr defTabSz="914400">
              <a:spcBef>
                <a:spcPct val="50000"/>
              </a:spcBef>
              <a:buFont typeface="Wingdings" pitchFamily="2" charset="2"/>
              <a:buChar char="§"/>
              <a:defRPr/>
            </a:pPr>
            <a:r>
              <a:rPr lang="es-ES_tradnl" altLang="es-AR" sz="1600" kern="0" dirty="0">
                <a:solidFill>
                  <a:srgbClr val="000000"/>
                </a:solidFill>
                <a:cs typeface="Arial" pitchFamily="34" charset="0"/>
                <a:sym typeface="CommonBullets"/>
              </a:rPr>
              <a:t>  Melanoma</a:t>
            </a:r>
          </a:p>
          <a:p>
            <a:pPr defTabSz="914400">
              <a:spcBef>
                <a:spcPct val="50000"/>
              </a:spcBef>
              <a:buFont typeface="Wingdings" pitchFamily="2" charset="2"/>
              <a:buChar char="§"/>
              <a:defRPr/>
            </a:pPr>
            <a:r>
              <a:rPr lang="es-ES_tradnl" altLang="es-AR" sz="1600" kern="0" dirty="0">
                <a:solidFill>
                  <a:srgbClr val="000000"/>
                </a:solidFill>
                <a:cs typeface="Arial" pitchFamily="34" charset="0"/>
                <a:sym typeface="CommonBullets"/>
              </a:rPr>
              <a:t> Carcinoma riñón</a:t>
            </a:r>
          </a:p>
          <a:p>
            <a:pPr defTabSz="914400">
              <a:spcBef>
                <a:spcPct val="50000"/>
              </a:spcBef>
              <a:buFont typeface="Wingdings" pitchFamily="2" charset="2"/>
              <a:buChar char="§"/>
              <a:defRPr/>
            </a:pPr>
            <a:r>
              <a:rPr lang="es-ES_tradnl" altLang="es-AR" sz="1600" kern="0" dirty="0">
                <a:solidFill>
                  <a:srgbClr val="000000"/>
                </a:solidFill>
                <a:cs typeface="Arial" pitchFamily="34" charset="0"/>
                <a:sym typeface="CommonBullets"/>
              </a:rPr>
              <a:t> Adenocarcinoma de Colon</a:t>
            </a:r>
          </a:p>
          <a:p>
            <a:pPr defTabSz="914400">
              <a:spcBef>
                <a:spcPct val="50000"/>
              </a:spcBef>
              <a:buFont typeface="Wingdings" pitchFamily="2" charset="2"/>
              <a:buChar char="§"/>
              <a:defRPr/>
            </a:pPr>
            <a:r>
              <a:rPr lang="es-ES_tradnl" altLang="es-AR" sz="1600" kern="0" dirty="0">
                <a:solidFill>
                  <a:srgbClr val="000000"/>
                </a:solidFill>
                <a:cs typeface="Arial" pitchFamily="34" charset="0"/>
                <a:sym typeface="CommonBullets"/>
              </a:rPr>
              <a:t> Cáncer </a:t>
            </a:r>
            <a:r>
              <a:rPr lang="es-ES_tradnl" altLang="es-AR" sz="1600" kern="0" dirty="0" smtClean="0">
                <a:solidFill>
                  <a:srgbClr val="000000"/>
                </a:solidFill>
                <a:cs typeface="Arial" pitchFamily="34" charset="0"/>
                <a:sym typeface="CommonBullets"/>
              </a:rPr>
              <a:t>Pulmón</a:t>
            </a:r>
            <a:endParaRPr lang="es-ES_tradnl" altLang="es-AR" sz="1600" kern="0" dirty="0">
              <a:solidFill>
                <a:srgbClr val="000000"/>
              </a:solidFill>
              <a:cs typeface="Arial" pitchFamily="34" charset="0"/>
              <a:sym typeface="CommonBullets"/>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5234" y="2795120"/>
            <a:ext cx="5692141" cy="2650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54172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52" y="2307276"/>
            <a:ext cx="10090297" cy="523216"/>
          </a:xfrm>
          <a:prstGeom prst="rect">
            <a:avLst/>
          </a:prstGeom>
        </p:spPr>
        <p:txBody>
          <a:bodyPr wrap="square" lIns="91434" tIns="45718" rIns="91434" bIns="45718">
            <a:spAutoFit/>
          </a:bodyPr>
          <a:lstStyle/>
          <a:p>
            <a:pPr defTabSz="914332"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smtClean="0"/>
              <a:t>Neoplasias y VIH </a:t>
            </a:r>
            <a:endParaRPr lang="es-AR" dirty="0"/>
          </a:p>
        </p:txBody>
      </p:sp>
      <p:sp>
        <p:nvSpPr>
          <p:cNvPr id="3" name="2 Rectángulo"/>
          <p:cNvSpPr/>
          <p:nvPr/>
        </p:nvSpPr>
        <p:spPr>
          <a:xfrm>
            <a:off x="1956396" y="2307275"/>
            <a:ext cx="8835656" cy="3305520"/>
          </a:xfrm>
          <a:prstGeom prst="rect">
            <a:avLst/>
          </a:prstGeom>
        </p:spPr>
        <p:txBody>
          <a:bodyPr wrap="square">
            <a:spAutoFit/>
          </a:bodyPr>
          <a:lstStyle/>
          <a:p>
            <a:pPr defTabSz="457167">
              <a:lnSpc>
                <a:spcPct val="90000"/>
              </a:lnSpc>
              <a:defRPr/>
            </a:pPr>
            <a:r>
              <a:rPr lang="en-US" altLang="en-US" sz="2800" dirty="0" err="1" smtClean="0">
                <a:solidFill>
                  <a:srgbClr val="C00000"/>
                </a:solidFill>
              </a:rPr>
              <a:t>Neoplasias</a:t>
            </a:r>
            <a:r>
              <a:rPr lang="en-US" altLang="en-US" sz="2800" dirty="0" smtClean="0">
                <a:solidFill>
                  <a:srgbClr val="C00000"/>
                </a:solidFill>
              </a:rPr>
              <a:t> </a:t>
            </a:r>
            <a:r>
              <a:rPr lang="en-US" altLang="en-US" sz="2800" dirty="0" err="1" smtClean="0">
                <a:solidFill>
                  <a:srgbClr val="C00000"/>
                </a:solidFill>
              </a:rPr>
              <a:t>relacionadas</a:t>
            </a:r>
            <a:r>
              <a:rPr lang="en-US" altLang="en-US" sz="2800" dirty="0" smtClean="0">
                <a:solidFill>
                  <a:srgbClr val="C00000"/>
                </a:solidFill>
              </a:rPr>
              <a:t> </a:t>
            </a:r>
            <a:r>
              <a:rPr lang="en-US" altLang="en-US" sz="2000" dirty="0">
                <a:solidFill>
                  <a:srgbClr val="C00000"/>
                </a:solidFill>
              </a:rPr>
              <a:t>	</a:t>
            </a:r>
            <a:r>
              <a:rPr lang="en-US" altLang="en-US" sz="2000" dirty="0">
                <a:solidFill>
                  <a:srgbClr val="242852"/>
                </a:solidFill>
              </a:rPr>
              <a:t>		</a:t>
            </a:r>
            <a:r>
              <a:rPr lang="en-US" altLang="en-US" sz="2000" dirty="0" smtClean="0">
                <a:solidFill>
                  <a:srgbClr val="242852"/>
                </a:solidFill>
              </a:rPr>
              <a:t>  </a:t>
            </a:r>
            <a:r>
              <a:rPr lang="en-US" altLang="en-US" sz="2000" dirty="0">
                <a:solidFill>
                  <a:srgbClr val="242852"/>
                </a:solidFill>
              </a:rPr>
              <a:t>	</a:t>
            </a:r>
            <a:r>
              <a:rPr lang="en-US" altLang="en-US" sz="2000" dirty="0" smtClean="0">
                <a:solidFill>
                  <a:srgbClr val="242852"/>
                </a:solidFill>
              </a:rPr>
              <a:t> </a:t>
            </a:r>
            <a:r>
              <a:rPr lang="en-US" altLang="en-US" sz="2800" dirty="0" smtClean="0">
                <a:solidFill>
                  <a:srgbClr val="C00000"/>
                </a:solidFill>
              </a:rPr>
              <a:t>Virus</a:t>
            </a:r>
            <a:endParaRPr lang="en-US" altLang="en-US" sz="2800" dirty="0">
              <a:solidFill>
                <a:srgbClr val="C00000"/>
              </a:solidFill>
            </a:endParaRPr>
          </a:p>
          <a:p>
            <a:pPr defTabSz="457167">
              <a:lnSpc>
                <a:spcPct val="90000"/>
              </a:lnSpc>
              <a:buClr>
                <a:srgbClr val="FF33CC"/>
              </a:buClr>
              <a:defRPr/>
            </a:pPr>
            <a:r>
              <a:rPr lang="en-US" altLang="en-US" sz="2000" dirty="0" smtClean="0">
                <a:solidFill>
                  <a:prstClr val="black"/>
                </a:solidFill>
              </a:rPr>
              <a:t>Sarcoma</a:t>
            </a:r>
            <a:r>
              <a:rPr lang="en-US" altLang="en-US" sz="2000" dirty="0">
                <a:solidFill>
                  <a:prstClr val="black"/>
                </a:solidFill>
              </a:rPr>
              <a:t>	</a:t>
            </a:r>
            <a:r>
              <a:rPr lang="en-US" altLang="en-US" sz="2000" dirty="0" smtClean="0">
                <a:solidFill>
                  <a:prstClr val="black"/>
                </a:solidFill>
              </a:rPr>
              <a:t>de Kaposi</a:t>
            </a:r>
            <a:r>
              <a:rPr lang="en-US" altLang="en-US" sz="2000" dirty="0">
                <a:solidFill>
                  <a:prstClr val="black"/>
                </a:solidFill>
              </a:rPr>
              <a:t>			</a:t>
            </a:r>
            <a:r>
              <a:rPr lang="en-US" altLang="en-US" sz="2000" dirty="0" smtClean="0">
                <a:solidFill>
                  <a:prstClr val="black"/>
                </a:solidFill>
              </a:rPr>
              <a:t>                            HHV-8</a:t>
            </a:r>
            <a:endParaRPr lang="en-US" altLang="en-US" sz="2000" dirty="0">
              <a:solidFill>
                <a:prstClr val="black"/>
              </a:solidFill>
            </a:endParaRPr>
          </a:p>
          <a:p>
            <a:pPr defTabSz="457167">
              <a:lnSpc>
                <a:spcPct val="90000"/>
              </a:lnSpc>
              <a:buClr>
                <a:srgbClr val="FF33CC"/>
              </a:buClr>
              <a:defRPr/>
            </a:pPr>
            <a:r>
              <a:rPr lang="en-US" altLang="en-US" sz="2000" dirty="0" err="1" smtClean="0">
                <a:solidFill>
                  <a:prstClr val="black"/>
                </a:solidFill>
              </a:rPr>
              <a:t>Linfoma</a:t>
            </a:r>
            <a:r>
              <a:rPr lang="en-US" altLang="en-US" sz="2000" dirty="0" smtClean="0">
                <a:solidFill>
                  <a:prstClr val="black"/>
                </a:solidFill>
              </a:rPr>
              <a:t> No Hodgkin</a:t>
            </a:r>
          </a:p>
          <a:p>
            <a:pPr defTabSz="457167">
              <a:lnSpc>
                <a:spcPct val="90000"/>
              </a:lnSpc>
              <a:buClr>
                <a:srgbClr val="FF33CC"/>
              </a:buClr>
              <a:defRPr/>
            </a:pPr>
            <a:r>
              <a:rPr lang="en-US" altLang="en-US" sz="2000" dirty="0" err="1" smtClean="0">
                <a:solidFill>
                  <a:prstClr val="black"/>
                </a:solidFill>
              </a:rPr>
              <a:t>Linfoma</a:t>
            </a:r>
            <a:r>
              <a:rPr lang="en-US" altLang="en-US" sz="2000" dirty="0" smtClean="0">
                <a:solidFill>
                  <a:prstClr val="black"/>
                </a:solidFill>
              </a:rPr>
              <a:t> SNC  </a:t>
            </a:r>
            <a:r>
              <a:rPr lang="en-US" altLang="en-US" sz="2000" dirty="0">
                <a:solidFill>
                  <a:prstClr val="black"/>
                </a:solidFill>
              </a:rPr>
              <a:t>			</a:t>
            </a:r>
            <a:r>
              <a:rPr lang="en-US" altLang="en-US" sz="2000" dirty="0" smtClean="0">
                <a:solidFill>
                  <a:prstClr val="black"/>
                </a:solidFill>
              </a:rPr>
              <a:t>                                  EBV</a:t>
            </a:r>
            <a:r>
              <a:rPr lang="en-US" altLang="en-US" sz="2000" dirty="0">
                <a:solidFill>
                  <a:prstClr val="black"/>
                </a:solidFill>
              </a:rPr>
              <a:t>, </a:t>
            </a:r>
            <a:r>
              <a:rPr lang="en-US" altLang="en-US" sz="2000" dirty="0" smtClean="0">
                <a:solidFill>
                  <a:prstClr val="black"/>
                </a:solidFill>
              </a:rPr>
              <a:t>HHV-8</a:t>
            </a:r>
          </a:p>
          <a:p>
            <a:pPr defTabSz="457167">
              <a:lnSpc>
                <a:spcPct val="90000"/>
              </a:lnSpc>
              <a:buClr>
                <a:srgbClr val="FF33CC"/>
              </a:buClr>
              <a:defRPr/>
            </a:pPr>
            <a:r>
              <a:rPr lang="en-US" altLang="en-US" sz="2000" dirty="0" smtClean="0">
                <a:solidFill>
                  <a:prstClr val="black"/>
                </a:solidFill>
              </a:rPr>
              <a:t>Carcinoma cervical </a:t>
            </a:r>
            <a:r>
              <a:rPr lang="en-US" altLang="en-US" sz="2000" dirty="0" err="1" smtClean="0">
                <a:solidFill>
                  <a:prstClr val="black"/>
                </a:solidFill>
              </a:rPr>
              <a:t>invasivo</a:t>
            </a:r>
            <a:r>
              <a:rPr lang="en-US" altLang="en-US" sz="2000" dirty="0" smtClean="0">
                <a:solidFill>
                  <a:prstClr val="black"/>
                </a:solidFill>
              </a:rPr>
              <a:t>                                 HPV</a:t>
            </a:r>
          </a:p>
          <a:p>
            <a:pPr defTabSz="457167">
              <a:lnSpc>
                <a:spcPct val="90000"/>
              </a:lnSpc>
              <a:buClr>
                <a:srgbClr val="FF33CC"/>
              </a:buClr>
              <a:defRPr/>
            </a:pPr>
            <a:r>
              <a:rPr lang="en-US" altLang="en-US" sz="2400" dirty="0" err="1" smtClean="0">
                <a:solidFill>
                  <a:srgbClr val="C00000"/>
                </a:solidFill>
              </a:rPr>
              <a:t>Neoplasias</a:t>
            </a:r>
            <a:r>
              <a:rPr lang="en-US" altLang="en-US" sz="2400" dirty="0" smtClean="0">
                <a:solidFill>
                  <a:srgbClr val="C00000"/>
                </a:solidFill>
              </a:rPr>
              <a:t> no </a:t>
            </a:r>
            <a:r>
              <a:rPr lang="en-US" altLang="en-US" sz="2400" dirty="0" err="1" smtClean="0">
                <a:solidFill>
                  <a:srgbClr val="C00000"/>
                </a:solidFill>
              </a:rPr>
              <a:t>relacionadas</a:t>
            </a:r>
            <a:endParaRPr lang="en-US" altLang="en-US" sz="2400" dirty="0" smtClean="0">
              <a:solidFill>
                <a:srgbClr val="C00000"/>
              </a:solidFill>
            </a:endParaRPr>
          </a:p>
          <a:p>
            <a:pPr defTabSz="457167">
              <a:lnSpc>
                <a:spcPct val="90000"/>
              </a:lnSpc>
              <a:buClr>
                <a:srgbClr val="FF33CC"/>
              </a:buClr>
              <a:defRPr/>
            </a:pPr>
            <a:r>
              <a:rPr lang="en-US" altLang="en-US" sz="2000" dirty="0" smtClean="0">
                <a:solidFill>
                  <a:prstClr val="black"/>
                </a:solidFill>
              </a:rPr>
              <a:t>Cancer anal</a:t>
            </a:r>
            <a:r>
              <a:rPr lang="en-US" altLang="en-US" sz="2000" dirty="0">
                <a:solidFill>
                  <a:prstClr val="black"/>
                </a:solidFill>
              </a:rPr>
              <a:t>					</a:t>
            </a:r>
            <a:r>
              <a:rPr lang="en-US" altLang="en-US" sz="2000" dirty="0" smtClean="0">
                <a:solidFill>
                  <a:prstClr val="black"/>
                </a:solidFill>
              </a:rPr>
              <a:t>                            HPV</a:t>
            </a:r>
            <a:endParaRPr lang="en-US" altLang="en-US" sz="2000" dirty="0">
              <a:solidFill>
                <a:prstClr val="black"/>
              </a:solidFill>
            </a:endParaRPr>
          </a:p>
          <a:p>
            <a:pPr defTabSz="457167">
              <a:lnSpc>
                <a:spcPct val="90000"/>
              </a:lnSpc>
              <a:buClr>
                <a:srgbClr val="FF33CC"/>
              </a:buClr>
              <a:defRPr/>
            </a:pPr>
            <a:r>
              <a:rPr lang="en-US" altLang="en-US" sz="2000" dirty="0" err="1" smtClean="0">
                <a:solidFill>
                  <a:prstClr val="black"/>
                </a:solidFill>
              </a:rPr>
              <a:t>Enfermedad</a:t>
            </a:r>
            <a:r>
              <a:rPr lang="en-US" altLang="en-US" sz="2000" dirty="0" smtClean="0">
                <a:solidFill>
                  <a:prstClr val="black"/>
                </a:solidFill>
              </a:rPr>
              <a:t> de Hodgkin’s</a:t>
            </a:r>
            <a:r>
              <a:rPr lang="en-US" altLang="en-US" sz="2000" dirty="0">
                <a:solidFill>
                  <a:prstClr val="black"/>
                </a:solidFill>
              </a:rPr>
              <a:t>			</a:t>
            </a:r>
            <a:r>
              <a:rPr lang="en-US" altLang="en-US" sz="2000" dirty="0" smtClean="0">
                <a:solidFill>
                  <a:prstClr val="black"/>
                </a:solidFill>
              </a:rPr>
              <a:t>                     EBV</a:t>
            </a:r>
            <a:endParaRPr lang="en-US" altLang="en-US" sz="2000" dirty="0">
              <a:solidFill>
                <a:prstClr val="black"/>
              </a:solidFill>
            </a:endParaRPr>
          </a:p>
          <a:p>
            <a:pPr defTabSz="457167">
              <a:lnSpc>
                <a:spcPct val="90000"/>
              </a:lnSpc>
              <a:buClr>
                <a:srgbClr val="FF33CC"/>
              </a:buClr>
              <a:defRPr/>
            </a:pPr>
            <a:r>
              <a:rPr lang="en-US" altLang="en-US" sz="2000" dirty="0" smtClean="0">
                <a:solidFill>
                  <a:prstClr val="black"/>
                </a:solidFill>
              </a:rPr>
              <a:t>Carcinoma </a:t>
            </a:r>
            <a:r>
              <a:rPr lang="en-US" altLang="en-US" sz="2000" dirty="0" err="1" smtClean="0">
                <a:solidFill>
                  <a:prstClr val="black"/>
                </a:solidFill>
              </a:rPr>
              <a:t>escamoso</a:t>
            </a:r>
            <a:r>
              <a:rPr lang="en-US" altLang="en-US" sz="2000" dirty="0" smtClean="0">
                <a:solidFill>
                  <a:prstClr val="black"/>
                </a:solidFill>
              </a:rPr>
              <a:t> (oral) </a:t>
            </a:r>
            <a:r>
              <a:rPr lang="en-US" altLang="en-US" sz="2000" dirty="0">
                <a:solidFill>
                  <a:prstClr val="black"/>
                </a:solidFill>
              </a:rPr>
              <a:t>			</a:t>
            </a:r>
            <a:r>
              <a:rPr lang="en-US" altLang="en-US" sz="2000" dirty="0" smtClean="0">
                <a:solidFill>
                  <a:prstClr val="black"/>
                </a:solidFill>
              </a:rPr>
              <a:t>               HPV </a:t>
            </a:r>
            <a:endParaRPr lang="en-US" altLang="en-US" sz="2000" dirty="0">
              <a:solidFill>
                <a:prstClr val="black"/>
              </a:solidFill>
            </a:endParaRPr>
          </a:p>
          <a:p>
            <a:pPr defTabSz="457167">
              <a:lnSpc>
                <a:spcPct val="90000"/>
              </a:lnSpc>
              <a:buClr>
                <a:srgbClr val="FF33CC"/>
              </a:buClr>
              <a:defRPr/>
            </a:pPr>
            <a:r>
              <a:rPr lang="en-US" altLang="en-US" sz="2000" dirty="0" smtClean="0">
                <a:solidFill>
                  <a:prstClr val="black"/>
                </a:solidFill>
              </a:rPr>
              <a:t>Carcinoma </a:t>
            </a:r>
            <a:r>
              <a:rPr lang="en-US" altLang="en-US" sz="2000" dirty="0" err="1" smtClean="0">
                <a:solidFill>
                  <a:prstClr val="black"/>
                </a:solidFill>
              </a:rPr>
              <a:t>células</a:t>
            </a:r>
            <a:r>
              <a:rPr lang="en-US" altLang="en-US" sz="2000" dirty="0" smtClean="0">
                <a:solidFill>
                  <a:prstClr val="black"/>
                </a:solidFill>
              </a:rPr>
              <a:t> de Merkel </a:t>
            </a:r>
            <a:r>
              <a:rPr lang="en-US" altLang="en-US" sz="2000" dirty="0">
                <a:solidFill>
                  <a:prstClr val="black"/>
                </a:solidFill>
              </a:rPr>
              <a:t>				</a:t>
            </a:r>
            <a:r>
              <a:rPr lang="en-US" altLang="en-US" sz="2000" dirty="0" smtClean="0">
                <a:solidFill>
                  <a:prstClr val="black"/>
                </a:solidFill>
              </a:rPr>
              <a:t>        MCV (</a:t>
            </a:r>
            <a:r>
              <a:rPr lang="en-US" altLang="en-US" sz="2000" dirty="0" err="1" smtClean="0">
                <a:solidFill>
                  <a:prstClr val="black"/>
                </a:solidFill>
              </a:rPr>
              <a:t>poliomavirus</a:t>
            </a:r>
            <a:r>
              <a:rPr lang="en-US" altLang="en-US" sz="2000" dirty="0" smtClean="0">
                <a:solidFill>
                  <a:prstClr val="black"/>
                </a:solidFill>
              </a:rPr>
              <a:t>)</a:t>
            </a:r>
            <a:endParaRPr lang="en-US" altLang="en-US" sz="2000" dirty="0">
              <a:solidFill>
                <a:prstClr val="black"/>
              </a:solidFill>
            </a:endParaRPr>
          </a:p>
          <a:p>
            <a:pPr defTabSz="457167">
              <a:lnSpc>
                <a:spcPct val="90000"/>
              </a:lnSpc>
              <a:buClr>
                <a:srgbClr val="FF33CC"/>
              </a:buClr>
              <a:defRPr/>
            </a:pPr>
            <a:r>
              <a:rPr lang="en-US" altLang="en-US" sz="2000" dirty="0" err="1" smtClean="0">
                <a:solidFill>
                  <a:prstClr val="black"/>
                </a:solidFill>
              </a:rPr>
              <a:t>Hepatocarcinoma</a:t>
            </a:r>
            <a:r>
              <a:rPr lang="en-US" altLang="en-US" sz="2000" dirty="0">
                <a:solidFill>
                  <a:prstClr val="black"/>
                </a:solidFill>
              </a:rPr>
              <a:t>					</a:t>
            </a:r>
            <a:r>
              <a:rPr lang="en-US" altLang="en-US" sz="2000" dirty="0" smtClean="0">
                <a:solidFill>
                  <a:prstClr val="black"/>
                </a:solidFill>
              </a:rPr>
              <a:t>                     HBV</a:t>
            </a:r>
            <a:r>
              <a:rPr lang="en-US" altLang="en-US" sz="2000" dirty="0">
                <a:solidFill>
                  <a:prstClr val="black"/>
                </a:solidFill>
              </a:rPr>
              <a:t>, HCV</a:t>
            </a:r>
          </a:p>
        </p:txBody>
      </p:sp>
    </p:spTree>
    <p:extLst>
      <p:ext uri="{BB962C8B-B14F-4D97-AF65-F5344CB8AC3E}">
        <p14:creationId xmlns:p14="http://schemas.microsoft.com/office/powerpoint/2010/main" val="1002617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AutoShape 4" descr="9k="/>
          <p:cNvSpPr>
            <a:spLocks noChangeAspect="1" noChangeArrowheads="1"/>
          </p:cNvSpPr>
          <p:nvPr/>
        </p:nvSpPr>
        <p:spPr bwMode="auto">
          <a:xfrm>
            <a:off x="224367" y="46039"/>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8" rIns="91432" bIns="45718"/>
          <a:lstStyle/>
          <a:p>
            <a:pPr defTabSz="914309" fontAlgn="base">
              <a:spcBef>
                <a:spcPct val="0"/>
              </a:spcBef>
              <a:spcAft>
                <a:spcPct val="0"/>
              </a:spcAft>
            </a:pPr>
            <a:endParaRPr lang="es-AR" altLang="es-AR">
              <a:solidFill>
                <a:srgbClr val="000000"/>
              </a:solidFill>
            </a:endParaRPr>
          </a:p>
        </p:txBody>
      </p:sp>
      <p:sp>
        <p:nvSpPr>
          <p:cNvPr id="4" name="3 Rectángulo"/>
          <p:cNvSpPr/>
          <p:nvPr/>
        </p:nvSpPr>
        <p:spPr>
          <a:xfrm>
            <a:off x="3169167" y="467765"/>
            <a:ext cx="6096000" cy="523216"/>
          </a:xfrm>
          <a:prstGeom prst="rect">
            <a:avLst/>
          </a:prstGeom>
        </p:spPr>
        <p:txBody>
          <a:bodyPr lIns="91436" tIns="45718" rIns="91436" bIns="45718">
            <a:spAutoFit/>
          </a:bodyPr>
          <a:lstStyle/>
          <a:p>
            <a:pPr algn="ctr" defTabSz="914309" fontAlgn="base">
              <a:spcBef>
                <a:spcPct val="0"/>
              </a:spcBef>
              <a:spcAft>
                <a:spcPct val="0"/>
              </a:spcAft>
            </a:pPr>
            <a:r>
              <a:rPr lang="es-ES" altLang="es-AR" sz="2800" dirty="0">
                <a:solidFill>
                  <a:srgbClr val="000000"/>
                </a:solidFill>
                <a:latin typeface="Calibri" pitchFamily="34" charset="0"/>
                <a:cs typeface="Calibri" pitchFamily="34" charset="0"/>
              </a:rPr>
              <a:t>Infección por VIH en Argentina</a:t>
            </a:r>
          </a:p>
        </p:txBody>
      </p:sp>
      <p:sp>
        <p:nvSpPr>
          <p:cNvPr id="5" name="4 Rectángulo"/>
          <p:cNvSpPr/>
          <p:nvPr/>
        </p:nvSpPr>
        <p:spPr>
          <a:xfrm>
            <a:off x="8294571" y="6176007"/>
            <a:ext cx="2189223" cy="276995"/>
          </a:xfrm>
          <a:prstGeom prst="rect">
            <a:avLst/>
          </a:prstGeom>
        </p:spPr>
        <p:txBody>
          <a:bodyPr wrap="square" lIns="91436" tIns="45718" rIns="91436" bIns="45718">
            <a:spAutoFit/>
          </a:bodyPr>
          <a:lstStyle/>
          <a:p>
            <a:r>
              <a:rPr lang="es-AR" sz="1200" dirty="0">
                <a:solidFill>
                  <a:srgbClr val="000000"/>
                </a:solidFill>
                <a:latin typeface="Calibri" pitchFamily="34" charset="0"/>
                <a:cs typeface="Calibri" pitchFamily="34" charset="0"/>
              </a:rPr>
              <a:t>Programa Nacional de Sida 2017</a:t>
            </a:r>
          </a:p>
        </p:txBody>
      </p:sp>
      <p:pic>
        <p:nvPicPr>
          <p:cNvPr id="6" name="Picture 1"/>
          <p:cNvPicPr>
            <a:picLocks noChangeAspect="1" noChangeArrowheads="1"/>
          </p:cNvPicPr>
          <p:nvPr/>
        </p:nvPicPr>
        <p:blipFill rotWithShape="1">
          <a:blip r:embed="rId2"/>
          <a:srcRect l="22684" t="18514" r="54379" b="42426"/>
          <a:stretch/>
        </p:blipFill>
        <p:spPr bwMode="auto">
          <a:xfrm>
            <a:off x="1548209" y="1421872"/>
            <a:ext cx="2208127" cy="2243137"/>
          </a:xfrm>
          <a:prstGeom prst="rect">
            <a:avLst/>
          </a:prstGeom>
          <a:ln>
            <a:noFill/>
          </a:ln>
          <a:effectLst>
            <a:outerShdw blurRad="292100" dist="139700" dir="2700000" algn="tl" rotWithShape="0">
              <a:srgbClr val="333333">
                <a:alpha val="65000"/>
              </a:srgbClr>
            </a:outerShdw>
          </a:effectLst>
        </p:spPr>
      </p:pic>
      <p:pic>
        <p:nvPicPr>
          <p:cNvPr id="8" name="Picture 1"/>
          <p:cNvPicPr>
            <a:picLocks noChangeAspect="1" noChangeArrowheads="1"/>
          </p:cNvPicPr>
          <p:nvPr/>
        </p:nvPicPr>
        <p:blipFill rotWithShape="1">
          <a:blip r:embed="rId2"/>
          <a:srcRect l="65504" t="18514" r="5704" b="54209"/>
          <a:stretch/>
        </p:blipFill>
        <p:spPr bwMode="auto">
          <a:xfrm>
            <a:off x="1265857" y="4213361"/>
            <a:ext cx="2772833" cy="1565347"/>
          </a:xfrm>
          <a:prstGeom prst="rect">
            <a:avLst/>
          </a:prstGeom>
          <a:ln>
            <a:noFill/>
          </a:ln>
          <a:effectLst>
            <a:outerShdw blurRad="292100" dist="139700" dir="2700000" algn="tl" rotWithShape="0">
              <a:srgbClr val="333333">
                <a:alpha val="65000"/>
              </a:srgbClr>
            </a:outerShdw>
          </a:effectLst>
        </p:spPr>
      </p:pic>
      <p:pic>
        <p:nvPicPr>
          <p:cNvPr id="9" name="Picture 3"/>
          <p:cNvPicPr>
            <a:picLocks noChangeAspect="1" noChangeArrowheads="1"/>
          </p:cNvPicPr>
          <p:nvPr/>
        </p:nvPicPr>
        <p:blipFill>
          <a:blip r:embed="rId3"/>
          <a:srcRect l="71410" t="26074" r="5704" b="37386"/>
          <a:stretch>
            <a:fillRect/>
          </a:stretch>
        </p:blipFill>
        <p:spPr bwMode="auto">
          <a:xfrm>
            <a:off x="6111753" y="1690474"/>
            <a:ext cx="3680835" cy="35069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2966414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52" y="2307276"/>
            <a:ext cx="10090297" cy="523216"/>
          </a:xfrm>
          <a:prstGeom prst="rect">
            <a:avLst/>
          </a:prstGeom>
        </p:spPr>
        <p:txBody>
          <a:bodyPr wrap="square" lIns="91434" tIns="45718" rIns="91434" bIns="45718">
            <a:spAutoFit/>
          </a:bodyPr>
          <a:lstStyle/>
          <a:p>
            <a:pPr defTabSz="914332"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smtClean="0"/>
              <a:t>Neoplasias asociadas: sarcoma de </a:t>
            </a:r>
            <a:r>
              <a:rPr lang="es-AR" dirty="0" err="1" smtClean="0"/>
              <a:t>kaposi</a:t>
            </a:r>
            <a:r>
              <a:rPr lang="es-AR" dirty="0" smtClean="0"/>
              <a:t> </a:t>
            </a:r>
            <a:endParaRPr lang="es-AR" dirty="0"/>
          </a:p>
        </p:txBody>
      </p:sp>
      <p:sp>
        <p:nvSpPr>
          <p:cNvPr id="5" name="4 Rectángulo"/>
          <p:cNvSpPr/>
          <p:nvPr/>
        </p:nvSpPr>
        <p:spPr>
          <a:xfrm>
            <a:off x="299448" y="2126622"/>
            <a:ext cx="7336464" cy="4031873"/>
          </a:xfrm>
          <a:prstGeom prst="rect">
            <a:avLst/>
          </a:prstGeom>
        </p:spPr>
        <p:txBody>
          <a:bodyPr wrap="square">
            <a:spAutoFit/>
          </a:bodyPr>
          <a:lstStyle/>
          <a:p>
            <a:pPr marL="457200" indent="-457200" defTabSz="457167">
              <a:lnSpc>
                <a:spcPct val="80000"/>
              </a:lnSpc>
              <a:buFont typeface="Wingdings" pitchFamily="2" charset="2"/>
              <a:buChar char="§"/>
            </a:pPr>
            <a:r>
              <a:rPr lang="es-ES" altLang="es-ES_tradnl" sz="3200" dirty="0" smtClean="0">
                <a:solidFill>
                  <a:prstClr val="black"/>
                </a:solidFill>
                <a:ea typeface="MS PGothic" charset="-128"/>
              </a:rPr>
              <a:t>Es la neoplasia más </a:t>
            </a:r>
            <a:r>
              <a:rPr lang="es-ES" altLang="es-ES_tradnl" sz="3200" dirty="0">
                <a:solidFill>
                  <a:prstClr val="black"/>
                </a:solidFill>
                <a:ea typeface="MS PGothic" charset="-128"/>
              </a:rPr>
              <a:t>frecuentemente encontrado en los pacientes </a:t>
            </a:r>
            <a:r>
              <a:rPr lang="es-ES" altLang="es-ES_tradnl" sz="3200" dirty="0" smtClean="0">
                <a:solidFill>
                  <a:prstClr val="black"/>
                </a:solidFill>
                <a:ea typeface="MS PGothic" charset="-128"/>
              </a:rPr>
              <a:t>con VIH.</a:t>
            </a:r>
            <a:endParaRPr lang="es-ES" altLang="es-ES_tradnl" sz="3200" dirty="0">
              <a:solidFill>
                <a:prstClr val="black"/>
              </a:solidFill>
              <a:ea typeface="MS PGothic" charset="-128"/>
            </a:endParaRPr>
          </a:p>
          <a:p>
            <a:pPr marL="457200" indent="-457200" defTabSz="457167">
              <a:lnSpc>
                <a:spcPct val="80000"/>
              </a:lnSpc>
              <a:buFont typeface="Wingdings" pitchFamily="2" charset="2"/>
              <a:buChar char="§"/>
            </a:pPr>
            <a:r>
              <a:rPr lang="es-ES" altLang="es-ES_tradnl" sz="3200" dirty="0" smtClean="0">
                <a:solidFill>
                  <a:prstClr val="black"/>
                </a:solidFill>
                <a:ea typeface="MS PGothic" charset="-128"/>
              </a:rPr>
              <a:t>Puede </a:t>
            </a:r>
            <a:r>
              <a:rPr lang="es-ES" altLang="es-ES_tradnl" sz="3200" dirty="0">
                <a:solidFill>
                  <a:prstClr val="black"/>
                </a:solidFill>
                <a:ea typeface="MS PGothic" charset="-128"/>
              </a:rPr>
              <a:t>presentarse con cualquier grado de </a:t>
            </a:r>
            <a:r>
              <a:rPr lang="es-ES" altLang="es-ES_tradnl" sz="3200" dirty="0" smtClean="0">
                <a:solidFill>
                  <a:prstClr val="black"/>
                </a:solidFill>
                <a:ea typeface="MS PGothic" charset="-128"/>
              </a:rPr>
              <a:t>inmunosupresión.</a:t>
            </a:r>
            <a:endParaRPr lang="es-ES" altLang="es-ES_tradnl" sz="3200" dirty="0">
              <a:solidFill>
                <a:prstClr val="black"/>
              </a:solidFill>
              <a:ea typeface="MS PGothic" charset="-128"/>
            </a:endParaRPr>
          </a:p>
          <a:p>
            <a:pPr marL="457200" indent="-457200" defTabSz="457167">
              <a:lnSpc>
                <a:spcPct val="80000"/>
              </a:lnSpc>
              <a:buFont typeface="Wingdings" pitchFamily="2" charset="2"/>
              <a:buChar char="§"/>
            </a:pPr>
            <a:r>
              <a:rPr lang="es-ES" altLang="es-ES_tradnl" sz="3200" dirty="0">
                <a:solidFill>
                  <a:prstClr val="black"/>
                </a:solidFill>
                <a:ea typeface="MS PGothic" charset="-128"/>
              </a:rPr>
              <a:t>Se origina en las células </a:t>
            </a:r>
            <a:r>
              <a:rPr lang="es-ES" altLang="es-ES_tradnl" sz="3200" dirty="0" err="1">
                <a:solidFill>
                  <a:prstClr val="black"/>
                </a:solidFill>
                <a:ea typeface="MS PGothic" charset="-128"/>
              </a:rPr>
              <a:t>mesenquimales</a:t>
            </a:r>
            <a:r>
              <a:rPr lang="es-ES" altLang="es-ES_tradnl" sz="3200" dirty="0">
                <a:solidFill>
                  <a:prstClr val="black"/>
                </a:solidFill>
                <a:ea typeface="MS PGothic" charset="-128"/>
              </a:rPr>
              <a:t> (endoteliales y musculares lisas</a:t>
            </a:r>
            <a:r>
              <a:rPr lang="es-ES" altLang="es-ES_tradnl" sz="3200" dirty="0" smtClean="0">
                <a:solidFill>
                  <a:prstClr val="black"/>
                </a:solidFill>
                <a:ea typeface="MS PGothic" charset="-128"/>
              </a:rPr>
              <a:t>) y son característicamente </a:t>
            </a:r>
            <a:r>
              <a:rPr lang="es-ES" altLang="es-ES_tradnl" sz="3200" dirty="0" err="1" smtClean="0">
                <a:solidFill>
                  <a:prstClr val="black"/>
                </a:solidFill>
                <a:ea typeface="MS PGothic" charset="-128"/>
              </a:rPr>
              <a:t>multicéntricos</a:t>
            </a:r>
            <a:r>
              <a:rPr lang="es-ES" altLang="es-ES_tradnl" sz="3200" dirty="0" smtClean="0">
                <a:solidFill>
                  <a:prstClr val="black"/>
                </a:solidFill>
                <a:ea typeface="MS PGothic" charset="-128"/>
              </a:rPr>
              <a:t>.</a:t>
            </a:r>
            <a:endParaRPr lang="es-ES" altLang="es-ES_tradnl" sz="3200" dirty="0">
              <a:solidFill>
                <a:prstClr val="black"/>
              </a:solidFill>
              <a:ea typeface="MS PGothic" charset="-128"/>
            </a:endParaRPr>
          </a:p>
          <a:p>
            <a:pPr marL="457200" indent="-457200" defTabSz="457167">
              <a:lnSpc>
                <a:spcPct val="80000"/>
              </a:lnSpc>
              <a:buFont typeface="Wingdings" pitchFamily="2" charset="2"/>
              <a:buChar char="§"/>
            </a:pPr>
            <a:r>
              <a:rPr lang="es-ES" altLang="es-ES_tradnl" sz="3200" dirty="0" smtClean="0">
                <a:solidFill>
                  <a:prstClr val="black"/>
                </a:solidFill>
                <a:ea typeface="MS PGothic" charset="-128"/>
              </a:rPr>
              <a:t>La etiología se asocia al herpes </a:t>
            </a:r>
            <a:r>
              <a:rPr lang="es-ES" altLang="es-ES_tradnl" sz="3200" dirty="0">
                <a:solidFill>
                  <a:prstClr val="black"/>
                </a:solidFill>
                <a:ea typeface="MS PGothic" charset="-128"/>
              </a:rPr>
              <a:t>virus tipo 8 (HHV-8</a:t>
            </a:r>
            <a:r>
              <a:rPr lang="es-ES" altLang="es-ES_tradnl" sz="3200" dirty="0" smtClean="0">
                <a:solidFill>
                  <a:prstClr val="black"/>
                </a:solidFill>
                <a:ea typeface="MS PGothic" charset="-128"/>
              </a:rPr>
              <a:t>) y la mayoría de los pacientes que los presentan son HSH.</a:t>
            </a:r>
            <a:endParaRPr lang="es-ES" altLang="es-ES_tradnl" sz="3200" dirty="0">
              <a:solidFill>
                <a:prstClr val="black"/>
              </a:solidFill>
              <a:ea typeface="MS PGothic" charset="-128"/>
            </a:endParaRPr>
          </a:p>
        </p:txBody>
      </p:sp>
      <p:pic>
        <p:nvPicPr>
          <p:cNvPr id="6" name="Picture 2" descr="Sarcoma de Kaposi cutáne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2364" y="2806533"/>
            <a:ext cx="4030931" cy="2672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376139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52" y="2307276"/>
            <a:ext cx="10090297" cy="523216"/>
          </a:xfrm>
          <a:prstGeom prst="rect">
            <a:avLst/>
          </a:prstGeom>
        </p:spPr>
        <p:txBody>
          <a:bodyPr wrap="square" lIns="91434" tIns="45718" rIns="91434" bIns="45718">
            <a:spAutoFit/>
          </a:bodyPr>
          <a:lstStyle/>
          <a:p>
            <a:pPr defTabSz="914332"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smtClean="0"/>
              <a:t>Neoplasias asociadas: sarcoma de </a:t>
            </a:r>
            <a:r>
              <a:rPr lang="es-AR" dirty="0" err="1" smtClean="0"/>
              <a:t>kaposi</a:t>
            </a:r>
            <a:r>
              <a:rPr lang="es-AR" dirty="0" smtClean="0"/>
              <a:t> </a:t>
            </a:r>
            <a:endParaRPr lang="es-AR" dirty="0"/>
          </a:p>
        </p:txBody>
      </p:sp>
      <p:pic>
        <p:nvPicPr>
          <p:cNvPr id="6" name="Picture 2" descr="diapo 5"/>
          <p:cNvPicPr>
            <a:picLocks noChangeAspect="1" noChangeArrowheads="1"/>
          </p:cNvPicPr>
          <p:nvPr/>
        </p:nvPicPr>
        <p:blipFill>
          <a:blip r:embed="rId2">
            <a:extLst>
              <a:ext uri="{28A0092B-C50C-407E-A947-70E740481C1C}">
                <a14:useLocalDpi xmlns:a14="http://schemas.microsoft.com/office/drawing/2010/main" val="0"/>
              </a:ext>
            </a:extLst>
          </a:blip>
          <a:srcRect b="17436"/>
          <a:stretch>
            <a:fillRect/>
          </a:stretch>
        </p:blipFill>
        <p:spPr bwMode="auto">
          <a:xfrm>
            <a:off x="6585325" y="2381705"/>
            <a:ext cx="4275925" cy="3459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Rectángulo"/>
          <p:cNvSpPr/>
          <p:nvPr/>
        </p:nvSpPr>
        <p:spPr>
          <a:xfrm>
            <a:off x="266040" y="2307276"/>
            <a:ext cx="6096001" cy="3416320"/>
          </a:xfrm>
          <a:prstGeom prst="rect">
            <a:avLst/>
          </a:prstGeom>
        </p:spPr>
        <p:txBody>
          <a:bodyPr>
            <a:spAutoFit/>
          </a:bodyPr>
          <a:lstStyle/>
          <a:p>
            <a:pPr defTabSz="457167"/>
            <a:endParaRPr lang="es-MX" sz="2400" dirty="0">
              <a:solidFill>
                <a:prstClr val="black"/>
              </a:solidFill>
            </a:endParaRPr>
          </a:p>
          <a:p>
            <a:pPr marL="342900" indent="-342900" defTabSz="457167">
              <a:buFont typeface="Wingdings" pitchFamily="2" charset="2"/>
              <a:buChar char="§"/>
            </a:pPr>
            <a:r>
              <a:rPr lang="es-MX" sz="2400" dirty="0" smtClean="0">
                <a:solidFill>
                  <a:prstClr val="black"/>
                </a:solidFill>
              </a:rPr>
              <a:t>Puede asociarse </a:t>
            </a:r>
            <a:r>
              <a:rPr lang="es-MX" sz="2400" dirty="0">
                <a:solidFill>
                  <a:prstClr val="black"/>
                </a:solidFill>
              </a:rPr>
              <a:t>con linfoma de efusión primaria, enfermedad de </a:t>
            </a:r>
            <a:r>
              <a:rPr lang="es-MX" sz="2400" dirty="0" err="1">
                <a:solidFill>
                  <a:prstClr val="black"/>
                </a:solidFill>
              </a:rPr>
              <a:t>Castleman</a:t>
            </a:r>
            <a:r>
              <a:rPr lang="es-MX" sz="2400" dirty="0">
                <a:solidFill>
                  <a:prstClr val="black"/>
                </a:solidFill>
              </a:rPr>
              <a:t> y </a:t>
            </a:r>
            <a:r>
              <a:rPr lang="es-MX" sz="2400" dirty="0" err="1">
                <a:solidFill>
                  <a:prstClr val="black"/>
                </a:solidFill>
              </a:rPr>
              <a:t>linfadenopatía</a:t>
            </a:r>
            <a:r>
              <a:rPr lang="es-MX" sz="2400" dirty="0">
                <a:solidFill>
                  <a:prstClr val="black"/>
                </a:solidFill>
              </a:rPr>
              <a:t> </a:t>
            </a:r>
            <a:r>
              <a:rPr lang="es-MX" sz="2400" dirty="0" err="1">
                <a:solidFill>
                  <a:prstClr val="black"/>
                </a:solidFill>
              </a:rPr>
              <a:t>angioinmunoblástica</a:t>
            </a:r>
            <a:r>
              <a:rPr lang="es-MX" sz="2400" dirty="0">
                <a:solidFill>
                  <a:prstClr val="black"/>
                </a:solidFill>
              </a:rPr>
              <a:t> en el </a:t>
            </a:r>
            <a:r>
              <a:rPr lang="es-MX" sz="2400" dirty="0" smtClean="0">
                <a:solidFill>
                  <a:prstClr val="black"/>
                </a:solidFill>
              </a:rPr>
              <a:t>VIH.</a:t>
            </a:r>
          </a:p>
          <a:p>
            <a:pPr marL="342900" indent="-342900" defTabSz="457167">
              <a:buFont typeface="Wingdings" pitchFamily="2" charset="2"/>
              <a:buChar char="§"/>
            </a:pPr>
            <a:endParaRPr lang="es-MX" sz="2400" dirty="0">
              <a:solidFill>
                <a:prstClr val="black"/>
              </a:solidFill>
            </a:endParaRPr>
          </a:p>
          <a:p>
            <a:pPr marL="342900" indent="-342900" defTabSz="457167">
              <a:buFont typeface="Wingdings" pitchFamily="2" charset="2"/>
              <a:buChar char="§"/>
            </a:pPr>
            <a:r>
              <a:rPr lang="es-MX" sz="2400" dirty="0" smtClean="0">
                <a:solidFill>
                  <a:prstClr val="black"/>
                </a:solidFill>
              </a:rPr>
              <a:t>Las </a:t>
            </a:r>
            <a:r>
              <a:rPr lang="es-MX" sz="2400" dirty="0" err="1">
                <a:solidFill>
                  <a:prstClr val="black"/>
                </a:solidFill>
              </a:rPr>
              <a:t>citocinas</a:t>
            </a:r>
            <a:r>
              <a:rPr lang="es-MX" sz="2400" dirty="0">
                <a:solidFill>
                  <a:prstClr val="black"/>
                </a:solidFill>
              </a:rPr>
              <a:t> </a:t>
            </a:r>
            <a:r>
              <a:rPr lang="es-MX" sz="2400" dirty="0" err="1">
                <a:solidFill>
                  <a:prstClr val="black"/>
                </a:solidFill>
              </a:rPr>
              <a:t>angiogénicas</a:t>
            </a:r>
            <a:r>
              <a:rPr lang="es-MX" sz="2400" dirty="0">
                <a:solidFill>
                  <a:prstClr val="black"/>
                </a:solidFill>
              </a:rPr>
              <a:t> e inflamatorias inducidas por el sarcoma de Kaposi y el VIH también estimulan el crecimiento de las células del sarcoma de Kaposi.</a:t>
            </a:r>
            <a:endParaRPr lang="es-AR" sz="2400" dirty="0">
              <a:solidFill>
                <a:prstClr val="black"/>
              </a:solidFill>
            </a:endParaRPr>
          </a:p>
        </p:txBody>
      </p:sp>
    </p:spTree>
    <p:extLst>
      <p:ext uri="{BB962C8B-B14F-4D97-AF65-F5344CB8AC3E}">
        <p14:creationId xmlns:p14="http://schemas.microsoft.com/office/powerpoint/2010/main" val="147120232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52" y="2307276"/>
            <a:ext cx="10090297" cy="523216"/>
          </a:xfrm>
          <a:prstGeom prst="rect">
            <a:avLst/>
          </a:prstGeom>
        </p:spPr>
        <p:txBody>
          <a:bodyPr wrap="square" lIns="91434" tIns="45718" rIns="91434" bIns="45718">
            <a:spAutoFit/>
          </a:bodyPr>
          <a:lstStyle/>
          <a:p>
            <a:pPr defTabSz="914332"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smtClean="0"/>
              <a:t>Neoplasias asociadas: sarcoma de </a:t>
            </a:r>
            <a:r>
              <a:rPr lang="es-AR" dirty="0" err="1" smtClean="0"/>
              <a:t>kaposi</a:t>
            </a:r>
            <a:r>
              <a:rPr lang="es-AR" dirty="0" smtClean="0"/>
              <a:t> </a:t>
            </a:r>
            <a:endParaRPr lang="es-AR" dirty="0"/>
          </a:p>
        </p:txBody>
      </p:sp>
      <p:pic>
        <p:nvPicPr>
          <p:cNvPr id="6" name="Picture 2" descr="Sarcoma de Kaposi bo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726" y="2556594"/>
            <a:ext cx="5241851"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Sarcoma de Kaposi MMII"/>
          <p:cNvPicPr>
            <a:picLocks noChangeAspect="1" noChangeArrowheads="1"/>
          </p:cNvPicPr>
          <p:nvPr/>
        </p:nvPicPr>
        <p:blipFill>
          <a:blip r:embed="rId3">
            <a:lum contrast="-6000"/>
            <a:extLst>
              <a:ext uri="{28A0092B-C50C-407E-A947-70E740481C1C}">
                <a14:useLocalDpi xmlns:a14="http://schemas.microsoft.com/office/drawing/2010/main" val="0"/>
              </a:ext>
            </a:extLst>
          </a:blip>
          <a:srcRect l="12300" r="17538"/>
          <a:stretch>
            <a:fillRect/>
          </a:stretch>
        </p:blipFill>
        <p:spPr bwMode="auto">
          <a:xfrm>
            <a:off x="7192985" y="2105253"/>
            <a:ext cx="4013739" cy="3855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578917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52" y="2307276"/>
            <a:ext cx="10090297" cy="523216"/>
          </a:xfrm>
          <a:prstGeom prst="rect">
            <a:avLst/>
          </a:prstGeom>
        </p:spPr>
        <p:txBody>
          <a:bodyPr wrap="square" lIns="91434" tIns="45718" rIns="91434" bIns="45718">
            <a:spAutoFit/>
          </a:bodyPr>
          <a:lstStyle/>
          <a:p>
            <a:pPr defTabSz="914332"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smtClean="0"/>
              <a:t>Neoplasias asociadas: sarcoma de </a:t>
            </a:r>
            <a:r>
              <a:rPr lang="es-AR" dirty="0" err="1" smtClean="0"/>
              <a:t>kaposi</a:t>
            </a:r>
            <a:r>
              <a:rPr lang="es-AR" dirty="0" smtClean="0"/>
              <a:t> </a:t>
            </a:r>
            <a:endParaRPr lang="es-AR" dirty="0"/>
          </a:p>
        </p:txBody>
      </p:sp>
      <p:pic>
        <p:nvPicPr>
          <p:cNvPr id="6" name="Picture 2" descr="Sarcoma de Kaposi boca"/>
          <p:cNvPicPr>
            <a:picLocks noChangeAspect="1" noChangeArrowheads="1"/>
          </p:cNvPicPr>
          <p:nvPr/>
        </p:nvPicPr>
        <p:blipFill rotWithShape="1">
          <a:blip r:embed="rId2">
            <a:extLst>
              <a:ext uri="{28A0092B-C50C-407E-A947-70E740481C1C}">
                <a14:useLocalDpi xmlns:a14="http://schemas.microsoft.com/office/drawing/2010/main" val="0"/>
              </a:ext>
            </a:extLst>
          </a:blip>
          <a:srcRect l="7402" r="7608"/>
          <a:stretch/>
        </p:blipFill>
        <p:spPr bwMode="auto">
          <a:xfrm>
            <a:off x="6900531" y="2645021"/>
            <a:ext cx="445507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Rectángulo"/>
          <p:cNvSpPr/>
          <p:nvPr/>
        </p:nvSpPr>
        <p:spPr>
          <a:xfrm>
            <a:off x="326070" y="2453645"/>
            <a:ext cx="6096001" cy="3637919"/>
          </a:xfrm>
          <a:prstGeom prst="rect">
            <a:avLst/>
          </a:prstGeom>
        </p:spPr>
        <p:txBody>
          <a:bodyPr>
            <a:spAutoFit/>
          </a:bodyPr>
          <a:lstStyle/>
          <a:p>
            <a:pPr marL="342900" indent="-342900" defTabSz="457167">
              <a:lnSpc>
                <a:spcPct val="80000"/>
              </a:lnSpc>
              <a:buClr>
                <a:prstClr val="black"/>
              </a:buClr>
              <a:buFont typeface="Wingdings" pitchFamily="2" charset="2"/>
              <a:buChar char="§"/>
            </a:pPr>
            <a:r>
              <a:rPr lang="es-ES" altLang="es-ES_tradnl" sz="2400" dirty="0">
                <a:solidFill>
                  <a:prstClr val="black"/>
                </a:solidFill>
                <a:ea typeface="MS PGothic" charset="-128"/>
              </a:rPr>
              <a:t>En &gt;90% la localización es </a:t>
            </a:r>
            <a:r>
              <a:rPr lang="es-ES" altLang="es-ES_tradnl" sz="2400" dirty="0" smtClean="0">
                <a:solidFill>
                  <a:prstClr val="black"/>
                </a:solidFill>
                <a:ea typeface="MS PGothic" charset="-128"/>
              </a:rPr>
              <a:t>cutánea pudiendo coexistir </a:t>
            </a:r>
            <a:r>
              <a:rPr lang="es-ES" altLang="es-ES_tradnl" sz="2400" dirty="0">
                <a:solidFill>
                  <a:prstClr val="black"/>
                </a:solidFill>
                <a:ea typeface="MS PGothic" charset="-128"/>
              </a:rPr>
              <a:t>con otras </a:t>
            </a:r>
            <a:r>
              <a:rPr lang="es-ES" altLang="es-ES_tradnl" sz="2400" dirty="0" smtClean="0">
                <a:solidFill>
                  <a:prstClr val="black"/>
                </a:solidFill>
                <a:ea typeface="MS PGothic" charset="-128"/>
              </a:rPr>
              <a:t>localizaciones.</a:t>
            </a:r>
          </a:p>
          <a:p>
            <a:pPr marL="342900" indent="-342900" defTabSz="457167">
              <a:lnSpc>
                <a:spcPct val="80000"/>
              </a:lnSpc>
              <a:buClr>
                <a:prstClr val="black"/>
              </a:buClr>
              <a:buFont typeface="Wingdings" pitchFamily="2" charset="2"/>
              <a:buChar char="§"/>
            </a:pPr>
            <a:endParaRPr lang="es-ES" altLang="es-ES_tradnl" sz="2400" dirty="0">
              <a:solidFill>
                <a:prstClr val="black"/>
              </a:solidFill>
              <a:ea typeface="MS PGothic" charset="-128"/>
            </a:endParaRPr>
          </a:p>
          <a:p>
            <a:pPr marL="342900" indent="-342900" defTabSz="457167">
              <a:lnSpc>
                <a:spcPct val="80000"/>
              </a:lnSpc>
              <a:buClr>
                <a:prstClr val="black"/>
              </a:buClr>
              <a:buFont typeface="Wingdings" pitchFamily="2" charset="2"/>
              <a:buChar char="§"/>
            </a:pPr>
            <a:r>
              <a:rPr lang="es-ES" altLang="es-ES_tradnl" sz="2400" dirty="0">
                <a:solidFill>
                  <a:prstClr val="black"/>
                </a:solidFill>
                <a:ea typeface="MS PGothic" charset="-128"/>
              </a:rPr>
              <a:t>En 5% afectación exclusiva de la mucosa </a:t>
            </a:r>
            <a:r>
              <a:rPr lang="es-ES" altLang="es-ES_tradnl" sz="2400" dirty="0" smtClean="0">
                <a:solidFill>
                  <a:prstClr val="black"/>
                </a:solidFill>
                <a:ea typeface="MS PGothic" charset="-128"/>
              </a:rPr>
              <a:t>oral en paladar y mucosa gingival.</a:t>
            </a:r>
          </a:p>
          <a:p>
            <a:pPr marL="342900" indent="-342900" defTabSz="457167">
              <a:lnSpc>
                <a:spcPct val="80000"/>
              </a:lnSpc>
              <a:buClr>
                <a:prstClr val="black"/>
              </a:buClr>
              <a:buFont typeface="Wingdings" pitchFamily="2" charset="2"/>
              <a:buChar char="§"/>
            </a:pPr>
            <a:endParaRPr lang="es-ES" altLang="es-ES_tradnl" sz="2400" dirty="0" smtClean="0">
              <a:solidFill>
                <a:prstClr val="black"/>
              </a:solidFill>
              <a:ea typeface="MS PGothic" charset="-128"/>
            </a:endParaRPr>
          </a:p>
          <a:p>
            <a:pPr marL="342900" indent="-342900" defTabSz="457167">
              <a:lnSpc>
                <a:spcPct val="80000"/>
              </a:lnSpc>
              <a:buClr>
                <a:prstClr val="black"/>
              </a:buClr>
              <a:buFont typeface="Wingdings" pitchFamily="2" charset="2"/>
              <a:buChar char="§"/>
            </a:pPr>
            <a:r>
              <a:rPr lang="es-ES" altLang="es-ES_tradnl" sz="2400" dirty="0" smtClean="0">
                <a:solidFill>
                  <a:prstClr val="black"/>
                </a:solidFill>
                <a:ea typeface="MS PGothic" charset="-128"/>
              </a:rPr>
              <a:t>El compromiso puede ser visceral siendo los órganos más afectados el estómago</a:t>
            </a:r>
            <a:r>
              <a:rPr lang="es-ES" altLang="es-ES_tradnl" sz="2400" dirty="0">
                <a:solidFill>
                  <a:prstClr val="black"/>
                </a:solidFill>
                <a:ea typeface="MS PGothic" charset="-128"/>
              </a:rPr>
              <a:t>, duodeno, </a:t>
            </a:r>
            <a:r>
              <a:rPr lang="es-ES" altLang="es-ES_tradnl" sz="2400" dirty="0" smtClean="0">
                <a:solidFill>
                  <a:prstClr val="black"/>
                </a:solidFill>
                <a:ea typeface="MS PGothic" charset="-128"/>
              </a:rPr>
              <a:t>colon y pulmón. </a:t>
            </a:r>
          </a:p>
          <a:p>
            <a:pPr defTabSz="457167">
              <a:lnSpc>
                <a:spcPct val="80000"/>
              </a:lnSpc>
              <a:buClr>
                <a:prstClr val="black"/>
              </a:buClr>
            </a:pPr>
            <a:endParaRPr lang="es-ES" altLang="es-ES_tradnl" sz="2400" dirty="0" smtClean="0">
              <a:solidFill>
                <a:prstClr val="black"/>
              </a:solidFill>
              <a:ea typeface="MS PGothic" charset="-128"/>
            </a:endParaRPr>
          </a:p>
          <a:p>
            <a:pPr marL="342900" indent="-342900" defTabSz="457167">
              <a:lnSpc>
                <a:spcPct val="80000"/>
              </a:lnSpc>
              <a:buClr>
                <a:prstClr val="black"/>
              </a:buClr>
              <a:buFont typeface="Wingdings" pitchFamily="2" charset="2"/>
              <a:buChar char="§"/>
            </a:pPr>
            <a:r>
              <a:rPr lang="es-ES" altLang="es-ES_tradnl" sz="2400" dirty="0" smtClean="0">
                <a:solidFill>
                  <a:prstClr val="black"/>
                </a:solidFill>
                <a:ea typeface="MS PGothic" charset="-128"/>
              </a:rPr>
              <a:t>El diagnóstico es clínico y puede corroborarse con biopsia</a:t>
            </a:r>
            <a:endParaRPr lang="es-ES" altLang="es-ES_tradnl" sz="2400" dirty="0">
              <a:solidFill>
                <a:prstClr val="black"/>
              </a:solidFill>
              <a:ea typeface="MS PGothic" charset="-128"/>
            </a:endParaRPr>
          </a:p>
        </p:txBody>
      </p:sp>
    </p:spTree>
    <p:extLst>
      <p:ext uri="{BB962C8B-B14F-4D97-AF65-F5344CB8AC3E}">
        <p14:creationId xmlns:p14="http://schemas.microsoft.com/office/powerpoint/2010/main" val="341750881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52" y="2307276"/>
            <a:ext cx="10090297" cy="523216"/>
          </a:xfrm>
          <a:prstGeom prst="rect">
            <a:avLst/>
          </a:prstGeom>
        </p:spPr>
        <p:txBody>
          <a:bodyPr wrap="square" lIns="91434" tIns="45718" rIns="91434" bIns="45718">
            <a:spAutoFit/>
          </a:bodyPr>
          <a:lstStyle/>
          <a:p>
            <a:pPr defTabSz="914332"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smtClean="0"/>
              <a:t>Neoplasias asociadas: sarcoma de </a:t>
            </a:r>
            <a:r>
              <a:rPr lang="es-AR" dirty="0" err="1" smtClean="0"/>
              <a:t>kaposi</a:t>
            </a:r>
            <a:r>
              <a:rPr lang="es-AR" dirty="0" smtClean="0"/>
              <a:t> </a:t>
            </a:r>
            <a:endParaRPr lang="es-AR" dirty="0"/>
          </a:p>
        </p:txBody>
      </p:sp>
      <p:pic>
        <p:nvPicPr>
          <p:cNvPr id="8" name="Picture 2" descr="diapo 5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497" y="2569116"/>
            <a:ext cx="4529463" cy="334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Resultado de imagen para sarcoma de kaposi gastrico"/>
          <p:cNvPicPr>
            <a:picLocks noChangeAspect="1" noChangeArrowheads="1"/>
          </p:cNvPicPr>
          <p:nvPr/>
        </p:nvPicPr>
        <p:blipFill rotWithShape="1">
          <a:blip r:embed="rId3">
            <a:extLst>
              <a:ext uri="{28A0092B-C50C-407E-A947-70E740481C1C}">
                <a14:useLocalDpi xmlns:a14="http://schemas.microsoft.com/office/drawing/2010/main" val="0"/>
              </a:ext>
            </a:extLst>
          </a:blip>
          <a:srcRect l="-17531" t="16010" r="40521" b="22495"/>
          <a:stretch/>
        </p:blipFill>
        <p:spPr bwMode="auto">
          <a:xfrm>
            <a:off x="5103661" y="2443499"/>
            <a:ext cx="6220047" cy="3473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407055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52" y="2307276"/>
            <a:ext cx="10090297" cy="523216"/>
          </a:xfrm>
          <a:prstGeom prst="rect">
            <a:avLst/>
          </a:prstGeom>
        </p:spPr>
        <p:txBody>
          <a:bodyPr wrap="square" lIns="91434" tIns="45718" rIns="91434" bIns="45718">
            <a:spAutoFit/>
          </a:bodyPr>
          <a:lstStyle/>
          <a:p>
            <a:pPr defTabSz="914332"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smtClean="0"/>
              <a:t>Neoplasias asociadas: tratamiento del sarcoma de </a:t>
            </a:r>
            <a:r>
              <a:rPr lang="es-AR" dirty="0" err="1" smtClean="0"/>
              <a:t>kaposi</a:t>
            </a:r>
            <a:r>
              <a:rPr lang="es-AR" dirty="0" smtClean="0"/>
              <a:t> </a:t>
            </a:r>
            <a:endParaRPr lang="es-AR" dirty="0"/>
          </a:p>
        </p:txBody>
      </p:sp>
      <p:sp>
        <p:nvSpPr>
          <p:cNvPr id="3" name="2 Rectángulo"/>
          <p:cNvSpPr/>
          <p:nvPr/>
        </p:nvSpPr>
        <p:spPr>
          <a:xfrm>
            <a:off x="1116452" y="2181107"/>
            <a:ext cx="10037135" cy="4081117"/>
          </a:xfrm>
          <a:prstGeom prst="rect">
            <a:avLst/>
          </a:prstGeom>
        </p:spPr>
        <p:txBody>
          <a:bodyPr wrap="square">
            <a:spAutoFit/>
          </a:bodyPr>
          <a:lstStyle/>
          <a:p>
            <a:pPr marL="342900" indent="-342900" defTabSz="914400" fontAlgn="base">
              <a:lnSpc>
                <a:spcPct val="80000"/>
              </a:lnSpc>
              <a:spcBef>
                <a:spcPct val="20000"/>
              </a:spcBef>
              <a:spcAft>
                <a:spcPct val="0"/>
              </a:spcAft>
              <a:buFont typeface="Wingdings" pitchFamily="2" charset="2"/>
              <a:buChar char="§"/>
            </a:pPr>
            <a:r>
              <a:rPr lang="es-ES" altLang="es-ES_tradnl" sz="2400" dirty="0" smtClean="0">
                <a:solidFill>
                  <a:prstClr val="black"/>
                </a:solidFill>
                <a:ea typeface="MS PGothic" charset="-128"/>
              </a:rPr>
              <a:t>Muy buena respuesta al tratamiento antirretroviral.</a:t>
            </a:r>
          </a:p>
          <a:p>
            <a:pPr marL="342900" indent="-342900" defTabSz="914400" fontAlgn="base">
              <a:lnSpc>
                <a:spcPct val="80000"/>
              </a:lnSpc>
              <a:spcBef>
                <a:spcPct val="20000"/>
              </a:spcBef>
              <a:spcAft>
                <a:spcPct val="0"/>
              </a:spcAft>
              <a:buFont typeface="Wingdings" pitchFamily="2" charset="2"/>
              <a:buChar char="§"/>
            </a:pPr>
            <a:endParaRPr lang="es-ES" altLang="es-ES_tradnl" sz="2400" dirty="0" smtClean="0">
              <a:solidFill>
                <a:prstClr val="black"/>
              </a:solidFill>
              <a:ea typeface="MS PGothic" charset="-128"/>
            </a:endParaRPr>
          </a:p>
          <a:p>
            <a:pPr marL="342900" indent="-342900" defTabSz="914400" eaLnBrk="0" fontAlgn="base" hangingPunct="0">
              <a:spcBef>
                <a:spcPct val="20000"/>
              </a:spcBef>
              <a:spcAft>
                <a:spcPct val="20000"/>
              </a:spcAft>
              <a:buFont typeface="Wingdings" pitchFamily="2" charset="2"/>
              <a:buChar char="§"/>
              <a:defRPr/>
            </a:pPr>
            <a:r>
              <a:rPr lang="es-ES" altLang="es-ES_tradnl" sz="2400" dirty="0" smtClean="0">
                <a:solidFill>
                  <a:prstClr val="black"/>
                </a:solidFill>
                <a:ea typeface="MS PGothic" charset="-128"/>
              </a:rPr>
              <a:t>Radioterapia </a:t>
            </a:r>
            <a:r>
              <a:rPr lang="es-ES" altLang="es-ES_tradnl" sz="2400" dirty="0">
                <a:solidFill>
                  <a:prstClr val="black"/>
                </a:solidFill>
                <a:ea typeface="MS PGothic" charset="-128"/>
              </a:rPr>
              <a:t>local, para lesiones no muy numerosas y sólo </a:t>
            </a:r>
            <a:r>
              <a:rPr lang="es-ES" altLang="es-ES_tradnl" sz="2400" dirty="0" smtClean="0">
                <a:solidFill>
                  <a:prstClr val="black"/>
                </a:solidFill>
                <a:ea typeface="MS PGothic" charset="-128"/>
              </a:rPr>
              <a:t>cutáneo. Otras posibilidades incluyen terapia fotodinámica con laser, crioterapia y tratamiento tópico con ácido retinoico).</a:t>
            </a:r>
            <a:r>
              <a:rPr lang="en-US" altLang="en-US" sz="2400" b="1" kern="0" dirty="0" smtClean="0">
                <a:solidFill>
                  <a:srgbClr val="FFFFFF"/>
                </a:solidFill>
                <a:effectLst>
                  <a:outerShdw blurRad="38100" dist="38100" dir="2700000" algn="tl">
                    <a:srgbClr val="000000"/>
                  </a:outerShdw>
                </a:effectLst>
              </a:rPr>
              <a:t> </a:t>
            </a:r>
            <a:endParaRPr lang="es-ES" altLang="es-ES_tradnl" sz="2400" dirty="0" smtClean="0">
              <a:solidFill>
                <a:prstClr val="black"/>
              </a:solidFill>
              <a:ea typeface="MS PGothic" charset="-128"/>
            </a:endParaRPr>
          </a:p>
          <a:p>
            <a:pPr marL="342900" indent="-342900" defTabSz="914400" fontAlgn="base">
              <a:lnSpc>
                <a:spcPct val="80000"/>
              </a:lnSpc>
              <a:spcBef>
                <a:spcPct val="20000"/>
              </a:spcBef>
              <a:spcAft>
                <a:spcPct val="0"/>
              </a:spcAft>
              <a:buFont typeface="Wingdings" pitchFamily="2" charset="2"/>
              <a:buChar char="§"/>
            </a:pPr>
            <a:endParaRPr lang="es-ES" altLang="es-ES_tradnl" sz="2400" dirty="0">
              <a:solidFill>
                <a:prstClr val="black"/>
              </a:solidFill>
              <a:ea typeface="MS PGothic" charset="-128"/>
            </a:endParaRPr>
          </a:p>
          <a:p>
            <a:pPr marL="342900" indent="-342900" defTabSz="914400" fontAlgn="base">
              <a:lnSpc>
                <a:spcPct val="80000"/>
              </a:lnSpc>
              <a:spcBef>
                <a:spcPct val="20000"/>
              </a:spcBef>
              <a:spcAft>
                <a:spcPct val="0"/>
              </a:spcAft>
              <a:buFont typeface="Wingdings" pitchFamily="2" charset="2"/>
              <a:buChar char="§"/>
            </a:pPr>
            <a:r>
              <a:rPr lang="es-ES" altLang="es-ES_tradnl" sz="2400" dirty="0" smtClean="0">
                <a:solidFill>
                  <a:prstClr val="black"/>
                </a:solidFill>
                <a:ea typeface="MS PGothic" charset="-128"/>
              </a:rPr>
              <a:t>Quimioterapia</a:t>
            </a:r>
            <a:r>
              <a:rPr lang="es-ES" altLang="es-ES_tradnl" sz="2400" dirty="0">
                <a:solidFill>
                  <a:prstClr val="black"/>
                </a:solidFill>
                <a:ea typeface="MS PGothic" charset="-128"/>
              </a:rPr>
              <a:t>: </a:t>
            </a:r>
            <a:r>
              <a:rPr lang="es-ES" altLang="es-ES_tradnl" sz="2400" dirty="0" smtClean="0">
                <a:solidFill>
                  <a:prstClr val="black"/>
                </a:solidFill>
                <a:ea typeface="MS PGothic" charset="-128"/>
              </a:rPr>
              <a:t>de </a:t>
            </a:r>
            <a:r>
              <a:rPr lang="es-ES" altLang="es-ES_tradnl" sz="2400" dirty="0">
                <a:solidFill>
                  <a:prstClr val="black"/>
                </a:solidFill>
                <a:ea typeface="MS PGothic" charset="-128"/>
              </a:rPr>
              <a:t>elección para lesiones cutáneas </a:t>
            </a:r>
            <a:r>
              <a:rPr lang="es-ES" altLang="es-ES_tradnl" sz="2400" dirty="0" smtClean="0">
                <a:solidFill>
                  <a:prstClr val="black"/>
                </a:solidFill>
                <a:ea typeface="MS PGothic" charset="-128"/>
              </a:rPr>
              <a:t>múltiples que </a:t>
            </a:r>
            <a:r>
              <a:rPr lang="es-ES" altLang="es-ES_tradnl" sz="2400" dirty="0">
                <a:solidFill>
                  <a:prstClr val="black"/>
                </a:solidFill>
                <a:ea typeface="MS PGothic" charset="-128"/>
              </a:rPr>
              <a:t>progresan o </a:t>
            </a:r>
            <a:r>
              <a:rPr lang="es-ES" altLang="es-ES_tradnl" sz="2400" dirty="0" smtClean="0">
                <a:solidFill>
                  <a:prstClr val="black"/>
                </a:solidFill>
                <a:ea typeface="MS PGothic" charset="-128"/>
              </a:rPr>
              <a:t>por </a:t>
            </a:r>
            <a:r>
              <a:rPr lang="es-ES" altLang="es-ES_tradnl" sz="2400" dirty="0">
                <a:solidFill>
                  <a:prstClr val="black"/>
                </a:solidFill>
                <a:ea typeface="MS PGothic" charset="-128"/>
              </a:rPr>
              <a:t>afectación visceral, con </a:t>
            </a:r>
            <a:r>
              <a:rPr lang="es-ES" altLang="es-ES_tradnl" sz="2400" dirty="0" err="1">
                <a:solidFill>
                  <a:prstClr val="black"/>
                </a:solidFill>
                <a:ea typeface="MS PGothic" charset="-128"/>
              </a:rPr>
              <a:t>d</a:t>
            </a:r>
            <a:r>
              <a:rPr lang="es-ES" altLang="es-ES_tradnl" sz="2400" dirty="0" err="1" smtClean="0">
                <a:solidFill>
                  <a:prstClr val="black"/>
                </a:solidFill>
                <a:ea typeface="MS PGothic" charset="-128"/>
              </a:rPr>
              <a:t>oxorrubicina</a:t>
            </a:r>
            <a:r>
              <a:rPr lang="es-ES" altLang="es-ES_tradnl" sz="2400" dirty="0" smtClean="0">
                <a:solidFill>
                  <a:prstClr val="black"/>
                </a:solidFill>
                <a:ea typeface="MS PGothic" charset="-128"/>
              </a:rPr>
              <a:t> </a:t>
            </a:r>
            <a:r>
              <a:rPr lang="es-ES" altLang="es-ES_tradnl" sz="2400" dirty="0" err="1">
                <a:solidFill>
                  <a:prstClr val="black"/>
                </a:solidFill>
                <a:ea typeface="MS PGothic" charset="-128"/>
              </a:rPr>
              <a:t>liposomal</a:t>
            </a:r>
            <a:r>
              <a:rPr lang="es-ES" altLang="es-ES_tradnl" sz="2400" dirty="0">
                <a:solidFill>
                  <a:prstClr val="black"/>
                </a:solidFill>
                <a:ea typeface="MS PGothic" charset="-128"/>
              </a:rPr>
              <a:t> </a:t>
            </a:r>
            <a:r>
              <a:rPr lang="es-ES" altLang="es-ES_tradnl" sz="2400" dirty="0" smtClean="0">
                <a:solidFill>
                  <a:prstClr val="black"/>
                </a:solidFill>
                <a:ea typeface="MS PGothic" charset="-128"/>
              </a:rPr>
              <a:t>(permite </a:t>
            </a:r>
            <a:r>
              <a:rPr lang="es-ES" altLang="es-ES_tradnl" sz="2400" dirty="0">
                <a:solidFill>
                  <a:prstClr val="black"/>
                </a:solidFill>
                <a:ea typeface="MS PGothic" charset="-128"/>
              </a:rPr>
              <a:t>dosis mayores del agente mientras se minimiza la toxicidad </a:t>
            </a:r>
            <a:r>
              <a:rPr lang="es-ES" altLang="es-ES_tradnl" sz="2400" dirty="0" smtClean="0">
                <a:solidFill>
                  <a:prstClr val="black"/>
                </a:solidFill>
                <a:ea typeface="MS PGothic" charset="-128"/>
              </a:rPr>
              <a:t> sistémica). </a:t>
            </a:r>
          </a:p>
          <a:p>
            <a:pPr defTabSz="914400" fontAlgn="base">
              <a:lnSpc>
                <a:spcPct val="80000"/>
              </a:lnSpc>
              <a:spcBef>
                <a:spcPct val="20000"/>
              </a:spcBef>
              <a:spcAft>
                <a:spcPct val="0"/>
              </a:spcAft>
            </a:pPr>
            <a:r>
              <a:rPr lang="es-ES" altLang="es-ES_tradnl" sz="2400" dirty="0">
                <a:solidFill>
                  <a:prstClr val="black"/>
                </a:solidFill>
                <a:ea typeface="MS PGothic" charset="-128"/>
              </a:rPr>
              <a:t> </a:t>
            </a:r>
            <a:r>
              <a:rPr lang="es-ES" altLang="es-ES_tradnl" sz="2400" dirty="0" smtClean="0">
                <a:solidFill>
                  <a:prstClr val="black"/>
                </a:solidFill>
                <a:ea typeface="MS PGothic" charset="-128"/>
              </a:rPr>
              <a:t>   Alternativas: </a:t>
            </a:r>
            <a:r>
              <a:rPr lang="es-ES" altLang="es-ES_tradnl" sz="2400" dirty="0" err="1" smtClean="0">
                <a:solidFill>
                  <a:prstClr val="black"/>
                </a:solidFill>
                <a:ea typeface="MS PGothic" charset="-128"/>
              </a:rPr>
              <a:t>paclitaxel</a:t>
            </a:r>
            <a:r>
              <a:rPr lang="es-ES" altLang="es-ES_tradnl" sz="2400" dirty="0" smtClean="0">
                <a:solidFill>
                  <a:prstClr val="black"/>
                </a:solidFill>
                <a:ea typeface="MS PGothic" charset="-128"/>
              </a:rPr>
              <a:t>, </a:t>
            </a:r>
            <a:r>
              <a:rPr lang="es-ES" altLang="es-ES_tradnl" sz="2400" dirty="0" err="1" smtClean="0">
                <a:solidFill>
                  <a:prstClr val="black"/>
                </a:solidFill>
                <a:ea typeface="MS PGothic" charset="-128"/>
              </a:rPr>
              <a:t>bleomicina</a:t>
            </a:r>
            <a:r>
              <a:rPr lang="es-ES" altLang="es-ES_tradnl" sz="2400" dirty="0" smtClean="0">
                <a:solidFill>
                  <a:prstClr val="black"/>
                </a:solidFill>
                <a:ea typeface="MS PGothic" charset="-128"/>
              </a:rPr>
              <a:t>, alcaloides de la vinca y </a:t>
            </a:r>
            <a:r>
              <a:rPr lang="es-ES" altLang="es-ES_tradnl" sz="2400" dirty="0" err="1" smtClean="0">
                <a:solidFill>
                  <a:prstClr val="black"/>
                </a:solidFill>
                <a:ea typeface="MS PGothic" charset="-128"/>
              </a:rPr>
              <a:t>gencitabina</a:t>
            </a:r>
            <a:r>
              <a:rPr lang="es-ES" altLang="es-ES_tradnl" sz="2400" dirty="0" smtClean="0">
                <a:solidFill>
                  <a:prstClr val="black"/>
                </a:solidFill>
                <a:ea typeface="MS PGothic" charset="-128"/>
              </a:rPr>
              <a:t>)</a:t>
            </a:r>
          </a:p>
          <a:p>
            <a:pPr defTabSz="914400" fontAlgn="base">
              <a:lnSpc>
                <a:spcPct val="80000"/>
              </a:lnSpc>
              <a:spcBef>
                <a:spcPct val="20000"/>
              </a:spcBef>
              <a:spcAft>
                <a:spcPct val="0"/>
              </a:spcAft>
            </a:pPr>
            <a:endParaRPr lang="es-ES" altLang="es-ES_tradnl" sz="2400" dirty="0">
              <a:solidFill>
                <a:prstClr val="black"/>
              </a:solidFill>
              <a:ea typeface="MS PGothic" charset="-128"/>
            </a:endParaRPr>
          </a:p>
        </p:txBody>
      </p:sp>
    </p:spTree>
    <p:extLst>
      <p:ext uri="{BB962C8B-B14F-4D97-AF65-F5344CB8AC3E}">
        <p14:creationId xmlns:p14="http://schemas.microsoft.com/office/powerpoint/2010/main" val="290928236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52" y="2307276"/>
            <a:ext cx="10090297" cy="523216"/>
          </a:xfrm>
          <a:prstGeom prst="rect">
            <a:avLst/>
          </a:prstGeom>
        </p:spPr>
        <p:txBody>
          <a:bodyPr wrap="square" lIns="91434" tIns="45718" rIns="91434" bIns="45718">
            <a:spAutoFit/>
          </a:bodyPr>
          <a:lstStyle/>
          <a:p>
            <a:pPr defTabSz="914332"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smtClean="0"/>
              <a:t>Neoplasias y VIH: linfomas  </a:t>
            </a:r>
            <a:endParaRPr lang="es-AR" dirty="0"/>
          </a:p>
        </p:txBody>
      </p:sp>
      <p:sp>
        <p:nvSpPr>
          <p:cNvPr id="5" name="4 Rectángulo"/>
          <p:cNvSpPr/>
          <p:nvPr/>
        </p:nvSpPr>
        <p:spPr>
          <a:xfrm>
            <a:off x="1116452" y="2576223"/>
            <a:ext cx="9760683" cy="3342453"/>
          </a:xfrm>
          <a:prstGeom prst="rect">
            <a:avLst/>
          </a:prstGeom>
        </p:spPr>
        <p:txBody>
          <a:bodyPr wrap="square">
            <a:spAutoFit/>
          </a:bodyPr>
          <a:lstStyle/>
          <a:p>
            <a:pPr marL="342900" indent="-342900" defTabSz="457167">
              <a:lnSpc>
                <a:spcPct val="80000"/>
              </a:lnSpc>
              <a:buFont typeface="Wingdings" pitchFamily="2" charset="2"/>
              <a:buChar char="§"/>
            </a:pPr>
            <a:r>
              <a:rPr lang="es-ES" altLang="es-ES_tradnl" sz="2400" dirty="0">
                <a:solidFill>
                  <a:prstClr val="black"/>
                </a:solidFill>
                <a:ea typeface="MS PGothic" charset="-128"/>
              </a:rPr>
              <a:t>Incidencia entre 6-10%</a:t>
            </a:r>
          </a:p>
          <a:p>
            <a:pPr marL="342900" indent="-342900" defTabSz="457167">
              <a:lnSpc>
                <a:spcPct val="80000"/>
              </a:lnSpc>
              <a:buFont typeface="Wingdings" pitchFamily="2" charset="2"/>
              <a:buChar char="§"/>
            </a:pPr>
            <a:r>
              <a:rPr lang="es-ES" altLang="es-ES_tradnl" sz="2400" dirty="0">
                <a:solidFill>
                  <a:prstClr val="black"/>
                </a:solidFill>
                <a:ea typeface="MS PGothic" charset="-128"/>
              </a:rPr>
              <a:t>75% en pacientes con &lt;50 CD4</a:t>
            </a:r>
          </a:p>
          <a:p>
            <a:pPr marL="342900" indent="-342900" defTabSz="457167">
              <a:lnSpc>
                <a:spcPct val="80000"/>
              </a:lnSpc>
              <a:buFont typeface="Wingdings" pitchFamily="2" charset="2"/>
              <a:buChar char="§"/>
            </a:pPr>
            <a:r>
              <a:rPr lang="es-ES" altLang="es-ES_tradnl" sz="2400" dirty="0">
                <a:solidFill>
                  <a:prstClr val="black"/>
                </a:solidFill>
                <a:ea typeface="MS PGothic" charset="-128"/>
              </a:rPr>
              <a:t>20% en pacientes con &gt;200 CD4</a:t>
            </a:r>
          </a:p>
          <a:p>
            <a:pPr marL="342900" indent="-342900" defTabSz="457167">
              <a:lnSpc>
                <a:spcPct val="80000"/>
              </a:lnSpc>
              <a:buFont typeface="Wingdings" pitchFamily="2" charset="2"/>
              <a:buChar char="§"/>
            </a:pPr>
            <a:r>
              <a:rPr lang="es-ES" altLang="es-ES_tradnl" sz="2400" dirty="0">
                <a:solidFill>
                  <a:prstClr val="black"/>
                </a:solidFill>
                <a:ea typeface="MS PGothic" charset="-128"/>
              </a:rPr>
              <a:t>Casi siempre son de estirpe B y de alto grado o intermedio</a:t>
            </a:r>
          </a:p>
          <a:p>
            <a:pPr marL="342900" indent="-342900" defTabSz="457167">
              <a:lnSpc>
                <a:spcPct val="80000"/>
              </a:lnSpc>
              <a:buFont typeface="Wingdings" pitchFamily="2" charset="2"/>
              <a:buChar char="§"/>
            </a:pPr>
            <a:r>
              <a:rPr lang="es-ES" altLang="es-ES_tradnl" sz="2400" dirty="0" smtClean="0">
                <a:solidFill>
                  <a:prstClr val="black"/>
                </a:solidFill>
                <a:ea typeface="MS PGothic" charset="-128"/>
              </a:rPr>
              <a:t>Son evento definidor de Sida:</a:t>
            </a:r>
          </a:p>
          <a:p>
            <a:pPr marL="342900" indent="-342900" defTabSz="457167">
              <a:lnSpc>
                <a:spcPct val="80000"/>
              </a:lnSpc>
              <a:buFont typeface="Wingdings" pitchFamily="2" charset="2"/>
              <a:buChar char="ü"/>
            </a:pPr>
            <a:endParaRPr lang="es-ES" altLang="es-ES_tradnl" sz="2400" dirty="0">
              <a:solidFill>
                <a:prstClr val="black"/>
              </a:solidFill>
              <a:ea typeface="MS PGothic" charset="-128"/>
            </a:endParaRPr>
          </a:p>
          <a:p>
            <a:pPr marL="800067" lvl="1" indent="-342900" defTabSz="457167">
              <a:lnSpc>
                <a:spcPct val="80000"/>
              </a:lnSpc>
              <a:buFont typeface="Wingdings" pitchFamily="2" charset="2"/>
              <a:buChar char="ü"/>
            </a:pPr>
            <a:r>
              <a:rPr lang="es-ES" altLang="es-ES_tradnl" sz="2400" dirty="0">
                <a:solidFill>
                  <a:prstClr val="black"/>
                </a:solidFill>
                <a:ea typeface="MS PGothic" charset="-128"/>
              </a:rPr>
              <a:t>LNH-B o fenotipo inmunológico desconocido</a:t>
            </a:r>
          </a:p>
          <a:p>
            <a:pPr marL="800067" lvl="1" indent="-342900" defTabSz="457167">
              <a:lnSpc>
                <a:spcPct val="80000"/>
              </a:lnSpc>
              <a:buFont typeface="Wingdings" pitchFamily="2" charset="2"/>
              <a:buChar char="ü"/>
            </a:pPr>
            <a:r>
              <a:rPr lang="es-ES" altLang="es-ES_tradnl" sz="2400" dirty="0">
                <a:solidFill>
                  <a:prstClr val="black"/>
                </a:solidFill>
                <a:ea typeface="MS PGothic" charset="-128"/>
              </a:rPr>
              <a:t>Linfoma de células pequeñas hendidas de alto grado (</a:t>
            </a:r>
            <a:r>
              <a:rPr lang="es-ES" altLang="es-ES_tradnl" sz="2400" dirty="0" err="1">
                <a:solidFill>
                  <a:prstClr val="black"/>
                </a:solidFill>
                <a:ea typeface="MS PGothic" charset="-128"/>
              </a:rPr>
              <a:t>Burkitt</a:t>
            </a:r>
            <a:r>
              <a:rPr lang="es-ES" altLang="es-ES_tradnl" sz="2400" dirty="0">
                <a:solidFill>
                  <a:prstClr val="black"/>
                </a:solidFill>
                <a:ea typeface="MS PGothic" charset="-128"/>
              </a:rPr>
              <a:t> o no</a:t>
            </a:r>
            <a:r>
              <a:rPr lang="es-ES" altLang="es-ES_tradnl" sz="2400" dirty="0" smtClean="0">
                <a:solidFill>
                  <a:prstClr val="black"/>
                </a:solidFill>
                <a:ea typeface="MS PGothic" charset="-128"/>
              </a:rPr>
              <a:t>)</a:t>
            </a:r>
          </a:p>
          <a:p>
            <a:pPr marL="800067" lvl="1" indent="-342900" defTabSz="457167">
              <a:lnSpc>
                <a:spcPct val="80000"/>
              </a:lnSpc>
              <a:buFont typeface="Wingdings" pitchFamily="2" charset="2"/>
              <a:buChar char="ü"/>
            </a:pPr>
            <a:r>
              <a:rPr lang="es-AR" sz="2400" dirty="0">
                <a:solidFill>
                  <a:srgbClr val="222222"/>
                </a:solidFill>
              </a:rPr>
              <a:t>Linfoma difuso de células grandes (90% CD20 +)</a:t>
            </a:r>
            <a:endParaRPr lang="es-ES" altLang="es-ES_tradnl" sz="2400" dirty="0">
              <a:solidFill>
                <a:prstClr val="black"/>
              </a:solidFill>
              <a:ea typeface="MS PGothic" charset="-128"/>
            </a:endParaRPr>
          </a:p>
          <a:p>
            <a:pPr marL="800067" lvl="1" indent="-342900" defTabSz="457167">
              <a:lnSpc>
                <a:spcPct val="80000"/>
              </a:lnSpc>
              <a:buFont typeface="Wingdings" pitchFamily="2" charset="2"/>
              <a:buChar char="ü"/>
            </a:pPr>
            <a:r>
              <a:rPr lang="es-ES" altLang="es-ES_tradnl" sz="2400" dirty="0">
                <a:solidFill>
                  <a:prstClr val="black"/>
                </a:solidFill>
                <a:ea typeface="MS PGothic" charset="-128"/>
              </a:rPr>
              <a:t>Linfoma </a:t>
            </a:r>
            <a:r>
              <a:rPr lang="es-ES" altLang="es-ES_tradnl" sz="2400" dirty="0" err="1" smtClean="0">
                <a:solidFill>
                  <a:prstClr val="black"/>
                </a:solidFill>
                <a:ea typeface="MS PGothic" charset="-128"/>
              </a:rPr>
              <a:t>anaplásico</a:t>
            </a:r>
            <a:r>
              <a:rPr lang="es-ES" altLang="es-ES_tradnl" sz="2400" dirty="0" smtClean="0">
                <a:solidFill>
                  <a:prstClr val="black"/>
                </a:solidFill>
                <a:ea typeface="MS PGothic" charset="-128"/>
              </a:rPr>
              <a:t> de </a:t>
            </a:r>
            <a:r>
              <a:rPr lang="es-ES" altLang="es-ES_tradnl" sz="2400" dirty="0">
                <a:solidFill>
                  <a:prstClr val="black"/>
                </a:solidFill>
                <a:ea typeface="MS PGothic" charset="-128"/>
              </a:rPr>
              <a:t>células </a:t>
            </a:r>
            <a:r>
              <a:rPr lang="es-ES" altLang="es-ES_tradnl" sz="2400" dirty="0" smtClean="0">
                <a:solidFill>
                  <a:prstClr val="black"/>
                </a:solidFill>
                <a:ea typeface="MS PGothic" charset="-128"/>
              </a:rPr>
              <a:t>grandes (CD30+)</a:t>
            </a:r>
            <a:endParaRPr lang="es-ES" altLang="es-ES_tradnl" sz="2400" dirty="0">
              <a:solidFill>
                <a:prstClr val="black"/>
              </a:solidFill>
              <a:ea typeface="MS PGothic" charset="-128"/>
            </a:endParaRPr>
          </a:p>
          <a:p>
            <a:pPr marL="800067" lvl="1" indent="-342900" defTabSz="457167">
              <a:lnSpc>
                <a:spcPct val="80000"/>
              </a:lnSpc>
              <a:buFont typeface="Wingdings" pitchFamily="2" charset="2"/>
              <a:buChar char="ü"/>
            </a:pPr>
            <a:r>
              <a:rPr lang="es-ES" altLang="es-ES_tradnl" sz="2400" dirty="0" smtClean="0">
                <a:solidFill>
                  <a:prstClr val="black"/>
                </a:solidFill>
                <a:ea typeface="MS PGothic" charset="-128"/>
              </a:rPr>
              <a:t>Linfoma primario</a:t>
            </a:r>
            <a:r>
              <a:rPr lang="es-ES" altLang="es-ES_tradnl" sz="2400" dirty="0">
                <a:solidFill>
                  <a:prstClr val="black"/>
                </a:solidFill>
                <a:ea typeface="MS PGothic" charset="-128"/>
              </a:rPr>
              <a:t> </a:t>
            </a:r>
            <a:r>
              <a:rPr lang="es-ES" altLang="es-ES_tradnl" sz="2400" dirty="0" smtClean="0">
                <a:solidFill>
                  <a:prstClr val="black"/>
                </a:solidFill>
                <a:ea typeface="MS PGothic" charset="-128"/>
              </a:rPr>
              <a:t>de SNC</a:t>
            </a:r>
          </a:p>
        </p:txBody>
      </p:sp>
    </p:spTree>
    <p:extLst>
      <p:ext uri="{BB962C8B-B14F-4D97-AF65-F5344CB8AC3E}">
        <p14:creationId xmlns:p14="http://schemas.microsoft.com/office/powerpoint/2010/main" val="72099550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52" y="2307276"/>
            <a:ext cx="10090297" cy="523216"/>
          </a:xfrm>
          <a:prstGeom prst="rect">
            <a:avLst/>
          </a:prstGeom>
        </p:spPr>
        <p:txBody>
          <a:bodyPr wrap="square" lIns="91434" tIns="45718" rIns="91434" bIns="45718">
            <a:spAutoFit/>
          </a:bodyPr>
          <a:lstStyle/>
          <a:p>
            <a:pPr defTabSz="914332"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smtClean="0"/>
              <a:t>Neoplasias y VIH: linfomas NH </a:t>
            </a:r>
            <a:endParaRPr lang="es-AR"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rcRect l="15897" t="14119" r="16197"/>
          <a:stretch>
            <a:fillRect/>
          </a:stretch>
        </p:blipFill>
        <p:spPr bwMode="auto">
          <a:xfrm>
            <a:off x="1871329" y="2307276"/>
            <a:ext cx="3104955" cy="3788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6" name="Imagen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91182" y="2500894"/>
            <a:ext cx="5708651"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084426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52" y="2307276"/>
            <a:ext cx="10090297" cy="523216"/>
          </a:xfrm>
          <a:prstGeom prst="rect">
            <a:avLst/>
          </a:prstGeom>
        </p:spPr>
        <p:txBody>
          <a:bodyPr wrap="square" lIns="91434" tIns="45718" rIns="91434" bIns="45718">
            <a:spAutoFit/>
          </a:bodyPr>
          <a:lstStyle/>
          <a:p>
            <a:pPr defTabSz="914332"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smtClean="0"/>
              <a:t>Neoplasias y VIH: linfomas NH </a:t>
            </a:r>
            <a:endParaRPr lang="es-AR" dirty="0"/>
          </a:p>
        </p:txBody>
      </p:sp>
      <p:grpSp>
        <p:nvGrpSpPr>
          <p:cNvPr id="5" name="Group 2"/>
          <p:cNvGrpSpPr>
            <a:grpSpLocks/>
          </p:cNvGrpSpPr>
          <p:nvPr/>
        </p:nvGrpSpPr>
        <p:grpSpPr bwMode="auto">
          <a:xfrm>
            <a:off x="550689" y="2683519"/>
            <a:ext cx="5899333" cy="2879725"/>
            <a:chOff x="144" y="1440"/>
            <a:chExt cx="5616" cy="2736"/>
          </a:xfrm>
        </p:grpSpPr>
        <p:pic>
          <p:nvPicPr>
            <p:cNvPr id="6" name="Picture 3" descr="Linfoma 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 y="1440"/>
              <a:ext cx="2727" cy="2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Linfoma 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8" y="1495"/>
              <a:ext cx="2832" cy="2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2" descr="sida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6162" y="3028800"/>
            <a:ext cx="4984751" cy="2189163"/>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03521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52" y="2307276"/>
            <a:ext cx="10090297" cy="523216"/>
          </a:xfrm>
          <a:prstGeom prst="rect">
            <a:avLst/>
          </a:prstGeom>
        </p:spPr>
        <p:txBody>
          <a:bodyPr wrap="square" lIns="91434" tIns="45718" rIns="91434" bIns="45718">
            <a:spAutoFit/>
          </a:bodyPr>
          <a:lstStyle/>
          <a:p>
            <a:pPr defTabSz="914332"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smtClean="0"/>
              <a:t>Neoplasias y VIH: linfoma primario </a:t>
            </a:r>
            <a:endParaRPr lang="es-AR" dirty="0"/>
          </a:p>
        </p:txBody>
      </p:sp>
      <p:pic>
        <p:nvPicPr>
          <p:cNvPr id="5" name="Picture 2" descr="Linfoma"/>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1457780" y="2291880"/>
            <a:ext cx="3497023"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D:\Mis_documentos\CLASE DE HIV\LINFOMA SANTOS MORETI\CONTRASTE AX14.jpg"/>
          <p:cNvPicPr>
            <a:picLocks noChangeAspect="1" noChangeArrowheads="1"/>
          </p:cNvPicPr>
          <p:nvPr/>
        </p:nvPicPr>
        <p:blipFill>
          <a:blip r:embed="rId3"/>
          <a:srcRect l="24621" t="3178" r="27083" b="6249"/>
          <a:stretch>
            <a:fillRect/>
          </a:stretch>
        </p:blipFill>
        <p:spPr bwMode="auto">
          <a:xfrm>
            <a:off x="6581558" y="2211686"/>
            <a:ext cx="3402419" cy="3802704"/>
          </a:xfrm>
          <a:prstGeom prst="rect">
            <a:avLst/>
          </a:prstGeom>
          <a:noFill/>
        </p:spPr>
      </p:pic>
    </p:spTree>
    <p:extLst>
      <p:ext uri="{BB962C8B-B14F-4D97-AF65-F5344CB8AC3E}">
        <p14:creationId xmlns:p14="http://schemas.microsoft.com/office/powerpoint/2010/main" val="4912727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AutoShape 4" descr="9k="/>
          <p:cNvSpPr>
            <a:spLocks noChangeAspect="1" noChangeArrowheads="1"/>
          </p:cNvSpPr>
          <p:nvPr/>
        </p:nvSpPr>
        <p:spPr bwMode="auto">
          <a:xfrm>
            <a:off x="224367" y="46039"/>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8" rIns="91432" bIns="45718"/>
          <a:lstStyle/>
          <a:p>
            <a:pPr defTabSz="914309" fontAlgn="base">
              <a:spcBef>
                <a:spcPct val="0"/>
              </a:spcBef>
              <a:spcAft>
                <a:spcPct val="0"/>
              </a:spcAft>
            </a:pPr>
            <a:endParaRPr lang="es-AR" altLang="es-AR">
              <a:solidFill>
                <a:srgbClr val="000000"/>
              </a:solidFill>
            </a:endParaRPr>
          </a:p>
        </p:txBody>
      </p:sp>
      <p:sp>
        <p:nvSpPr>
          <p:cNvPr id="4" name="3 Rectángulo"/>
          <p:cNvSpPr/>
          <p:nvPr/>
        </p:nvSpPr>
        <p:spPr>
          <a:xfrm>
            <a:off x="3169167" y="467765"/>
            <a:ext cx="6096000" cy="954103"/>
          </a:xfrm>
          <a:prstGeom prst="rect">
            <a:avLst/>
          </a:prstGeom>
        </p:spPr>
        <p:txBody>
          <a:bodyPr lIns="91436" tIns="45718" rIns="91436" bIns="45718">
            <a:spAutoFit/>
          </a:bodyPr>
          <a:lstStyle/>
          <a:p>
            <a:pPr algn="ctr" defTabSz="914309" fontAlgn="base">
              <a:spcBef>
                <a:spcPct val="0"/>
              </a:spcBef>
              <a:spcAft>
                <a:spcPct val="0"/>
              </a:spcAft>
            </a:pPr>
            <a:r>
              <a:rPr lang="es-ES" altLang="es-AR" sz="2800" dirty="0">
                <a:solidFill>
                  <a:srgbClr val="000000"/>
                </a:solidFill>
                <a:latin typeface="Calibri" pitchFamily="34" charset="0"/>
                <a:cs typeface="Calibri" pitchFamily="34" charset="0"/>
              </a:rPr>
              <a:t>Infección por VIH en Argentina: asignaturas pendientes</a:t>
            </a:r>
          </a:p>
        </p:txBody>
      </p:sp>
      <p:sp>
        <p:nvSpPr>
          <p:cNvPr id="5" name="4 Rectángulo"/>
          <p:cNvSpPr/>
          <p:nvPr/>
        </p:nvSpPr>
        <p:spPr>
          <a:xfrm>
            <a:off x="8294571" y="6176007"/>
            <a:ext cx="2189223" cy="276995"/>
          </a:xfrm>
          <a:prstGeom prst="rect">
            <a:avLst/>
          </a:prstGeom>
        </p:spPr>
        <p:txBody>
          <a:bodyPr wrap="square" lIns="91436" tIns="45718" rIns="91436" bIns="45718">
            <a:spAutoFit/>
          </a:bodyPr>
          <a:lstStyle/>
          <a:p>
            <a:r>
              <a:rPr lang="es-AR" sz="1200" dirty="0">
                <a:solidFill>
                  <a:srgbClr val="000000"/>
                </a:solidFill>
                <a:latin typeface="Calibri" pitchFamily="34" charset="0"/>
                <a:cs typeface="Calibri" pitchFamily="34" charset="0"/>
              </a:rPr>
              <a:t>Programa Nacional de Sida 2017</a:t>
            </a:r>
          </a:p>
        </p:txBody>
      </p:sp>
      <p:pic>
        <p:nvPicPr>
          <p:cNvPr id="6" name="Picture 1"/>
          <p:cNvPicPr>
            <a:picLocks noChangeAspect="1" noChangeArrowheads="1"/>
          </p:cNvPicPr>
          <p:nvPr/>
        </p:nvPicPr>
        <p:blipFill rotWithShape="1">
          <a:blip r:embed="rId2"/>
          <a:srcRect l="46836" t="40308" r="35321" b="42426"/>
          <a:stretch/>
        </p:blipFill>
        <p:spPr bwMode="auto">
          <a:xfrm>
            <a:off x="4779409" y="2555186"/>
            <a:ext cx="2589619" cy="1494855"/>
          </a:xfrm>
          <a:prstGeom prst="rect">
            <a:avLst/>
          </a:prstGeom>
          <a:ln>
            <a:noFill/>
          </a:ln>
          <a:effectLst>
            <a:outerShdw blurRad="292100" dist="139700" dir="2700000" algn="tl" rotWithShape="0">
              <a:srgbClr val="333333">
                <a:alpha val="65000"/>
              </a:srgbClr>
            </a:outerShdw>
          </a:effectLst>
        </p:spPr>
      </p:pic>
      <p:pic>
        <p:nvPicPr>
          <p:cNvPr id="7" name="Picture 4"/>
          <p:cNvPicPr>
            <a:picLocks noChangeAspect="1" noChangeArrowheads="1"/>
          </p:cNvPicPr>
          <p:nvPr/>
        </p:nvPicPr>
        <p:blipFill rotWithShape="1">
          <a:blip r:embed="rId3"/>
          <a:srcRect l="71409" t="18359" r="7181" b="36126"/>
          <a:stretch/>
        </p:blipFill>
        <p:spPr bwMode="auto">
          <a:xfrm>
            <a:off x="8445181" y="1890133"/>
            <a:ext cx="2631016" cy="3335081"/>
          </a:xfrm>
          <a:prstGeom prst="rect">
            <a:avLst/>
          </a:prstGeom>
          <a:ln>
            <a:noFill/>
          </a:ln>
          <a:effectLst>
            <a:outerShdw blurRad="292100" dist="139700" dir="2700000" algn="tl" rotWithShape="0">
              <a:srgbClr val="333333">
                <a:alpha val="65000"/>
              </a:srgbClr>
            </a:outerShdw>
          </a:effectLst>
        </p:spPr>
      </p:pic>
      <p:sp>
        <p:nvSpPr>
          <p:cNvPr id="3" name="2 CuadroTexto"/>
          <p:cNvSpPr txBox="1"/>
          <p:nvPr/>
        </p:nvSpPr>
        <p:spPr>
          <a:xfrm>
            <a:off x="630858" y="1967023"/>
            <a:ext cx="3414807" cy="3046984"/>
          </a:xfrm>
          <a:prstGeom prst="rect">
            <a:avLst/>
          </a:prstGeom>
          <a:solidFill>
            <a:srgbClr val="B48900"/>
          </a:solidFill>
        </p:spPr>
        <p:txBody>
          <a:bodyPr wrap="square" lIns="91436" tIns="45718" rIns="91436" bIns="45718" rtlCol="0">
            <a:spAutoFit/>
          </a:bodyPr>
          <a:lstStyle/>
          <a:p>
            <a:r>
              <a:rPr lang="es-AR" sz="2400" dirty="0">
                <a:solidFill>
                  <a:srgbClr val="FFFFFF"/>
                </a:solidFill>
                <a:latin typeface="Calibri" pitchFamily="34" charset="0"/>
                <a:cs typeface="Calibri" pitchFamily="34" charset="0"/>
              </a:rPr>
              <a:t>Cada año:</a:t>
            </a:r>
          </a:p>
          <a:p>
            <a:endParaRPr lang="es-AR" sz="2400" dirty="0">
              <a:solidFill>
                <a:srgbClr val="FFFFFF"/>
              </a:solidFill>
              <a:latin typeface="Calibri" pitchFamily="34" charset="0"/>
              <a:cs typeface="Calibri" pitchFamily="34" charset="0"/>
            </a:endParaRPr>
          </a:p>
          <a:p>
            <a:r>
              <a:rPr lang="es-AR" sz="2400" dirty="0">
                <a:solidFill>
                  <a:srgbClr val="FFFFFF"/>
                </a:solidFill>
                <a:latin typeface="Calibri" pitchFamily="34" charset="0"/>
                <a:cs typeface="Calibri" pitchFamily="34" charset="0"/>
              </a:rPr>
              <a:t>5500 nuevos infectados</a:t>
            </a:r>
          </a:p>
          <a:p>
            <a:endParaRPr lang="es-AR" sz="2400" dirty="0">
              <a:solidFill>
                <a:srgbClr val="FFFFFF"/>
              </a:solidFill>
              <a:latin typeface="Calibri" pitchFamily="34" charset="0"/>
              <a:cs typeface="Calibri" pitchFamily="34" charset="0"/>
            </a:endParaRPr>
          </a:p>
          <a:p>
            <a:r>
              <a:rPr lang="es-AR" sz="2400" dirty="0">
                <a:solidFill>
                  <a:srgbClr val="FFFFFF"/>
                </a:solidFill>
                <a:latin typeface="Calibri" pitchFamily="34" charset="0"/>
                <a:cs typeface="Calibri" pitchFamily="34" charset="0"/>
              </a:rPr>
              <a:t>35</a:t>
            </a:r>
            <a:r>
              <a:rPr lang="es-AR" sz="2400" dirty="0" smtClean="0">
                <a:solidFill>
                  <a:srgbClr val="FFFFFF"/>
                </a:solidFill>
                <a:latin typeface="Calibri" pitchFamily="34" charset="0"/>
                <a:cs typeface="Calibri" pitchFamily="34" charset="0"/>
              </a:rPr>
              <a:t>% de los  diagnósticos son tardíos </a:t>
            </a:r>
            <a:endParaRPr lang="es-AR" sz="2400" dirty="0">
              <a:solidFill>
                <a:srgbClr val="FFFFFF"/>
              </a:solidFill>
              <a:latin typeface="Calibri" pitchFamily="34" charset="0"/>
              <a:cs typeface="Calibri" pitchFamily="34" charset="0"/>
            </a:endParaRPr>
          </a:p>
          <a:p>
            <a:endParaRPr lang="es-AR" sz="2400" dirty="0">
              <a:solidFill>
                <a:srgbClr val="FFFFFF"/>
              </a:solidFill>
              <a:latin typeface="Calibri" pitchFamily="34" charset="0"/>
              <a:cs typeface="Calibri" pitchFamily="34" charset="0"/>
            </a:endParaRPr>
          </a:p>
          <a:p>
            <a:r>
              <a:rPr lang="es-AR" sz="2400" dirty="0">
                <a:solidFill>
                  <a:srgbClr val="FFFFFF"/>
                </a:solidFill>
                <a:latin typeface="Calibri" pitchFamily="34" charset="0"/>
                <a:cs typeface="Calibri" pitchFamily="34" charset="0"/>
              </a:rPr>
              <a:t>Mueren 2000 pacientes</a:t>
            </a:r>
          </a:p>
        </p:txBody>
      </p:sp>
    </p:spTree>
    <p:extLst>
      <p:ext uri="{BB962C8B-B14F-4D97-AF65-F5344CB8AC3E}">
        <p14:creationId xmlns:p14="http://schemas.microsoft.com/office/powerpoint/2010/main" val="11534988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52" y="2307276"/>
            <a:ext cx="10090297" cy="523216"/>
          </a:xfrm>
          <a:prstGeom prst="rect">
            <a:avLst/>
          </a:prstGeom>
        </p:spPr>
        <p:txBody>
          <a:bodyPr wrap="square" lIns="91434" tIns="45718" rIns="91434" bIns="45718">
            <a:spAutoFit/>
          </a:bodyPr>
          <a:lstStyle/>
          <a:p>
            <a:pPr defTabSz="914332"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smtClean="0"/>
              <a:t>Neoplasias y VIH: cáncer invasor de cérvix </a:t>
            </a:r>
            <a:endParaRPr lang="es-AR" dirty="0"/>
          </a:p>
        </p:txBody>
      </p:sp>
      <p:sp>
        <p:nvSpPr>
          <p:cNvPr id="3" name="2 Rectángulo"/>
          <p:cNvSpPr/>
          <p:nvPr/>
        </p:nvSpPr>
        <p:spPr>
          <a:xfrm>
            <a:off x="575904" y="2230340"/>
            <a:ext cx="10088561" cy="4078039"/>
          </a:xfrm>
          <a:prstGeom prst="rect">
            <a:avLst/>
          </a:prstGeom>
        </p:spPr>
        <p:txBody>
          <a:bodyPr wrap="square">
            <a:spAutoFit/>
          </a:bodyPr>
          <a:lstStyle/>
          <a:p>
            <a:pPr marL="342900" indent="-342900" defTabSz="457167">
              <a:buFont typeface="Wingdings" pitchFamily="2" charset="2"/>
              <a:buChar char="§"/>
            </a:pPr>
            <a:r>
              <a:rPr lang="es-MX" sz="2400" dirty="0" smtClean="0">
                <a:solidFill>
                  <a:prstClr val="black"/>
                </a:solidFill>
              </a:rPr>
              <a:t>El cáncer </a:t>
            </a:r>
            <a:r>
              <a:rPr lang="es-MX" sz="2400" dirty="0">
                <a:solidFill>
                  <a:prstClr val="black"/>
                </a:solidFill>
              </a:rPr>
              <a:t>de cuello </a:t>
            </a:r>
            <a:r>
              <a:rPr lang="es-MX" sz="2400" dirty="0" smtClean="0">
                <a:solidFill>
                  <a:prstClr val="black"/>
                </a:solidFill>
              </a:rPr>
              <a:t>uterino, es la </a:t>
            </a:r>
            <a:r>
              <a:rPr lang="es-MX" sz="2400" dirty="0">
                <a:solidFill>
                  <a:prstClr val="black"/>
                </a:solidFill>
              </a:rPr>
              <a:t>segunda causa más común de mortalidad asociada al cáncer en las </a:t>
            </a:r>
            <a:r>
              <a:rPr lang="es-MX" sz="2400" dirty="0" smtClean="0">
                <a:solidFill>
                  <a:prstClr val="black"/>
                </a:solidFill>
              </a:rPr>
              <a:t>mujeres. </a:t>
            </a:r>
          </a:p>
          <a:p>
            <a:pPr marL="342900" indent="-342900" defTabSz="457167">
              <a:buFont typeface="Wingdings" pitchFamily="2" charset="2"/>
              <a:buChar char="§"/>
            </a:pPr>
            <a:endParaRPr lang="es-MX" sz="2400" dirty="0">
              <a:solidFill>
                <a:prstClr val="black"/>
              </a:solidFill>
            </a:endParaRPr>
          </a:p>
          <a:p>
            <a:pPr marL="342900" indent="-342900" defTabSz="457167">
              <a:buFont typeface="Wingdings" pitchFamily="2" charset="2"/>
              <a:buChar char="§"/>
            </a:pPr>
            <a:r>
              <a:rPr lang="es-MX" sz="2400" dirty="0">
                <a:solidFill>
                  <a:prstClr val="black"/>
                </a:solidFill>
              </a:rPr>
              <a:t>Los informes iniciales sobre la enfermedad cervical en mujeres VIH positivas notaron una mayor prevalencia de la enfermedad  </a:t>
            </a:r>
            <a:r>
              <a:rPr lang="es-MX" sz="2400" dirty="0" smtClean="0">
                <a:solidFill>
                  <a:prstClr val="black"/>
                </a:solidFill>
              </a:rPr>
              <a:t>por HPV y de </a:t>
            </a:r>
            <a:r>
              <a:rPr lang="es-MX" sz="2400" dirty="0">
                <a:solidFill>
                  <a:prstClr val="black"/>
                </a:solidFill>
              </a:rPr>
              <a:t>displasia cervical entre mujeres VIH positivas en comparación con mujeres VIH </a:t>
            </a:r>
            <a:r>
              <a:rPr lang="es-MX" sz="2400" dirty="0" smtClean="0">
                <a:solidFill>
                  <a:prstClr val="black"/>
                </a:solidFill>
              </a:rPr>
              <a:t>negativas. </a:t>
            </a:r>
          </a:p>
          <a:p>
            <a:pPr marL="342900" indent="-342900" defTabSz="457167">
              <a:buFont typeface="Wingdings" pitchFamily="2" charset="2"/>
              <a:buChar char="§"/>
            </a:pPr>
            <a:endParaRPr lang="es-MX" sz="2400" dirty="0">
              <a:solidFill>
                <a:prstClr val="black"/>
              </a:solidFill>
            </a:endParaRPr>
          </a:p>
          <a:p>
            <a:pPr marL="342900" indent="-342900" defTabSz="457167">
              <a:buFont typeface="Wingdings" pitchFamily="2" charset="2"/>
              <a:buChar char="§"/>
            </a:pPr>
            <a:r>
              <a:rPr lang="es-MX" sz="2400" dirty="0" smtClean="0">
                <a:solidFill>
                  <a:prstClr val="black"/>
                </a:solidFill>
              </a:rPr>
              <a:t>También se observó mayor frecuencia de cáncer cervical y un estadio más avanzado.</a:t>
            </a:r>
          </a:p>
          <a:p>
            <a:pPr defTabSz="457167"/>
            <a:endParaRPr lang="es-MX" dirty="0">
              <a:solidFill>
                <a:prstClr val="black"/>
              </a:solidFill>
            </a:endParaRPr>
          </a:p>
        </p:txBody>
      </p:sp>
      <p:sp>
        <p:nvSpPr>
          <p:cNvPr id="6" name="5 Rectángulo"/>
          <p:cNvSpPr/>
          <p:nvPr/>
        </p:nvSpPr>
        <p:spPr>
          <a:xfrm>
            <a:off x="406691" y="5995524"/>
            <a:ext cx="11509818" cy="553998"/>
          </a:xfrm>
          <a:prstGeom prst="rect">
            <a:avLst/>
          </a:prstGeom>
        </p:spPr>
        <p:txBody>
          <a:bodyPr wrap="square">
            <a:spAutoFit/>
          </a:bodyPr>
          <a:lstStyle/>
          <a:p>
            <a:pPr defTabSz="457167"/>
            <a:r>
              <a:rPr lang="en-US" sz="1400" dirty="0" smtClean="0">
                <a:solidFill>
                  <a:srgbClr val="000000"/>
                </a:solidFill>
              </a:rPr>
              <a:t>CDC; Risk </a:t>
            </a:r>
            <a:r>
              <a:rPr lang="en-US" sz="1400" dirty="0">
                <a:solidFill>
                  <a:srgbClr val="000000"/>
                </a:solidFill>
              </a:rPr>
              <a:t>for cervical disease in HIV-infected women-—New York City. MMWR </a:t>
            </a:r>
            <a:r>
              <a:rPr lang="en-US" sz="1400" dirty="0" err="1">
                <a:solidFill>
                  <a:srgbClr val="000000"/>
                </a:solidFill>
              </a:rPr>
              <a:t>Morb</a:t>
            </a:r>
            <a:r>
              <a:rPr lang="en-US" sz="1400" dirty="0">
                <a:solidFill>
                  <a:srgbClr val="000000"/>
                </a:solidFill>
              </a:rPr>
              <a:t>. Mortal. </a:t>
            </a:r>
            <a:r>
              <a:rPr lang="en-US" sz="1400" dirty="0" err="1">
                <a:solidFill>
                  <a:srgbClr val="000000"/>
                </a:solidFill>
              </a:rPr>
              <a:t>Wkly</a:t>
            </a:r>
            <a:r>
              <a:rPr lang="en-US" sz="1400" dirty="0">
                <a:solidFill>
                  <a:srgbClr val="000000"/>
                </a:solidFill>
              </a:rPr>
              <a:t> Rep. 30 Nov 1990;39(47):846–849. </a:t>
            </a:r>
            <a:endParaRPr lang="es-AR" sz="1400" dirty="0">
              <a:solidFill>
                <a:prstClr val="black"/>
              </a:solidFill>
            </a:endParaRPr>
          </a:p>
          <a:p>
            <a:pPr defTabSz="457167"/>
            <a:r>
              <a:rPr lang="es-AR" sz="1400" dirty="0" err="1" smtClean="0">
                <a:solidFill>
                  <a:srgbClr val="000000"/>
                </a:solidFill>
              </a:rPr>
              <a:t>Maiman</a:t>
            </a:r>
            <a:r>
              <a:rPr lang="es-AR" sz="1400" dirty="0" smtClean="0">
                <a:solidFill>
                  <a:srgbClr val="000000"/>
                </a:solidFill>
              </a:rPr>
              <a:t> M. </a:t>
            </a:r>
            <a:r>
              <a:rPr lang="es-AR" sz="1400" dirty="0">
                <a:solidFill>
                  <a:srgbClr val="000000"/>
                </a:solidFill>
              </a:rPr>
              <a:t>Human </a:t>
            </a:r>
            <a:r>
              <a:rPr lang="es-AR" sz="1400" dirty="0" err="1">
                <a:solidFill>
                  <a:srgbClr val="000000"/>
                </a:solidFill>
              </a:rPr>
              <a:t>immunodeficiency</a:t>
            </a:r>
            <a:r>
              <a:rPr lang="es-AR" sz="1400" dirty="0">
                <a:solidFill>
                  <a:srgbClr val="000000"/>
                </a:solidFill>
              </a:rPr>
              <a:t> virus </a:t>
            </a:r>
            <a:r>
              <a:rPr lang="es-AR" sz="1400" dirty="0" err="1">
                <a:solidFill>
                  <a:srgbClr val="000000"/>
                </a:solidFill>
              </a:rPr>
              <a:t>infection</a:t>
            </a:r>
            <a:r>
              <a:rPr lang="es-AR" sz="1400" dirty="0">
                <a:solidFill>
                  <a:srgbClr val="000000"/>
                </a:solidFill>
              </a:rPr>
              <a:t> and cervical neoplasia. </a:t>
            </a:r>
            <a:r>
              <a:rPr lang="es-AR" sz="1400" dirty="0" err="1">
                <a:solidFill>
                  <a:srgbClr val="000000"/>
                </a:solidFill>
              </a:rPr>
              <a:t>Gynecol</a:t>
            </a:r>
            <a:r>
              <a:rPr lang="es-AR" sz="1400" dirty="0">
                <a:solidFill>
                  <a:srgbClr val="000000"/>
                </a:solidFill>
              </a:rPr>
              <a:t>. </a:t>
            </a:r>
            <a:r>
              <a:rPr lang="es-AR" sz="1400" dirty="0" err="1">
                <a:solidFill>
                  <a:srgbClr val="000000"/>
                </a:solidFill>
              </a:rPr>
              <a:t>Oncol</a:t>
            </a:r>
            <a:r>
              <a:rPr lang="es-AR" sz="1400" dirty="0">
                <a:solidFill>
                  <a:srgbClr val="000000"/>
                </a:solidFill>
              </a:rPr>
              <a:t>. </a:t>
            </a:r>
            <a:r>
              <a:rPr lang="es-AR" sz="1400" dirty="0" err="1">
                <a:solidFill>
                  <a:srgbClr val="000000"/>
                </a:solidFill>
              </a:rPr>
              <a:t>Sep</a:t>
            </a:r>
            <a:r>
              <a:rPr lang="es-AR" sz="1400" dirty="0">
                <a:solidFill>
                  <a:srgbClr val="000000"/>
                </a:solidFill>
              </a:rPr>
              <a:t> 1990;38(3):377–382</a:t>
            </a:r>
            <a:r>
              <a:rPr lang="es-AR" sz="1600" dirty="0">
                <a:solidFill>
                  <a:srgbClr val="000000"/>
                </a:solidFill>
                <a:latin typeface="Times New Roman"/>
              </a:rPr>
              <a:t>.</a:t>
            </a:r>
            <a:endParaRPr lang="es-AR" sz="1600" dirty="0">
              <a:solidFill>
                <a:prstClr val="black"/>
              </a:solidFill>
            </a:endParaRPr>
          </a:p>
        </p:txBody>
      </p:sp>
    </p:spTree>
    <p:extLst>
      <p:ext uri="{BB962C8B-B14F-4D97-AF65-F5344CB8AC3E}">
        <p14:creationId xmlns:p14="http://schemas.microsoft.com/office/powerpoint/2010/main" val="227906074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52" y="2307276"/>
            <a:ext cx="10090297" cy="523216"/>
          </a:xfrm>
          <a:prstGeom prst="rect">
            <a:avLst/>
          </a:prstGeom>
        </p:spPr>
        <p:txBody>
          <a:bodyPr wrap="square" lIns="91434" tIns="45718" rIns="91434" bIns="45718">
            <a:spAutoFit/>
          </a:bodyPr>
          <a:lstStyle/>
          <a:p>
            <a:pPr defTabSz="914332"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smtClean="0"/>
              <a:t>Neoplasias y VIH: cáncer invasor de cérvix </a:t>
            </a:r>
            <a:endParaRPr lang="es-AR" dirty="0"/>
          </a:p>
        </p:txBody>
      </p:sp>
      <p:sp>
        <p:nvSpPr>
          <p:cNvPr id="3" name="2 Rectángulo"/>
          <p:cNvSpPr/>
          <p:nvPr/>
        </p:nvSpPr>
        <p:spPr>
          <a:xfrm>
            <a:off x="1116452" y="3067800"/>
            <a:ext cx="10088561" cy="2108269"/>
          </a:xfrm>
          <a:prstGeom prst="rect">
            <a:avLst/>
          </a:prstGeom>
          <a:solidFill>
            <a:schemeClr val="accent1"/>
          </a:solidFill>
        </p:spPr>
        <p:txBody>
          <a:bodyPr wrap="square">
            <a:spAutoFit/>
          </a:bodyPr>
          <a:lstStyle/>
          <a:p>
            <a:pPr defTabSz="457167"/>
            <a:r>
              <a:rPr lang="es-MX" sz="2800" dirty="0" smtClean="0">
                <a:solidFill>
                  <a:prstClr val="white"/>
                </a:solidFill>
              </a:rPr>
              <a:t>El tratamiento antirretroviral de alta eficacia produjo una disminución marcada del sarcoma de </a:t>
            </a:r>
            <a:r>
              <a:rPr lang="es-MX" sz="2800" dirty="0" err="1" smtClean="0">
                <a:solidFill>
                  <a:prstClr val="white"/>
                </a:solidFill>
              </a:rPr>
              <a:t>kaposi</a:t>
            </a:r>
            <a:r>
              <a:rPr lang="es-MX" sz="2800" dirty="0" smtClean="0">
                <a:solidFill>
                  <a:prstClr val="white"/>
                </a:solidFill>
              </a:rPr>
              <a:t> (</a:t>
            </a:r>
            <a:r>
              <a:rPr lang="es-MX" sz="2800" dirty="0">
                <a:solidFill>
                  <a:prstClr val="white"/>
                </a:solidFill>
              </a:rPr>
              <a:t>15.2 a 4.9 por 1000 </a:t>
            </a:r>
            <a:r>
              <a:rPr lang="es-MX" sz="2800" dirty="0" smtClean="0">
                <a:solidFill>
                  <a:prstClr val="white"/>
                </a:solidFill>
              </a:rPr>
              <a:t>años-persona) y de los linfomas NH (6.2 </a:t>
            </a:r>
            <a:r>
              <a:rPr lang="es-MX" sz="2800" dirty="0">
                <a:solidFill>
                  <a:prstClr val="white"/>
                </a:solidFill>
              </a:rPr>
              <a:t>a </a:t>
            </a:r>
            <a:r>
              <a:rPr lang="es-MX" sz="2800" dirty="0" smtClean="0">
                <a:solidFill>
                  <a:prstClr val="white"/>
                </a:solidFill>
              </a:rPr>
              <a:t>3.6), pero la del cáncer de cérvix fue sólo marginal.</a:t>
            </a:r>
          </a:p>
          <a:p>
            <a:pPr defTabSz="457167"/>
            <a:endParaRPr lang="es-MX" dirty="0">
              <a:solidFill>
                <a:prstClr val="black"/>
              </a:solidFill>
            </a:endParaRPr>
          </a:p>
        </p:txBody>
      </p:sp>
    </p:spTree>
    <p:extLst>
      <p:ext uri="{BB962C8B-B14F-4D97-AF65-F5344CB8AC3E}">
        <p14:creationId xmlns:p14="http://schemas.microsoft.com/office/powerpoint/2010/main" val="120051697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52" y="2307276"/>
            <a:ext cx="10090297" cy="523216"/>
          </a:xfrm>
          <a:prstGeom prst="rect">
            <a:avLst/>
          </a:prstGeom>
        </p:spPr>
        <p:txBody>
          <a:bodyPr wrap="square" lIns="91434" tIns="45718" rIns="91434" bIns="45718">
            <a:spAutoFit/>
          </a:bodyPr>
          <a:lstStyle/>
          <a:p>
            <a:pPr defTabSz="914332"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smtClean="0"/>
              <a:t>Aspectos clínicos relevantes</a:t>
            </a:r>
            <a:endParaRPr lang="es-AR" dirty="0"/>
          </a:p>
        </p:txBody>
      </p:sp>
      <p:sp>
        <p:nvSpPr>
          <p:cNvPr id="3" name="2 Rectángulo"/>
          <p:cNvSpPr/>
          <p:nvPr/>
        </p:nvSpPr>
        <p:spPr>
          <a:xfrm>
            <a:off x="3335083" y="2174128"/>
            <a:ext cx="6096001" cy="3785652"/>
          </a:xfrm>
          <a:prstGeom prst="rect">
            <a:avLst/>
          </a:prstGeom>
        </p:spPr>
        <p:txBody>
          <a:bodyPr>
            <a:spAutoFit/>
          </a:bodyPr>
          <a:lstStyle/>
          <a:p>
            <a:pPr marL="457200" indent="-457200" defTabSz="914400" fontAlgn="base">
              <a:spcBef>
                <a:spcPct val="0"/>
              </a:spcBef>
              <a:spcAft>
                <a:spcPct val="0"/>
              </a:spcAft>
              <a:buFont typeface="Wingdings" pitchFamily="2" charset="2"/>
              <a:buChar char="§"/>
              <a:defRPr/>
            </a:pPr>
            <a:r>
              <a:rPr lang="es-AR" sz="2400" dirty="0">
                <a:solidFill>
                  <a:schemeClr val="bg1">
                    <a:lumMod val="75000"/>
                  </a:schemeClr>
                </a:solidFill>
                <a:latin typeface="Calibri Light"/>
                <a:cs typeface="Calibri" pitchFamily="34" charset="0"/>
              </a:rPr>
              <a:t>Infección  aguda</a:t>
            </a:r>
          </a:p>
          <a:p>
            <a:pPr marL="457200" indent="-457200" defTabSz="914400" fontAlgn="base">
              <a:spcBef>
                <a:spcPct val="0"/>
              </a:spcBef>
              <a:spcAft>
                <a:spcPct val="0"/>
              </a:spcAft>
              <a:buFont typeface="Wingdings" pitchFamily="2" charset="2"/>
              <a:buChar char="§"/>
              <a:defRPr/>
            </a:pPr>
            <a:endParaRPr lang="es-AR" sz="2400" dirty="0">
              <a:solidFill>
                <a:schemeClr val="bg1">
                  <a:lumMod val="75000"/>
                </a:schemeClr>
              </a:solidFill>
              <a:latin typeface="Calibri Light"/>
              <a:cs typeface="Calibri" pitchFamily="34" charset="0"/>
            </a:endParaRPr>
          </a:p>
          <a:p>
            <a:pPr marL="457200" indent="-457200" defTabSz="914400" fontAlgn="base">
              <a:spcBef>
                <a:spcPct val="0"/>
              </a:spcBef>
              <a:spcAft>
                <a:spcPct val="0"/>
              </a:spcAft>
              <a:buFont typeface="Wingdings" pitchFamily="2" charset="2"/>
              <a:buChar char="§"/>
              <a:defRPr/>
            </a:pPr>
            <a:r>
              <a:rPr lang="es-AR" sz="2400" dirty="0">
                <a:solidFill>
                  <a:schemeClr val="bg1">
                    <a:lumMod val="75000"/>
                  </a:schemeClr>
                </a:solidFill>
                <a:latin typeface="Calibri Light"/>
                <a:cs typeface="Calibri" pitchFamily="34" charset="0"/>
              </a:rPr>
              <a:t>Manifestaciones cutáneo/mucosas</a:t>
            </a:r>
          </a:p>
          <a:p>
            <a:pPr defTabSz="914400" fontAlgn="base">
              <a:spcBef>
                <a:spcPct val="0"/>
              </a:spcBef>
              <a:spcAft>
                <a:spcPct val="0"/>
              </a:spcAft>
              <a:defRPr/>
            </a:pPr>
            <a:endParaRPr lang="es-AR" sz="2400" dirty="0">
              <a:solidFill>
                <a:schemeClr val="bg1">
                  <a:lumMod val="75000"/>
                </a:schemeClr>
              </a:solidFill>
              <a:latin typeface="Calibri Light"/>
              <a:cs typeface="Calibri" pitchFamily="34" charset="0"/>
            </a:endParaRPr>
          </a:p>
          <a:p>
            <a:pPr marL="457200" indent="-457200" defTabSz="914400" fontAlgn="base">
              <a:spcBef>
                <a:spcPct val="0"/>
              </a:spcBef>
              <a:spcAft>
                <a:spcPct val="0"/>
              </a:spcAft>
              <a:buFont typeface="Wingdings" pitchFamily="2" charset="2"/>
              <a:buChar char="§"/>
              <a:defRPr/>
            </a:pPr>
            <a:r>
              <a:rPr lang="es-AR" sz="2400" dirty="0">
                <a:solidFill>
                  <a:schemeClr val="bg1">
                    <a:lumMod val="75000"/>
                  </a:schemeClr>
                </a:solidFill>
                <a:latin typeface="Calibri Light"/>
                <a:cs typeface="Calibri" pitchFamily="34" charset="0"/>
              </a:rPr>
              <a:t>Complicaciones oportunistas/ neoplásicas</a:t>
            </a:r>
          </a:p>
          <a:p>
            <a:pPr marL="457200" indent="-457200" defTabSz="914400" fontAlgn="base">
              <a:spcBef>
                <a:spcPct val="0"/>
              </a:spcBef>
              <a:spcAft>
                <a:spcPct val="0"/>
              </a:spcAft>
              <a:buFont typeface="Wingdings" pitchFamily="2" charset="2"/>
              <a:buChar char="§"/>
              <a:defRPr/>
            </a:pPr>
            <a:endParaRPr lang="es-AR" sz="2400" dirty="0">
              <a:solidFill>
                <a:srgbClr val="000000"/>
              </a:solidFill>
              <a:latin typeface="Calibri Light"/>
              <a:cs typeface="Calibri" pitchFamily="34" charset="0"/>
            </a:endParaRPr>
          </a:p>
          <a:p>
            <a:pPr marL="457200" indent="-457200" defTabSz="914400" fontAlgn="base">
              <a:spcBef>
                <a:spcPct val="0"/>
              </a:spcBef>
              <a:spcAft>
                <a:spcPct val="0"/>
              </a:spcAft>
              <a:buFont typeface="Wingdings" pitchFamily="2" charset="2"/>
              <a:buChar char="§"/>
              <a:defRPr/>
            </a:pPr>
            <a:r>
              <a:rPr lang="es-AR" sz="2400" dirty="0">
                <a:latin typeface="Calibri Light"/>
                <a:cs typeface="Calibri" pitchFamily="34" charset="0"/>
              </a:rPr>
              <a:t>Eventos serios no definidores de Sida/alteraciones sistémicas asociadas</a:t>
            </a:r>
          </a:p>
          <a:p>
            <a:pPr defTabSz="914400" fontAlgn="base">
              <a:spcBef>
                <a:spcPct val="0"/>
              </a:spcBef>
              <a:spcAft>
                <a:spcPct val="0"/>
              </a:spcAft>
              <a:defRPr/>
            </a:pPr>
            <a:endParaRPr lang="es-AR" sz="2400" dirty="0">
              <a:solidFill>
                <a:srgbClr val="000000"/>
              </a:solidFill>
              <a:latin typeface="Calibri Light"/>
              <a:cs typeface="Calibri" pitchFamily="34" charset="0"/>
            </a:endParaRPr>
          </a:p>
          <a:p>
            <a:pPr marL="457200" indent="-457200" defTabSz="914400" fontAlgn="base">
              <a:spcBef>
                <a:spcPct val="0"/>
              </a:spcBef>
              <a:spcAft>
                <a:spcPct val="0"/>
              </a:spcAft>
              <a:buFont typeface="Wingdings" pitchFamily="2" charset="2"/>
              <a:buChar char="§"/>
              <a:defRPr/>
            </a:pPr>
            <a:r>
              <a:rPr lang="es-AR" sz="2400" dirty="0">
                <a:solidFill>
                  <a:schemeClr val="bg1">
                    <a:lumMod val="75000"/>
                  </a:schemeClr>
                </a:solidFill>
                <a:latin typeface="Calibri Light"/>
                <a:cs typeface="Calibri" pitchFamily="34" charset="0"/>
              </a:rPr>
              <a:t>SIRI</a:t>
            </a:r>
          </a:p>
        </p:txBody>
      </p:sp>
    </p:spTree>
    <p:extLst>
      <p:ext uri="{BB962C8B-B14F-4D97-AF65-F5344CB8AC3E}">
        <p14:creationId xmlns:p14="http://schemas.microsoft.com/office/powerpoint/2010/main" val="137289839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52" y="2307276"/>
            <a:ext cx="10090297" cy="523216"/>
          </a:xfrm>
          <a:prstGeom prst="rect">
            <a:avLst/>
          </a:prstGeom>
        </p:spPr>
        <p:txBody>
          <a:bodyPr wrap="square" lIns="91434" tIns="45718" rIns="91434" bIns="45718">
            <a:spAutoFit/>
          </a:bodyPr>
          <a:lstStyle/>
          <a:p>
            <a:pPr defTabSz="914332"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smtClean="0"/>
              <a:t>Eventos serios no sida</a:t>
            </a:r>
            <a:endParaRPr lang="es-AR" dirty="0"/>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1977" y="2120212"/>
            <a:ext cx="7779247" cy="4374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894799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52" y="2307276"/>
            <a:ext cx="10090297" cy="523216"/>
          </a:xfrm>
          <a:prstGeom prst="rect">
            <a:avLst/>
          </a:prstGeom>
        </p:spPr>
        <p:txBody>
          <a:bodyPr wrap="square" lIns="91434" tIns="45718" rIns="91434" bIns="45718">
            <a:spAutoFit/>
          </a:bodyPr>
          <a:lstStyle/>
          <a:p>
            <a:pPr defTabSz="914332"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smtClean="0"/>
              <a:t>Eventos serios no sida</a:t>
            </a:r>
            <a:endParaRPr lang="es-AR"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8509" y="2122316"/>
            <a:ext cx="7522515" cy="4231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161162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52" y="2307276"/>
            <a:ext cx="10090297" cy="523216"/>
          </a:xfrm>
          <a:prstGeom prst="rect">
            <a:avLst/>
          </a:prstGeom>
        </p:spPr>
        <p:txBody>
          <a:bodyPr wrap="square" lIns="91434" tIns="45718" rIns="91434" bIns="45718">
            <a:spAutoFit/>
          </a:bodyPr>
          <a:lstStyle/>
          <a:p>
            <a:pPr defTabSz="914332"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smtClean="0"/>
              <a:t>Eventos serios no sida</a:t>
            </a:r>
            <a:endParaRPr lang="es-AR"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1094" y="2083987"/>
            <a:ext cx="7279095" cy="4094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653304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52" y="2307276"/>
            <a:ext cx="10090297" cy="523216"/>
          </a:xfrm>
          <a:prstGeom prst="rect">
            <a:avLst/>
          </a:prstGeom>
        </p:spPr>
        <p:txBody>
          <a:bodyPr wrap="square" lIns="91434" tIns="45718" rIns="91434" bIns="45718">
            <a:spAutoFit/>
          </a:bodyPr>
          <a:lstStyle/>
          <a:p>
            <a:pPr defTabSz="914332"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smtClean="0"/>
              <a:t>Eventos serios no sida</a:t>
            </a:r>
            <a:endParaRPr lang="es-AR"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0602" y="2307508"/>
            <a:ext cx="7003691" cy="394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718422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52" y="2307276"/>
            <a:ext cx="10090297" cy="523216"/>
          </a:xfrm>
          <a:prstGeom prst="rect">
            <a:avLst/>
          </a:prstGeom>
        </p:spPr>
        <p:txBody>
          <a:bodyPr wrap="square" lIns="91434" tIns="45718" rIns="91434" bIns="45718">
            <a:spAutoFit/>
          </a:bodyPr>
          <a:lstStyle/>
          <a:p>
            <a:pPr defTabSz="914332"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smtClean="0"/>
              <a:t>Eventos serios no sida</a:t>
            </a:r>
            <a:endParaRPr lang="es-AR" dirty="0"/>
          </a:p>
        </p:txBody>
      </p:sp>
      <p:sp>
        <p:nvSpPr>
          <p:cNvPr id="3" name="2 Rectángulo"/>
          <p:cNvSpPr/>
          <p:nvPr/>
        </p:nvSpPr>
        <p:spPr>
          <a:xfrm>
            <a:off x="1685290" y="2179695"/>
            <a:ext cx="8952609" cy="4662815"/>
          </a:xfrm>
          <a:prstGeom prst="rect">
            <a:avLst/>
          </a:prstGeom>
        </p:spPr>
        <p:txBody>
          <a:bodyPr wrap="square">
            <a:spAutoFit/>
          </a:bodyPr>
          <a:lstStyle/>
          <a:p>
            <a:pPr marL="285750" indent="-285750" defTabSz="914400" eaLnBrk="0" fontAlgn="base" hangingPunct="0">
              <a:lnSpc>
                <a:spcPct val="150000"/>
              </a:lnSpc>
              <a:spcBef>
                <a:spcPct val="0"/>
              </a:spcBef>
              <a:spcAft>
                <a:spcPct val="0"/>
              </a:spcAft>
              <a:buFont typeface="Wingdings" pitchFamily="2" charset="2"/>
              <a:buChar char="§"/>
            </a:pPr>
            <a:r>
              <a:rPr lang="es-ES" altLang="es-AR" sz="2000" b="1" dirty="0" smtClean="0">
                <a:solidFill>
                  <a:srgbClr val="000000"/>
                </a:solidFill>
                <a:latin typeface="Century Gothic" pitchFamily="34" charset="0"/>
                <a:ea typeface="Calibri" pitchFamily="34" charset="0"/>
                <a:cs typeface="Tahoma" pitchFamily="34" charset="0"/>
              </a:rPr>
              <a:t>Eventos </a:t>
            </a:r>
            <a:r>
              <a:rPr lang="es-ES" altLang="es-AR" sz="2000" b="1" dirty="0">
                <a:solidFill>
                  <a:srgbClr val="000000"/>
                </a:solidFill>
                <a:latin typeface="Century Gothic" pitchFamily="34" charset="0"/>
                <a:ea typeface="Calibri" pitchFamily="34" charset="0"/>
                <a:cs typeface="Tahoma" pitchFamily="34" charset="0"/>
              </a:rPr>
              <a:t>cardiovasculares</a:t>
            </a:r>
            <a:r>
              <a:rPr lang="es-ES" altLang="es-AR" sz="2000" dirty="0">
                <a:solidFill>
                  <a:srgbClr val="000000"/>
                </a:solidFill>
                <a:latin typeface="Century Gothic" pitchFamily="34" charset="0"/>
                <a:ea typeface="Calibri" pitchFamily="34" charset="0"/>
                <a:cs typeface="Tahoma" pitchFamily="34" charset="0"/>
              </a:rPr>
              <a:t>: infarto agudo de miocardio, necesidad de revascularización coronaria, accidente cerebrovascular, insuficiencia cardíaca descompensada; enfermedad </a:t>
            </a:r>
            <a:r>
              <a:rPr lang="es-ES" altLang="es-AR" sz="2000" dirty="0" err="1">
                <a:solidFill>
                  <a:srgbClr val="000000"/>
                </a:solidFill>
                <a:latin typeface="Century Gothic" pitchFamily="34" charset="0"/>
                <a:ea typeface="Calibri" pitchFamily="34" charset="0"/>
                <a:cs typeface="Tahoma" pitchFamily="34" charset="0"/>
              </a:rPr>
              <a:t>tromboembólica</a:t>
            </a:r>
            <a:r>
              <a:rPr lang="es-ES" altLang="es-AR" sz="2000" dirty="0">
                <a:solidFill>
                  <a:srgbClr val="000000"/>
                </a:solidFill>
                <a:latin typeface="Century Gothic" pitchFamily="34" charset="0"/>
                <a:ea typeface="Calibri" pitchFamily="34" charset="0"/>
                <a:cs typeface="Tahoma" pitchFamily="34" charset="0"/>
              </a:rPr>
              <a:t> venosa y trombosis arterial periférica.</a:t>
            </a:r>
            <a:endParaRPr lang="es-CO" altLang="es-AR" sz="2000" dirty="0">
              <a:solidFill>
                <a:srgbClr val="000000"/>
              </a:solidFill>
              <a:latin typeface="Century Gothic" pitchFamily="34" charset="0"/>
              <a:ea typeface="Calibri" pitchFamily="34" charset="0"/>
              <a:cs typeface="Tahoma" pitchFamily="34" charset="0"/>
            </a:endParaRPr>
          </a:p>
          <a:p>
            <a:pPr marL="285750" indent="-285750" defTabSz="914400" eaLnBrk="0" fontAlgn="base" hangingPunct="0">
              <a:lnSpc>
                <a:spcPct val="150000"/>
              </a:lnSpc>
              <a:spcBef>
                <a:spcPct val="0"/>
              </a:spcBef>
              <a:spcAft>
                <a:spcPct val="0"/>
              </a:spcAft>
              <a:buFont typeface="Wingdings" pitchFamily="2" charset="2"/>
              <a:buChar char="§"/>
            </a:pPr>
            <a:r>
              <a:rPr lang="es-CO" altLang="es-AR" sz="2000" b="1" dirty="0" smtClean="0">
                <a:solidFill>
                  <a:srgbClr val="000000"/>
                </a:solidFill>
                <a:latin typeface="Century Gothic" pitchFamily="34" charset="0"/>
                <a:ea typeface="Calibri" pitchFamily="34" charset="0"/>
                <a:cs typeface="Tahoma" pitchFamily="34" charset="0"/>
              </a:rPr>
              <a:t>Trastornos </a:t>
            </a:r>
            <a:r>
              <a:rPr lang="es-CO" altLang="es-AR" sz="2000" b="1" dirty="0">
                <a:solidFill>
                  <a:srgbClr val="000000"/>
                </a:solidFill>
                <a:latin typeface="Century Gothic" pitchFamily="34" charset="0"/>
                <a:ea typeface="Calibri" pitchFamily="34" charset="0"/>
                <a:cs typeface="Tahoma" pitchFamily="34" charset="0"/>
              </a:rPr>
              <a:t>hepáticos</a:t>
            </a:r>
            <a:r>
              <a:rPr lang="es-CO" altLang="es-AR" sz="2000" dirty="0">
                <a:solidFill>
                  <a:srgbClr val="000000"/>
                </a:solidFill>
                <a:latin typeface="Century Gothic" pitchFamily="34" charset="0"/>
                <a:ea typeface="Calibri" pitchFamily="34" charset="0"/>
                <a:cs typeface="Tahoma" pitchFamily="34" charset="0"/>
              </a:rPr>
              <a:t>: hepatopatía descompensada e insuficiencia hepática.</a:t>
            </a:r>
          </a:p>
          <a:p>
            <a:pPr marL="285750" indent="-285750" defTabSz="914400" eaLnBrk="0" fontAlgn="base" hangingPunct="0">
              <a:lnSpc>
                <a:spcPct val="150000"/>
              </a:lnSpc>
              <a:spcBef>
                <a:spcPct val="0"/>
              </a:spcBef>
              <a:spcAft>
                <a:spcPct val="0"/>
              </a:spcAft>
              <a:buFont typeface="Wingdings" pitchFamily="2" charset="2"/>
              <a:buChar char="§"/>
            </a:pPr>
            <a:r>
              <a:rPr lang="es-CO" altLang="es-AR" sz="2000" b="1" dirty="0" smtClean="0">
                <a:solidFill>
                  <a:srgbClr val="000000"/>
                </a:solidFill>
                <a:latin typeface="Century Gothic" pitchFamily="34" charset="0"/>
                <a:ea typeface="Calibri" pitchFamily="34" charset="0"/>
                <a:cs typeface="Tahoma" pitchFamily="34" charset="0"/>
              </a:rPr>
              <a:t>Alteraciones </a:t>
            </a:r>
            <a:r>
              <a:rPr lang="es-CO" altLang="es-AR" sz="2000" b="1" dirty="0">
                <a:solidFill>
                  <a:srgbClr val="000000"/>
                </a:solidFill>
                <a:latin typeface="Century Gothic" pitchFamily="34" charset="0"/>
                <a:ea typeface="Calibri" pitchFamily="34" charset="0"/>
                <a:cs typeface="Tahoma" pitchFamily="34" charset="0"/>
              </a:rPr>
              <a:t>renales</a:t>
            </a:r>
            <a:r>
              <a:rPr lang="es-CO" altLang="es-AR" sz="2000" dirty="0">
                <a:solidFill>
                  <a:srgbClr val="000000"/>
                </a:solidFill>
                <a:latin typeface="Century Gothic" pitchFamily="34" charset="0"/>
                <a:ea typeface="Calibri" pitchFamily="34" charset="0"/>
                <a:cs typeface="Tahoma" pitchFamily="34" charset="0"/>
              </a:rPr>
              <a:t>: insuficiencia renal con necesidad de hemodiálisis o </a:t>
            </a:r>
            <a:r>
              <a:rPr lang="es-CO" altLang="es-AR" sz="2000" dirty="0" err="1">
                <a:solidFill>
                  <a:srgbClr val="000000"/>
                </a:solidFill>
                <a:latin typeface="Century Gothic" pitchFamily="34" charset="0"/>
                <a:ea typeface="Calibri" pitchFamily="34" charset="0"/>
                <a:cs typeface="Tahoma" pitchFamily="34" charset="0"/>
              </a:rPr>
              <a:t>transplante</a:t>
            </a:r>
            <a:r>
              <a:rPr lang="es-CO" altLang="es-AR" sz="2000" dirty="0">
                <a:solidFill>
                  <a:srgbClr val="000000"/>
                </a:solidFill>
                <a:latin typeface="Century Gothic" pitchFamily="34" charset="0"/>
                <a:ea typeface="Calibri" pitchFamily="34" charset="0"/>
                <a:cs typeface="Tahoma" pitchFamily="34" charset="0"/>
              </a:rPr>
              <a:t> renal</a:t>
            </a:r>
            <a:r>
              <a:rPr lang="es-CO" altLang="es-AR" sz="2000" dirty="0" smtClean="0">
                <a:solidFill>
                  <a:srgbClr val="000000"/>
                </a:solidFill>
                <a:latin typeface="Century Gothic" pitchFamily="34" charset="0"/>
                <a:ea typeface="Calibri" pitchFamily="34" charset="0"/>
                <a:cs typeface="Tahoma" pitchFamily="34" charset="0"/>
              </a:rPr>
              <a:t>.</a:t>
            </a:r>
          </a:p>
          <a:p>
            <a:pPr marL="285750" indent="-285750" defTabSz="914400" eaLnBrk="0" fontAlgn="base" hangingPunct="0">
              <a:lnSpc>
                <a:spcPct val="150000"/>
              </a:lnSpc>
              <a:spcBef>
                <a:spcPct val="0"/>
              </a:spcBef>
              <a:spcAft>
                <a:spcPct val="0"/>
              </a:spcAft>
              <a:buFont typeface="Wingdings" pitchFamily="2" charset="2"/>
              <a:buChar char="§"/>
            </a:pPr>
            <a:r>
              <a:rPr lang="es-ES" altLang="es-AR" sz="2000" b="1" dirty="0">
                <a:solidFill>
                  <a:srgbClr val="000000"/>
                </a:solidFill>
                <a:latin typeface="Century Gothic" pitchFamily="34" charset="0"/>
                <a:ea typeface="Calibri" pitchFamily="34" charset="0"/>
                <a:cs typeface="Tahoma" pitchFamily="34" charset="0"/>
              </a:rPr>
              <a:t>Neoplasias: </a:t>
            </a:r>
            <a:r>
              <a:rPr lang="es-ES" altLang="es-AR" sz="2000" dirty="0" smtClean="0">
                <a:solidFill>
                  <a:srgbClr val="000000"/>
                </a:solidFill>
                <a:latin typeface="Century Gothic" pitchFamily="34" charset="0"/>
                <a:ea typeface="Calibri" pitchFamily="34" charset="0"/>
                <a:cs typeface="Tahoma" pitchFamily="34" charset="0"/>
              </a:rPr>
              <a:t>no </a:t>
            </a:r>
            <a:r>
              <a:rPr lang="es-ES" altLang="es-AR" sz="2000" dirty="0">
                <a:solidFill>
                  <a:srgbClr val="000000"/>
                </a:solidFill>
                <a:latin typeface="Century Gothic" pitchFamily="34" charset="0"/>
                <a:ea typeface="Calibri" pitchFamily="34" charset="0"/>
                <a:cs typeface="Tahoma" pitchFamily="34" charset="0"/>
              </a:rPr>
              <a:t>marcadoras de sida</a:t>
            </a:r>
          </a:p>
          <a:p>
            <a:pPr marL="285750" indent="-285750" defTabSz="914400" eaLnBrk="0" fontAlgn="base" hangingPunct="0">
              <a:lnSpc>
                <a:spcPct val="150000"/>
              </a:lnSpc>
              <a:spcBef>
                <a:spcPct val="0"/>
              </a:spcBef>
              <a:spcAft>
                <a:spcPct val="0"/>
              </a:spcAft>
              <a:buFont typeface="Wingdings" pitchFamily="2" charset="2"/>
              <a:buChar char="§"/>
            </a:pPr>
            <a:endParaRPr lang="es-CO" altLang="es-AR" sz="1800" dirty="0">
              <a:solidFill>
                <a:srgbClr val="000000"/>
              </a:solidFill>
              <a:latin typeface="Century Gothic" pitchFamily="34" charset="0"/>
              <a:ea typeface="Calibri" pitchFamily="34" charset="0"/>
              <a:cs typeface="Tahoma" pitchFamily="34" charset="0"/>
            </a:endParaRPr>
          </a:p>
        </p:txBody>
      </p:sp>
    </p:spTree>
    <p:extLst>
      <p:ext uri="{BB962C8B-B14F-4D97-AF65-F5344CB8AC3E}">
        <p14:creationId xmlns:p14="http://schemas.microsoft.com/office/powerpoint/2010/main" val="386254041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52" y="2307276"/>
            <a:ext cx="10090297" cy="523216"/>
          </a:xfrm>
          <a:prstGeom prst="rect">
            <a:avLst/>
          </a:prstGeom>
        </p:spPr>
        <p:txBody>
          <a:bodyPr wrap="square" lIns="91434" tIns="45718" rIns="91434" bIns="45718">
            <a:spAutoFit/>
          </a:bodyPr>
          <a:lstStyle/>
          <a:p>
            <a:pPr defTabSz="914332"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smtClean="0"/>
              <a:t>Eventos serios no sida</a:t>
            </a:r>
            <a:endParaRPr lang="es-AR" dirty="0"/>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838" r="8764"/>
          <a:stretch/>
        </p:blipFill>
        <p:spPr bwMode="auto">
          <a:xfrm>
            <a:off x="308379" y="2830492"/>
            <a:ext cx="6049892" cy="2976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019" t="23172" r="18141"/>
          <a:stretch/>
        </p:blipFill>
        <p:spPr bwMode="auto">
          <a:xfrm>
            <a:off x="6655980" y="2847179"/>
            <a:ext cx="5124893" cy="2586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6 Rectángulo"/>
          <p:cNvSpPr/>
          <p:nvPr/>
        </p:nvSpPr>
        <p:spPr>
          <a:xfrm>
            <a:off x="7993569" y="6087096"/>
            <a:ext cx="2449710" cy="276999"/>
          </a:xfrm>
          <a:prstGeom prst="rect">
            <a:avLst/>
          </a:prstGeom>
        </p:spPr>
        <p:txBody>
          <a:bodyPr wrap="none">
            <a:spAutoFit/>
          </a:bodyPr>
          <a:lstStyle/>
          <a:p>
            <a:pPr defTabSz="914400">
              <a:defRPr/>
            </a:pPr>
            <a:r>
              <a:rPr lang="es-ES" altLang="es-AR" sz="1200" kern="0" dirty="0" err="1">
                <a:solidFill>
                  <a:prstClr val="black"/>
                </a:solidFill>
                <a:latin typeface="Arial" pitchFamily="34" charset="0"/>
              </a:rPr>
              <a:t>Sattler</a:t>
            </a:r>
            <a:r>
              <a:rPr lang="es-ES" altLang="es-AR" sz="1200" kern="0" dirty="0">
                <a:solidFill>
                  <a:prstClr val="black"/>
                </a:solidFill>
                <a:latin typeface="Arial" pitchFamily="34" charset="0"/>
              </a:rPr>
              <a:t> M; </a:t>
            </a:r>
            <a:r>
              <a:rPr lang="es-ES" altLang="es-AR" sz="1200" kern="0" dirty="0" err="1">
                <a:solidFill>
                  <a:prstClr val="black"/>
                </a:solidFill>
                <a:latin typeface="Arial" pitchFamily="34" charset="0"/>
              </a:rPr>
              <a:t>Lupo</a:t>
            </a:r>
            <a:r>
              <a:rPr lang="es-ES" altLang="es-AR" sz="1200" kern="0" dirty="0">
                <a:solidFill>
                  <a:prstClr val="black"/>
                </a:solidFill>
                <a:latin typeface="Arial" pitchFamily="34" charset="0"/>
              </a:rPr>
              <a:t> S; SAISIDA 2009</a:t>
            </a:r>
          </a:p>
        </p:txBody>
      </p:sp>
    </p:spTree>
    <p:extLst>
      <p:ext uri="{BB962C8B-B14F-4D97-AF65-F5344CB8AC3E}">
        <p14:creationId xmlns:p14="http://schemas.microsoft.com/office/powerpoint/2010/main" val="82683049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52" y="2307276"/>
            <a:ext cx="10090297" cy="523216"/>
          </a:xfrm>
          <a:prstGeom prst="rect">
            <a:avLst/>
          </a:prstGeom>
        </p:spPr>
        <p:txBody>
          <a:bodyPr wrap="square" lIns="91434" tIns="45718" rIns="91434" bIns="45718">
            <a:spAutoFit/>
          </a:bodyPr>
          <a:lstStyle/>
          <a:p>
            <a:pPr defTabSz="914332"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smtClean="0"/>
              <a:t>eventos no sida: CV</a:t>
            </a:r>
            <a:endParaRPr lang="es-AR" dirty="0"/>
          </a:p>
        </p:txBody>
      </p:sp>
      <p:sp>
        <p:nvSpPr>
          <p:cNvPr id="5" name="4 Rectángulo"/>
          <p:cNvSpPr/>
          <p:nvPr/>
        </p:nvSpPr>
        <p:spPr>
          <a:xfrm>
            <a:off x="2128333" y="2212745"/>
            <a:ext cx="8066533" cy="3416320"/>
          </a:xfrm>
          <a:prstGeom prst="rect">
            <a:avLst/>
          </a:prstGeom>
        </p:spPr>
        <p:txBody>
          <a:bodyPr wrap="square">
            <a:spAutoFit/>
          </a:bodyPr>
          <a:lstStyle/>
          <a:p>
            <a:pPr lvl="0" defTabSz="914400">
              <a:defRPr/>
            </a:pPr>
            <a:endParaRPr lang="en-US" sz="2400" dirty="0">
              <a:solidFill>
                <a:srgbClr val="000000"/>
              </a:solidFill>
              <a:latin typeface="Tahoma" pitchFamily="34" charset="0"/>
              <a:cs typeface="Tahoma" pitchFamily="34" charset="0"/>
            </a:endParaRPr>
          </a:p>
          <a:p>
            <a:pPr marL="342900" lvl="0" indent="-342900" defTabSz="914400">
              <a:buFont typeface="Wingdings" pitchFamily="2" charset="2"/>
              <a:buChar char="§"/>
              <a:defRPr/>
            </a:pPr>
            <a:r>
              <a:rPr lang="es-ES" sz="2400" dirty="0">
                <a:solidFill>
                  <a:srgbClr val="000000"/>
                </a:solidFill>
                <a:latin typeface="Tahoma" pitchFamily="34" charset="0"/>
                <a:cs typeface="Tahoma" pitchFamily="34" charset="0"/>
              </a:rPr>
              <a:t>La tasa de IAM es  mayor en el paciente con VIH y aumenta un 35% cada 5 años.</a:t>
            </a:r>
          </a:p>
          <a:p>
            <a:pPr marL="342900" lvl="0" indent="-342900" defTabSz="914400">
              <a:buFont typeface="Wingdings" pitchFamily="2" charset="2"/>
              <a:buChar char="§"/>
              <a:defRPr/>
            </a:pPr>
            <a:endParaRPr lang="es-ES" sz="2400" dirty="0">
              <a:solidFill>
                <a:srgbClr val="000000"/>
              </a:solidFill>
              <a:latin typeface="Tahoma" pitchFamily="34" charset="0"/>
              <a:cs typeface="Tahoma" pitchFamily="34" charset="0"/>
            </a:endParaRPr>
          </a:p>
          <a:p>
            <a:pPr marL="342900" lvl="0" indent="-342900" defTabSz="914400">
              <a:buFont typeface="Wingdings" pitchFamily="2" charset="2"/>
              <a:buChar char="§"/>
              <a:defRPr/>
            </a:pPr>
            <a:r>
              <a:rPr lang="es-ES" sz="2400" dirty="0">
                <a:solidFill>
                  <a:srgbClr val="000000"/>
                </a:solidFill>
                <a:latin typeface="Tahoma" pitchFamily="34" charset="0"/>
                <a:cs typeface="Tahoma" pitchFamily="34" charset="0"/>
              </a:rPr>
              <a:t>La enfermedad arterial coronaria difiere en el paciente con VIH con respecto a la población general. </a:t>
            </a:r>
          </a:p>
          <a:p>
            <a:pPr marL="342900" lvl="0" indent="-342900" defTabSz="914400">
              <a:buFont typeface="Wingdings" pitchFamily="2" charset="2"/>
              <a:buChar char="§"/>
              <a:defRPr/>
            </a:pPr>
            <a:endParaRPr lang="es-ES" sz="2400" dirty="0">
              <a:solidFill>
                <a:srgbClr val="000000"/>
              </a:solidFill>
              <a:latin typeface="Tahoma" pitchFamily="34" charset="0"/>
              <a:cs typeface="Tahoma" pitchFamily="34" charset="0"/>
            </a:endParaRPr>
          </a:p>
          <a:p>
            <a:pPr marL="342900" lvl="0" indent="-342900" defTabSz="914400">
              <a:buFont typeface="Wingdings" pitchFamily="2" charset="2"/>
              <a:buChar char="§"/>
              <a:defRPr/>
            </a:pPr>
            <a:r>
              <a:rPr lang="es-ES" sz="2400" dirty="0">
                <a:solidFill>
                  <a:srgbClr val="000000"/>
                </a:solidFill>
                <a:latin typeface="Tahoma" pitchFamily="34" charset="0"/>
                <a:cs typeface="Tahoma" pitchFamily="34" charset="0"/>
              </a:rPr>
              <a:t>Se presenta en personas más </a:t>
            </a:r>
            <a:r>
              <a:rPr lang="es-ES" sz="2400" dirty="0">
                <a:solidFill>
                  <a:srgbClr val="FF0000"/>
                </a:solidFill>
                <a:latin typeface="Tahoma" pitchFamily="34" charset="0"/>
                <a:cs typeface="Tahoma" pitchFamily="34" charset="0"/>
              </a:rPr>
              <a:t>jóvene</a:t>
            </a:r>
            <a:r>
              <a:rPr lang="es-ES" sz="2400" dirty="0">
                <a:solidFill>
                  <a:srgbClr val="000000"/>
                </a:solidFill>
                <a:latin typeface="Tahoma" pitchFamily="34" charset="0"/>
                <a:cs typeface="Tahoma" pitchFamily="34" charset="0"/>
              </a:rPr>
              <a:t>s (entre 40 y 50 años); con mayor incidencia en varones (90%).</a:t>
            </a:r>
          </a:p>
        </p:txBody>
      </p:sp>
    </p:spTree>
    <p:extLst>
      <p:ext uri="{BB962C8B-B14F-4D97-AF65-F5344CB8AC3E}">
        <p14:creationId xmlns:p14="http://schemas.microsoft.com/office/powerpoint/2010/main" val="29063397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52" y="2307276"/>
            <a:ext cx="10090297" cy="523216"/>
          </a:xfrm>
          <a:prstGeom prst="rect">
            <a:avLst/>
          </a:prstGeom>
        </p:spPr>
        <p:txBody>
          <a:bodyPr wrap="square" lIns="91434" tIns="45718" rIns="91434" bIns="45718">
            <a:spAutoFit/>
          </a:bodyPr>
          <a:lstStyle/>
          <a:p>
            <a:pPr defTabSz="914332"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smtClean="0"/>
              <a:t>Historia natural </a:t>
            </a:r>
            <a:endParaRPr lang="es-AR"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1653" y="2069067"/>
            <a:ext cx="3816349" cy="214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653" y="4421077"/>
            <a:ext cx="3816349" cy="214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528088" y="2545729"/>
            <a:ext cx="6096001" cy="2948499"/>
          </a:xfrm>
          <a:prstGeom prst="rect">
            <a:avLst/>
          </a:prstGeom>
        </p:spPr>
        <p:txBody>
          <a:bodyPr>
            <a:spAutoFit/>
          </a:bodyPr>
          <a:lstStyle/>
          <a:p>
            <a:pPr marL="342900" lvl="0" indent="-342900" defTabSz="914400" fontAlgn="base">
              <a:spcBef>
                <a:spcPct val="20000"/>
              </a:spcBef>
              <a:spcAft>
                <a:spcPct val="0"/>
              </a:spcAft>
              <a:buFont typeface="Wingdings" pitchFamily="2" charset="2"/>
              <a:buChar char="§"/>
              <a:defRPr/>
            </a:pPr>
            <a:r>
              <a:rPr lang="es-AR" altLang="es-AR" sz="3200" kern="0" dirty="0">
                <a:solidFill>
                  <a:srgbClr val="000000"/>
                </a:solidFill>
                <a:latin typeface="Calibri Light"/>
              </a:rPr>
              <a:t>95% de los pacientes progresan</a:t>
            </a:r>
          </a:p>
          <a:p>
            <a:pPr marL="342900" lvl="0" indent="-342900" defTabSz="914400" fontAlgn="base">
              <a:spcBef>
                <a:spcPct val="20000"/>
              </a:spcBef>
              <a:spcAft>
                <a:spcPct val="0"/>
              </a:spcAft>
              <a:buFont typeface="Wingdings" pitchFamily="2" charset="2"/>
              <a:buChar char="§"/>
              <a:defRPr/>
            </a:pPr>
            <a:endParaRPr lang="es-AR" altLang="es-AR" sz="3200" kern="0" dirty="0">
              <a:solidFill>
                <a:srgbClr val="000000"/>
              </a:solidFill>
              <a:latin typeface="Calibri Light"/>
            </a:endParaRPr>
          </a:p>
          <a:p>
            <a:pPr marL="342900" lvl="0" indent="-342900" defTabSz="914400" fontAlgn="base">
              <a:spcBef>
                <a:spcPct val="20000"/>
              </a:spcBef>
              <a:spcAft>
                <a:spcPct val="0"/>
              </a:spcAft>
              <a:buFont typeface="Wingdings" pitchFamily="2" charset="2"/>
              <a:buChar char="§"/>
              <a:defRPr/>
            </a:pPr>
            <a:r>
              <a:rPr lang="es-AR" altLang="es-AR" sz="3200" kern="0" dirty="0">
                <a:solidFill>
                  <a:srgbClr val="000000"/>
                </a:solidFill>
                <a:latin typeface="Calibri Light"/>
              </a:rPr>
              <a:t>5% </a:t>
            </a:r>
            <a:r>
              <a:rPr lang="es-AR" altLang="es-AR" sz="3200" kern="0" dirty="0" err="1">
                <a:solidFill>
                  <a:srgbClr val="000000"/>
                </a:solidFill>
                <a:latin typeface="Calibri Light"/>
              </a:rPr>
              <a:t>progresores</a:t>
            </a:r>
            <a:r>
              <a:rPr lang="es-AR" altLang="es-AR" sz="3200" kern="0" dirty="0">
                <a:solidFill>
                  <a:srgbClr val="000000"/>
                </a:solidFill>
                <a:latin typeface="Calibri Light"/>
              </a:rPr>
              <a:t> lentos</a:t>
            </a:r>
          </a:p>
          <a:p>
            <a:pPr marL="342900" lvl="0" indent="-342900" defTabSz="914400" fontAlgn="base">
              <a:spcBef>
                <a:spcPct val="20000"/>
              </a:spcBef>
              <a:spcAft>
                <a:spcPct val="0"/>
              </a:spcAft>
              <a:defRPr/>
            </a:pPr>
            <a:endParaRPr lang="es-AR" altLang="es-AR" sz="3200" kern="0" dirty="0">
              <a:solidFill>
                <a:srgbClr val="000000"/>
              </a:solidFill>
              <a:latin typeface="Calibri Light"/>
            </a:endParaRPr>
          </a:p>
          <a:p>
            <a:pPr marL="342900" lvl="0" indent="-342900" defTabSz="914400" fontAlgn="base">
              <a:spcBef>
                <a:spcPct val="20000"/>
              </a:spcBef>
              <a:spcAft>
                <a:spcPct val="0"/>
              </a:spcAft>
              <a:buFont typeface="Wingdings" pitchFamily="2" charset="2"/>
              <a:buChar char="§"/>
              <a:defRPr/>
            </a:pPr>
            <a:r>
              <a:rPr lang="es-AR" altLang="es-AR" sz="3200" kern="0" dirty="0">
                <a:solidFill>
                  <a:srgbClr val="000000"/>
                </a:solidFill>
                <a:latin typeface="Calibri Light"/>
              </a:rPr>
              <a:t>&lt;1% elite control</a:t>
            </a:r>
          </a:p>
        </p:txBody>
      </p:sp>
    </p:spTree>
    <p:extLst>
      <p:ext uri="{BB962C8B-B14F-4D97-AF65-F5344CB8AC3E}">
        <p14:creationId xmlns:p14="http://schemas.microsoft.com/office/powerpoint/2010/main" val="171447761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52" y="2307276"/>
            <a:ext cx="10090297" cy="523216"/>
          </a:xfrm>
          <a:prstGeom prst="rect">
            <a:avLst/>
          </a:prstGeom>
        </p:spPr>
        <p:txBody>
          <a:bodyPr wrap="square" lIns="91434" tIns="45718" rIns="91434" bIns="45718">
            <a:spAutoFit/>
          </a:bodyPr>
          <a:lstStyle/>
          <a:p>
            <a:pPr defTabSz="914332"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smtClean="0"/>
              <a:t>eventos no sida: CV</a:t>
            </a:r>
            <a:endParaRPr lang="es-AR" dirty="0"/>
          </a:p>
        </p:txBody>
      </p:sp>
      <p:sp>
        <p:nvSpPr>
          <p:cNvPr id="3" name="2 Rectángulo"/>
          <p:cNvSpPr/>
          <p:nvPr/>
        </p:nvSpPr>
        <p:spPr>
          <a:xfrm>
            <a:off x="2036167" y="2334099"/>
            <a:ext cx="8250865" cy="3046988"/>
          </a:xfrm>
          <a:prstGeom prst="rect">
            <a:avLst/>
          </a:prstGeom>
        </p:spPr>
        <p:txBody>
          <a:bodyPr wrap="square">
            <a:spAutoFit/>
          </a:bodyPr>
          <a:lstStyle/>
          <a:p>
            <a:pPr marL="342900" marR="0" lvl="0" indent="-342900" defTabSz="914400" eaLnBrk="1" fontAlgn="auto" latinLnBrk="0" hangingPunct="1">
              <a:lnSpc>
                <a:spcPct val="100000"/>
              </a:lnSpc>
              <a:spcBef>
                <a:spcPts val="0"/>
              </a:spcBef>
              <a:spcAft>
                <a:spcPts val="0"/>
              </a:spcAft>
              <a:buClrTx/>
              <a:buSzTx/>
              <a:buFont typeface="Wingdings" pitchFamily="2" charset="2"/>
              <a:buChar char="§"/>
              <a:tabLst/>
              <a:defRPr/>
            </a:pPr>
            <a:endParaRPr kumimoji="0" lang="es-ES" sz="2400" b="0" i="0" u="none" strike="noStrike" kern="0" cap="none" spc="0" normalizeH="0" baseline="0" noProof="0" dirty="0">
              <a:ln>
                <a:noFill/>
              </a:ln>
              <a:solidFill>
                <a:srgbClr val="000000"/>
              </a:solidFill>
              <a:effectLst/>
              <a:uLnTx/>
              <a:uFillTx/>
              <a:latin typeface="Tahoma" pitchFamily="34" charset="0"/>
              <a:cs typeface="Tahoma" pitchFamily="34" charset="0"/>
            </a:endParaRPr>
          </a:p>
          <a:p>
            <a:pPr marL="342900" marR="0" lvl="0" indent="-342900" defTabSz="914400" eaLnBrk="1" fontAlgn="auto" latinLnBrk="0" hangingPunct="1">
              <a:lnSpc>
                <a:spcPct val="100000"/>
              </a:lnSpc>
              <a:spcBef>
                <a:spcPts val="0"/>
              </a:spcBef>
              <a:spcAft>
                <a:spcPts val="0"/>
              </a:spcAft>
              <a:buClrTx/>
              <a:buSzTx/>
              <a:buFont typeface="Wingdings" pitchFamily="2" charset="2"/>
              <a:buChar char="§"/>
              <a:tabLst/>
              <a:defRPr/>
            </a:pPr>
            <a:r>
              <a:rPr kumimoji="0" lang="es-ES" sz="2400" b="0" i="0" u="none" strike="noStrike" kern="0" cap="none" spc="0" normalizeH="0" baseline="0" noProof="0" dirty="0">
                <a:ln>
                  <a:noFill/>
                </a:ln>
                <a:solidFill>
                  <a:srgbClr val="000000"/>
                </a:solidFill>
                <a:effectLst/>
                <a:uLnTx/>
                <a:uFillTx/>
                <a:latin typeface="Tahoma" pitchFamily="34" charset="0"/>
                <a:cs typeface="Tahoma" pitchFamily="34" charset="0"/>
              </a:rPr>
              <a:t>La enfermedad de un </a:t>
            </a:r>
            <a:r>
              <a:rPr kumimoji="0" lang="es-ES" sz="2400" b="0" i="0" u="none" strike="noStrike" kern="0" cap="none" spc="0" normalizeH="0" baseline="0" noProof="0" dirty="0">
                <a:ln>
                  <a:noFill/>
                </a:ln>
                <a:solidFill>
                  <a:srgbClr val="FF0000"/>
                </a:solidFill>
                <a:effectLst/>
                <a:uLnTx/>
                <a:uFillTx/>
                <a:latin typeface="Tahoma" pitchFamily="34" charset="0"/>
                <a:cs typeface="Tahoma" pitchFamily="34" charset="0"/>
              </a:rPr>
              <a:t>solo vaso</a:t>
            </a:r>
            <a:r>
              <a:rPr kumimoji="0" lang="es-ES" sz="2400" b="0" i="0" u="none" strike="noStrike" kern="0" cap="none" spc="0" normalizeH="0" baseline="0" noProof="0" dirty="0">
                <a:ln>
                  <a:noFill/>
                </a:ln>
                <a:solidFill>
                  <a:srgbClr val="000000"/>
                </a:solidFill>
                <a:effectLst/>
                <a:uLnTx/>
                <a:uFillTx/>
                <a:latin typeface="Tahoma" pitchFamily="34" charset="0"/>
                <a:cs typeface="Tahoma" pitchFamily="34" charset="0"/>
              </a:rPr>
              <a:t> es más frecuente y la evolución posterior al evento agudo suele ser </a:t>
            </a:r>
            <a:r>
              <a:rPr kumimoji="0" lang="es-ES" sz="2400" b="0" i="0" u="none" strike="noStrike" kern="0" cap="none" spc="0" normalizeH="0" baseline="0" noProof="0" dirty="0">
                <a:ln>
                  <a:noFill/>
                </a:ln>
                <a:solidFill>
                  <a:srgbClr val="FF0000"/>
                </a:solidFill>
                <a:effectLst/>
                <a:uLnTx/>
                <a:uFillTx/>
                <a:latin typeface="Tahoma" pitchFamily="34" charset="0"/>
                <a:cs typeface="Tahoma" pitchFamily="34" charset="0"/>
              </a:rPr>
              <a:t>benigna.</a:t>
            </a:r>
          </a:p>
          <a:p>
            <a:pPr marL="0" marR="0" lvl="0" indent="0" defTabSz="914400" eaLnBrk="1" fontAlgn="auto" latinLnBrk="0" hangingPunct="1">
              <a:lnSpc>
                <a:spcPct val="100000"/>
              </a:lnSpc>
              <a:spcBef>
                <a:spcPts val="0"/>
              </a:spcBef>
              <a:spcAft>
                <a:spcPts val="0"/>
              </a:spcAft>
              <a:buClrTx/>
              <a:buSzTx/>
              <a:buFontTx/>
              <a:buNone/>
              <a:tabLst/>
              <a:defRPr/>
            </a:pPr>
            <a:endParaRPr kumimoji="0" lang="es-ES" sz="2400" b="0" i="0" u="none" strike="noStrike" kern="0" cap="none" spc="0" normalizeH="0" baseline="0" noProof="0" dirty="0">
              <a:ln>
                <a:noFill/>
              </a:ln>
              <a:solidFill>
                <a:srgbClr val="000000"/>
              </a:solidFill>
              <a:effectLst/>
              <a:uLnTx/>
              <a:uFillTx/>
              <a:latin typeface="Tahoma" pitchFamily="34" charset="0"/>
              <a:cs typeface="Tahoma" pitchFamily="34" charset="0"/>
            </a:endParaRPr>
          </a:p>
          <a:p>
            <a:pPr marL="342900" marR="0" lvl="0" indent="-342900" defTabSz="914400" eaLnBrk="1" fontAlgn="auto" latinLnBrk="0" hangingPunct="1">
              <a:lnSpc>
                <a:spcPct val="100000"/>
              </a:lnSpc>
              <a:spcBef>
                <a:spcPts val="0"/>
              </a:spcBef>
              <a:spcAft>
                <a:spcPts val="0"/>
              </a:spcAft>
              <a:buClrTx/>
              <a:buSzTx/>
              <a:buFont typeface="Wingdings" pitchFamily="2" charset="2"/>
              <a:buChar char="§"/>
              <a:tabLst/>
              <a:defRPr/>
            </a:pPr>
            <a:r>
              <a:rPr kumimoji="0" lang="es-ES" sz="2400" b="0" i="0" u="none" strike="noStrike" kern="0" cap="none" spc="0" normalizeH="0" baseline="0" noProof="0" dirty="0">
                <a:ln>
                  <a:noFill/>
                </a:ln>
                <a:solidFill>
                  <a:srgbClr val="000000"/>
                </a:solidFill>
                <a:effectLst/>
                <a:uLnTx/>
                <a:uFillTx/>
                <a:latin typeface="Tahoma" pitchFamily="34" charset="0"/>
                <a:cs typeface="Tahoma" pitchFamily="34" charset="0"/>
              </a:rPr>
              <a:t>A pesar que la asociación a </a:t>
            </a:r>
            <a:r>
              <a:rPr kumimoji="0" lang="es-ES" sz="2400" b="0" i="0" u="none" strike="noStrike" kern="0" cap="none" spc="0" normalizeH="0" baseline="0" noProof="0" dirty="0" err="1">
                <a:ln>
                  <a:noFill/>
                </a:ln>
                <a:solidFill>
                  <a:srgbClr val="000000"/>
                </a:solidFill>
                <a:effectLst/>
                <a:uLnTx/>
                <a:uFillTx/>
                <a:latin typeface="Tahoma" pitchFamily="34" charset="0"/>
                <a:cs typeface="Tahoma" pitchFamily="34" charset="0"/>
              </a:rPr>
              <a:t>dislipidemia</a:t>
            </a:r>
            <a:r>
              <a:rPr kumimoji="0" lang="es-ES" sz="2400" b="0" i="0" u="none" strike="noStrike" kern="0" cap="none" spc="0" normalizeH="0" baseline="0" noProof="0" dirty="0">
                <a:ln>
                  <a:noFill/>
                </a:ln>
                <a:solidFill>
                  <a:srgbClr val="000000"/>
                </a:solidFill>
                <a:effectLst/>
                <a:uLnTx/>
                <a:uFillTx/>
                <a:latin typeface="Tahoma" pitchFamily="34" charset="0"/>
                <a:cs typeface="Tahoma" pitchFamily="34" charset="0"/>
              </a:rPr>
              <a:t> es muy frecuente en los pacientes con VIH en el evento coronario agudo los niveles de colesterol LDL suelen ser </a:t>
            </a:r>
            <a:r>
              <a:rPr kumimoji="0" lang="es-ES" sz="2400" b="0" i="0" u="none" strike="noStrike" kern="0" cap="none" spc="0" normalizeH="0" baseline="0" noProof="0" dirty="0">
                <a:ln>
                  <a:noFill/>
                </a:ln>
                <a:solidFill>
                  <a:srgbClr val="FF0000"/>
                </a:solidFill>
                <a:effectLst/>
                <a:uLnTx/>
                <a:uFillTx/>
                <a:latin typeface="Tahoma" pitchFamily="34" charset="0"/>
                <a:cs typeface="Tahoma" pitchFamily="34" charset="0"/>
              </a:rPr>
              <a:t>normales o están  levemente elevados</a:t>
            </a:r>
            <a:endParaRPr kumimoji="0" lang="es-AR"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05431178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52" y="2307276"/>
            <a:ext cx="10090297" cy="523216"/>
          </a:xfrm>
          <a:prstGeom prst="rect">
            <a:avLst/>
          </a:prstGeom>
        </p:spPr>
        <p:txBody>
          <a:bodyPr wrap="square" lIns="91434" tIns="45718" rIns="91434" bIns="45718">
            <a:spAutoFit/>
          </a:bodyPr>
          <a:lstStyle/>
          <a:p>
            <a:pPr defTabSz="914332"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smtClean="0"/>
              <a:t>Neoplasias no sida</a:t>
            </a:r>
            <a:endParaRPr lang="es-AR" dirty="0"/>
          </a:p>
        </p:txBody>
      </p:sp>
      <p:sp>
        <p:nvSpPr>
          <p:cNvPr id="3" name="2 Rectángulo"/>
          <p:cNvSpPr/>
          <p:nvPr/>
        </p:nvSpPr>
        <p:spPr>
          <a:xfrm>
            <a:off x="446567" y="1839616"/>
            <a:ext cx="5957666" cy="4524315"/>
          </a:xfrm>
          <a:prstGeom prst="rect">
            <a:avLst/>
          </a:prstGeom>
        </p:spPr>
        <p:txBody>
          <a:bodyPr wrap="square">
            <a:spAutoFit/>
          </a:bodyPr>
          <a:lstStyle/>
          <a:p>
            <a:pPr defTabSz="914400" fontAlgn="base">
              <a:spcBef>
                <a:spcPct val="0"/>
              </a:spcBef>
              <a:spcAft>
                <a:spcPct val="0"/>
              </a:spcAft>
              <a:buFont typeface="Wingdings" pitchFamily="2" charset="2"/>
              <a:buChar char="§"/>
            </a:pPr>
            <a:r>
              <a:rPr lang="es-ES" altLang="es-AR" sz="2400" dirty="0" smtClean="0">
                <a:solidFill>
                  <a:srgbClr val="000000"/>
                </a:solidFill>
                <a:cs typeface="Calibri Light" pitchFamily="34" charset="0"/>
              </a:rPr>
              <a:t>Son los cánceres </a:t>
            </a:r>
            <a:r>
              <a:rPr lang="es-ES" altLang="es-AR" sz="2400" dirty="0">
                <a:solidFill>
                  <a:srgbClr val="000000"/>
                </a:solidFill>
                <a:cs typeface="Calibri Light" pitchFamily="34" charset="0"/>
              </a:rPr>
              <a:t>que se presentan en </a:t>
            </a:r>
            <a:r>
              <a:rPr lang="es-ES" altLang="es-AR" sz="2400" dirty="0" smtClean="0">
                <a:solidFill>
                  <a:srgbClr val="000000"/>
                </a:solidFill>
                <a:cs typeface="Calibri Light" pitchFamily="34" charset="0"/>
              </a:rPr>
              <a:t>pacientes VIH + con </a:t>
            </a:r>
            <a:r>
              <a:rPr lang="es-ES" altLang="es-AR" sz="2400" dirty="0">
                <a:solidFill>
                  <a:srgbClr val="000000"/>
                </a:solidFill>
                <a:cs typeface="Calibri Light" pitchFamily="34" charset="0"/>
              </a:rPr>
              <a:t>excepción del sarcoma de Kaposi, los linfomas no </a:t>
            </a:r>
            <a:r>
              <a:rPr lang="es-ES" altLang="es-AR" sz="2400" dirty="0" err="1">
                <a:solidFill>
                  <a:srgbClr val="000000"/>
                </a:solidFill>
                <a:cs typeface="Calibri Light" pitchFamily="34" charset="0"/>
              </a:rPr>
              <a:t>Hodgkin</a:t>
            </a:r>
            <a:r>
              <a:rPr lang="es-ES" altLang="es-AR" sz="2400" dirty="0">
                <a:solidFill>
                  <a:srgbClr val="000000"/>
                </a:solidFill>
                <a:cs typeface="Calibri Light" pitchFamily="34" charset="0"/>
              </a:rPr>
              <a:t> y el cáncer de cuello de útero invasivo. </a:t>
            </a:r>
          </a:p>
          <a:p>
            <a:pPr defTabSz="914400" fontAlgn="base">
              <a:spcBef>
                <a:spcPct val="0"/>
              </a:spcBef>
              <a:spcAft>
                <a:spcPct val="0"/>
              </a:spcAft>
              <a:buFont typeface="Wingdings" pitchFamily="2" charset="2"/>
              <a:buChar char="§"/>
            </a:pPr>
            <a:endParaRPr lang="es-ES" altLang="es-AR" sz="2400" dirty="0">
              <a:solidFill>
                <a:srgbClr val="000000"/>
              </a:solidFill>
              <a:cs typeface="Calibri Light" pitchFamily="34" charset="0"/>
            </a:endParaRPr>
          </a:p>
          <a:p>
            <a:pPr defTabSz="914400" fontAlgn="base">
              <a:spcBef>
                <a:spcPct val="0"/>
              </a:spcBef>
              <a:spcAft>
                <a:spcPct val="0"/>
              </a:spcAft>
              <a:buFont typeface="Wingdings" pitchFamily="2" charset="2"/>
              <a:buChar char="§"/>
            </a:pPr>
            <a:r>
              <a:rPr lang="es-ES" altLang="es-AR" sz="2400" dirty="0">
                <a:solidFill>
                  <a:srgbClr val="000000"/>
                </a:solidFill>
                <a:cs typeface="Calibri Light" pitchFamily="34" charset="0"/>
              </a:rPr>
              <a:t>Conforman un grupo muy heterogéneo de neoplasias de importancia creciente en esta población.</a:t>
            </a:r>
          </a:p>
          <a:p>
            <a:pPr defTabSz="914400" fontAlgn="base">
              <a:spcBef>
                <a:spcPct val="0"/>
              </a:spcBef>
              <a:spcAft>
                <a:spcPct val="0"/>
              </a:spcAft>
              <a:buFont typeface="Wingdings" pitchFamily="2" charset="2"/>
              <a:buChar char="§"/>
            </a:pPr>
            <a:endParaRPr lang="es-ES" altLang="es-AR" sz="2400" dirty="0">
              <a:solidFill>
                <a:srgbClr val="000000"/>
              </a:solidFill>
              <a:cs typeface="Calibri Light" pitchFamily="34" charset="0"/>
            </a:endParaRPr>
          </a:p>
          <a:p>
            <a:pPr defTabSz="914400" fontAlgn="base">
              <a:spcBef>
                <a:spcPct val="0"/>
              </a:spcBef>
              <a:spcAft>
                <a:spcPct val="0"/>
              </a:spcAft>
              <a:buFont typeface="Wingdings" pitchFamily="2" charset="2"/>
              <a:buChar char="§"/>
            </a:pPr>
            <a:r>
              <a:rPr lang="es-ES" altLang="es-AR" sz="2400" dirty="0">
                <a:solidFill>
                  <a:srgbClr val="000000"/>
                </a:solidFill>
                <a:cs typeface="Calibri Light" pitchFamily="34" charset="0"/>
              </a:rPr>
              <a:t> Las personas que conviven con el VIH tienen  un riesgo entre </a:t>
            </a:r>
            <a:r>
              <a:rPr lang="es-ES" altLang="es-AR" sz="2400" dirty="0">
                <a:solidFill>
                  <a:srgbClr val="FF0000"/>
                </a:solidFill>
                <a:cs typeface="Calibri Light" pitchFamily="34" charset="0"/>
              </a:rPr>
              <a:t>dos y tres veces mayor </a:t>
            </a:r>
            <a:r>
              <a:rPr lang="es-ES" altLang="es-AR" sz="2400" dirty="0">
                <a:solidFill>
                  <a:srgbClr val="000000"/>
                </a:solidFill>
                <a:cs typeface="Calibri Light" pitchFamily="34" charset="0"/>
              </a:rPr>
              <a:t>de presentar estos tumores. </a:t>
            </a:r>
            <a:endParaRPr lang="en-US" altLang="es-AR" sz="2400" dirty="0">
              <a:solidFill>
                <a:srgbClr val="000000"/>
              </a:solidFill>
              <a:cs typeface="Calibri Light" pitchFamily="34" charset="0"/>
            </a:endParaRPr>
          </a:p>
        </p:txBody>
      </p:sp>
      <p:sp>
        <p:nvSpPr>
          <p:cNvPr id="5" name="4 Rectángulo"/>
          <p:cNvSpPr/>
          <p:nvPr/>
        </p:nvSpPr>
        <p:spPr>
          <a:xfrm>
            <a:off x="7145083" y="2470564"/>
            <a:ext cx="4699591" cy="3631763"/>
          </a:xfrm>
          <a:prstGeom prst="rect">
            <a:avLst/>
          </a:prstGeom>
          <a:solidFill>
            <a:schemeClr val="tx2">
              <a:lumMod val="60000"/>
              <a:lumOff val="40000"/>
            </a:schemeClr>
          </a:solidFill>
        </p:spPr>
        <p:txBody>
          <a:bodyPr wrap="square">
            <a:spAutoFit/>
          </a:bodyPr>
          <a:lstStyle/>
          <a:p>
            <a:pPr defTabSz="914400">
              <a:spcBef>
                <a:spcPct val="50000"/>
              </a:spcBef>
              <a:buFont typeface="Wingdings" pitchFamily="2" charset="2"/>
              <a:buChar char="§"/>
              <a:defRPr/>
            </a:pPr>
            <a:r>
              <a:rPr lang="es-ES_tradnl" altLang="es-AR" sz="2000" kern="0" dirty="0">
                <a:solidFill>
                  <a:prstClr val="white"/>
                </a:solidFill>
                <a:cs typeface="Arial" pitchFamily="34" charset="0"/>
                <a:sym typeface="CommonBullets"/>
              </a:rPr>
              <a:t> Carcinoma anal</a:t>
            </a:r>
          </a:p>
          <a:p>
            <a:pPr defTabSz="914400">
              <a:spcBef>
                <a:spcPct val="50000"/>
              </a:spcBef>
              <a:buFont typeface="Wingdings" pitchFamily="2" charset="2"/>
              <a:buChar char="§"/>
              <a:defRPr/>
            </a:pPr>
            <a:r>
              <a:rPr lang="es-ES_tradnl" altLang="es-AR" sz="2000" kern="0" dirty="0">
                <a:solidFill>
                  <a:prstClr val="white"/>
                </a:solidFill>
                <a:cs typeface="Arial" pitchFamily="34" charset="0"/>
                <a:sym typeface="CommonBullets"/>
              </a:rPr>
              <a:t>  Linfoma de </a:t>
            </a:r>
            <a:r>
              <a:rPr lang="es-ES_tradnl" altLang="es-AR" sz="2000" kern="0" dirty="0" err="1">
                <a:solidFill>
                  <a:prstClr val="white"/>
                </a:solidFill>
                <a:cs typeface="Arial" pitchFamily="34" charset="0"/>
                <a:sym typeface="CommonBullets"/>
              </a:rPr>
              <a:t>Hodgkin</a:t>
            </a:r>
            <a:endParaRPr lang="es-ES_tradnl" altLang="es-AR" sz="2000" kern="0" dirty="0">
              <a:solidFill>
                <a:prstClr val="white"/>
              </a:solidFill>
              <a:cs typeface="Arial" pitchFamily="34" charset="0"/>
              <a:sym typeface="CommonBullets"/>
            </a:endParaRPr>
          </a:p>
          <a:p>
            <a:pPr defTabSz="914400">
              <a:spcBef>
                <a:spcPct val="50000"/>
              </a:spcBef>
              <a:buFont typeface="Wingdings" pitchFamily="2" charset="2"/>
              <a:buChar char="§"/>
              <a:defRPr/>
            </a:pPr>
            <a:r>
              <a:rPr lang="es-ES_tradnl" altLang="es-AR" sz="2000" kern="0" dirty="0">
                <a:solidFill>
                  <a:prstClr val="white"/>
                </a:solidFill>
                <a:cs typeface="Arial" pitchFamily="34" charset="0"/>
                <a:sym typeface="CommonBullets"/>
              </a:rPr>
              <a:t> Carcinoma escamoso de Cabeza y cuello </a:t>
            </a:r>
          </a:p>
          <a:p>
            <a:pPr defTabSz="914400">
              <a:spcBef>
                <a:spcPct val="50000"/>
              </a:spcBef>
              <a:buFont typeface="Wingdings" pitchFamily="2" charset="2"/>
              <a:buChar char="§"/>
              <a:defRPr/>
            </a:pPr>
            <a:r>
              <a:rPr lang="es-ES_tradnl" altLang="es-AR" sz="2000" kern="0" dirty="0">
                <a:solidFill>
                  <a:prstClr val="white"/>
                </a:solidFill>
                <a:cs typeface="Arial" pitchFamily="34" charset="0"/>
                <a:sym typeface="CommonBullets"/>
              </a:rPr>
              <a:t>  Melanoma</a:t>
            </a:r>
          </a:p>
          <a:p>
            <a:pPr defTabSz="914400">
              <a:spcBef>
                <a:spcPct val="50000"/>
              </a:spcBef>
              <a:buFont typeface="Wingdings" pitchFamily="2" charset="2"/>
              <a:buChar char="§"/>
              <a:defRPr/>
            </a:pPr>
            <a:r>
              <a:rPr lang="es-ES_tradnl" altLang="es-AR" sz="2000" kern="0" dirty="0">
                <a:solidFill>
                  <a:prstClr val="white"/>
                </a:solidFill>
                <a:cs typeface="Arial" pitchFamily="34" charset="0"/>
                <a:sym typeface="CommonBullets"/>
              </a:rPr>
              <a:t> Carcinoma riñón</a:t>
            </a:r>
          </a:p>
          <a:p>
            <a:pPr defTabSz="914400">
              <a:spcBef>
                <a:spcPct val="50000"/>
              </a:spcBef>
              <a:buFont typeface="Wingdings" pitchFamily="2" charset="2"/>
              <a:buChar char="§"/>
              <a:defRPr/>
            </a:pPr>
            <a:r>
              <a:rPr lang="es-ES_tradnl" altLang="es-AR" sz="2000" kern="0" dirty="0">
                <a:solidFill>
                  <a:prstClr val="white"/>
                </a:solidFill>
                <a:cs typeface="Arial" pitchFamily="34" charset="0"/>
                <a:sym typeface="CommonBullets"/>
              </a:rPr>
              <a:t> Adenocarcinoma de Colon</a:t>
            </a:r>
          </a:p>
          <a:p>
            <a:pPr defTabSz="914400">
              <a:spcBef>
                <a:spcPct val="50000"/>
              </a:spcBef>
              <a:buFont typeface="Wingdings" pitchFamily="2" charset="2"/>
              <a:buChar char="§"/>
              <a:defRPr/>
            </a:pPr>
            <a:r>
              <a:rPr lang="es-ES_tradnl" altLang="es-AR" sz="2000" kern="0" dirty="0">
                <a:solidFill>
                  <a:prstClr val="white"/>
                </a:solidFill>
                <a:cs typeface="Arial" pitchFamily="34" charset="0"/>
                <a:sym typeface="CommonBullets"/>
              </a:rPr>
              <a:t> Cáncer Pulmón</a:t>
            </a:r>
          </a:p>
          <a:p>
            <a:pPr defTabSz="914400">
              <a:spcBef>
                <a:spcPct val="50000"/>
              </a:spcBef>
              <a:buFont typeface="Wingdings" pitchFamily="2" charset="2"/>
              <a:buChar char="§"/>
              <a:defRPr/>
            </a:pPr>
            <a:r>
              <a:rPr lang="es-ES_tradnl" altLang="es-AR" sz="2000" kern="0" dirty="0">
                <a:solidFill>
                  <a:prstClr val="white"/>
                </a:solidFill>
                <a:cs typeface="Arial" pitchFamily="34" charset="0"/>
                <a:sym typeface="CommonBullets"/>
              </a:rPr>
              <a:t> Cáncer Testicular de Células Germinales</a:t>
            </a:r>
            <a:endParaRPr lang="es-ES_tradnl" altLang="es-AR" sz="2000" kern="0" dirty="0">
              <a:solidFill>
                <a:prstClr val="white"/>
              </a:solidFill>
              <a:cs typeface="Arial" pitchFamily="34" charset="0"/>
            </a:endParaRPr>
          </a:p>
        </p:txBody>
      </p:sp>
    </p:spTree>
    <p:extLst>
      <p:ext uri="{BB962C8B-B14F-4D97-AF65-F5344CB8AC3E}">
        <p14:creationId xmlns:p14="http://schemas.microsoft.com/office/powerpoint/2010/main" val="109431216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AR" dirty="0" smtClean="0"/>
              <a:t>Neoplasias no sida</a:t>
            </a:r>
            <a:endParaRPr lang="es-AR" dirty="0"/>
          </a:p>
        </p:txBody>
      </p:sp>
      <p:sp>
        <p:nvSpPr>
          <p:cNvPr id="5" name="4 Rectángulo"/>
          <p:cNvSpPr/>
          <p:nvPr/>
        </p:nvSpPr>
        <p:spPr>
          <a:xfrm>
            <a:off x="1148326" y="2249126"/>
            <a:ext cx="10037135" cy="3970318"/>
          </a:xfrm>
          <a:prstGeom prst="rect">
            <a:avLst/>
          </a:prstGeom>
        </p:spPr>
        <p:txBody>
          <a:bodyPr wrap="square">
            <a:spAutoFit/>
          </a:bodyPr>
          <a:lstStyle/>
          <a:p>
            <a:pPr defTabSz="457167">
              <a:spcBef>
                <a:spcPct val="0"/>
              </a:spcBef>
              <a:buFont typeface="Wingdings" pitchFamily="2" charset="2"/>
              <a:buChar char="§"/>
            </a:pPr>
            <a:r>
              <a:rPr lang="es-ES" altLang="es-AR" sz="2800" dirty="0">
                <a:solidFill>
                  <a:prstClr val="black"/>
                </a:solidFill>
              </a:rPr>
              <a:t>Suelen tener un </a:t>
            </a:r>
            <a:r>
              <a:rPr lang="es-ES" altLang="es-AR" sz="2800" dirty="0">
                <a:solidFill>
                  <a:srgbClr val="C00000"/>
                </a:solidFill>
              </a:rPr>
              <a:t>peor pronóstico </a:t>
            </a:r>
            <a:r>
              <a:rPr lang="es-ES" altLang="es-AR" sz="2800" dirty="0">
                <a:solidFill>
                  <a:prstClr val="black"/>
                </a:solidFill>
              </a:rPr>
              <a:t>por una más rápida progresión. Las tasas de </a:t>
            </a:r>
            <a:r>
              <a:rPr lang="es-ES" altLang="es-AR" sz="2800" dirty="0">
                <a:solidFill>
                  <a:srgbClr val="C00000"/>
                </a:solidFill>
              </a:rPr>
              <a:t>recidiva son a</a:t>
            </a:r>
            <a:r>
              <a:rPr lang="es-ES" altLang="es-AR" sz="2800" dirty="0">
                <a:solidFill>
                  <a:srgbClr val="FF0000"/>
                </a:solidFill>
              </a:rPr>
              <a:t>ltas</a:t>
            </a:r>
            <a:r>
              <a:rPr lang="es-ES" altLang="es-AR" sz="2800" dirty="0">
                <a:solidFill>
                  <a:prstClr val="black"/>
                </a:solidFill>
              </a:rPr>
              <a:t>.  Son de difícil manejo, debiendo considerarse las interacciones entre la quimioterapia y los fármacos antirretrovirales. </a:t>
            </a:r>
          </a:p>
          <a:p>
            <a:pPr defTabSz="457167">
              <a:spcBef>
                <a:spcPct val="0"/>
              </a:spcBef>
              <a:buFont typeface="Wingdings" pitchFamily="2" charset="2"/>
              <a:buChar char="§"/>
            </a:pPr>
            <a:endParaRPr lang="es-ES" altLang="es-AR" sz="2800" dirty="0">
              <a:solidFill>
                <a:prstClr val="black"/>
              </a:solidFill>
            </a:endParaRPr>
          </a:p>
          <a:p>
            <a:pPr defTabSz="457167">
              <a:spcBef>
                <a:spcPct val="0"/>
              </a:spcBef>
              <a:buFont typeface="Wingdings" pitchFamily="2" charset="2"/>
              <a:buChar char="§"/>
            </a:pPr>
            <a:r>
              <a:rPr lang="es-ES" altLang="es-AR" sz="2800" dirty="0">
                <a:solidFill>
                  <a:prstClr val="black"/>
                </a:solidFill>
              </a:rPr>
              <a:t>Los factores protectores más importante para prevenir su desarrollo son la inhibición del VIH y el mantenimiento de los linfocitos CD4 en niveles óptimos, por lo que el </a:t>
            </a:r>
            <a:r>
              <a:rPr lang="es-ES" altLang="es-AR" sz="2800" dirty="0">
                <a:solidFill>
                  <a:srgbClr val="FF0000"/>
                </a:solidFill>
              </a:rPr>
              <a:t>tratamiento antirretroviral oportuno </a:t>
            </a:r>
            <a:r>
              <a:rPr lang="es-ES" altLang="es-AR" sz="2800" dirty="0">
                <a:solidFill>
                  <a:prstClr val="black"/>
                </a:solidFill>
              </a:rPr>
              <a:t>es imprescindible. </a:t>
            </a:r>
          </a:p>
        </p:txBody>
      </p:sp>
    </p:spTree>
    <p:extLst>
      <p:ext uri="{BB962C8B-B14F-4D97-AF65-F5344CB8AC3E}">
        <p14:creationId xmlns:p14="http://schemas.microsoft.com/office/powerpoint/2010/main" val="292635312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AR" dirty="0" smtClean="0"/>
              <a:t>Complicaciones sistémicas</a:t>
            </a:r>
            <a:endParaRPr lang="es-AR" dirty="0"/>
          </a:p>
        </p:txBody>
      </p:sp>
      <p:pic>
        <p:nvPicPr>
          <p:cNvPr id="5" name="1 Ima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4345" y="2423225"/>
            <a:ext cx="6843136" cy="3658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536570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52" y="2307276"/>
            <a:ext cx="10090297" cy="523216"/>
          </a:xfrm>
          <a:prstGeom prst="rect">
            <a:avLst/>
          </a:prstGeom>
        </p:spPr>
        <p:txBody>
          <a:bodyPr wrap="square" lIns="91434" tIns="45718" rIns="91434" bIns="45718">
            <a:spAutoFit/>
          </a:bodyPr>
          <a:lstStyle/>
          <a:p>
            <a:pPr defTabSz="914332"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smtClean="0"/>
              <a:t>Aspectos clínicos relevantes</a:t>
            </a:r>
            <a:endParaRPr lang="es-AR" dirty="0"/>
          </a:p>
        </p:txBody>
      </p:sp>
      <p:sp>
        <p:nvSpPr>
          <p:cNvPr id="3" name="2 Rectángulo"/>
          <p:cNvSpPr/>
          <p:nvPr/>
        </p:nvSpPr>
        <p:spPr>
          <a:xfrm>
            <a:off x="3335083" y="2174128"/>
            <a:ext cx="6096001" cy="3785652"/>
          </a:xfrm>
          <a:prstGeom prst="rect">
            <a:avLst/>
          </a:prstGeom>
        </p:spPr>
        <p:txBody>
          <a:bodyPr>
            <a:spAutoFit/>
          </a:bodyPr>
          <a:lstStyle/>
          <a:p>
            <a:pPr marL="457200" indent="-457200" defTabSz="914400" fontAlgn="base">
              <a:spcBef>
                <a:spcPct val="0"/>
              </a:spcBef>
              <a:spcAft>
                <a:spcPct val="0"/>
              </a:spcAft>
              <a:buFont typeface="Wingdings" pitchFamily="2" charset="2"/>
              <a:buChar char="§"/>
              <a:defRPr/>
            </a:pPr>
            <a:r>
              <a:rPr lang="es-AR" sz="2400" dirty="0">
                <a:solidFill>
                  <a:schemeClr val="bg1">
                    <a:lumMod val="85000"/>
                  </a:schemeClr>
                </a:solidFill>
                <a:latin typeface="Calibri Light"/>
                <a:cs typeface="Calibri" pitchFamily="34" charset="0"/>
              </a:rPr>
              <a:t>Infección  aguda</a:t>
            </a:r>
          </a:p>
          <a:p>
            <a:pPr marL="457200" indent="-457200" defTabSz="914400" fontAlgn="base">
              <a:spcBef>
                <a:spcPct val="0"/>
              </a:spcBef>
              <a:spcAft>
                <a:spcPct val="0"/>
              </a:spcAft>
              <a:buFont typeface="Wingdings" pitchFamily="2" charset="2"/>
              <a:buChar char="§"/>
              <a:defRPr/>
            </a:pPr>
            <a:endParaRPr lang="es-AR" sz="2400" dirty="0">
              <a:solidFill>
                <a:schemeClr val="bg1">
                  <a:lumMod val="85000"/>
                </a:schemeClr>
              </a:solidFill>
              <a:latin typeface="Calibri Light"/>
              <a:cs typeface="Calibri" pitchFamily="34" charset="0"/>
            </a:endParaRPr>
          </a:p>
          <a:p>
            <a:pPr marL="457200" indent="-457200" defTabSz="914400" fontAlgn="base">
              <a:spcBef>
                <a:spcPct val="0"/>
              </a:spcBef>
              <a:spcAft>
                <a:spcPct val="0"/>
              </a:spcAft>
              <a:buFont typeface="Wingdings" pitchFamily="2" charset="2"/>
              <a:buChar char="§"/>
              <a:defRPr/>
            </a:pPr>
            <a:r>
              <a:rPr lang="es-AR" sz="2400" dirty="0">
                <a:solidFill>
                  <a:schemeClr val="bg1">
                    <a:lumMod val="85000"/>
                  </a:schemeClr>
                </a:solidFill>
                <a:latin typeface="Calibri Light"/>
                <a:cs typeface="Calibri" pitchFamily="34" charset="0"/>
              </a:rPr>
              <a:t>Manifestaciones cutáneo/mucosas</a:t>
            </a:r>
          </a:p>
          <a:p>
            <a:pPr defTabSz="914400" fontAlgn="base">
              <a:spcBef>
                <a:spcPct val="0"/>
              </a:spcBef>
              <a:spcAft>
                <a:spcPct val="0"/>
              </a:spcAft>
              <a:defRPr/>
            </a:pPr>
            <a:endParaRPr lang="es-AR" sz="2400" dirty="0">
              <a:solidFill>
                <a:schemeClr val="bg1">
                  <a:lumMod val="85000"/>
                </a:schemeClr>
              </a:solidFill>
              <a:latin typeface="Calibri Light"/>
              <a:cs typeface="Calibri" pitchFamily="34" charset="0"/>
            </a:endParaRPr>
          </a:p>
          <a:p>
            <a:pPr marL="457200" indent="-457200" defTabSz="914400" fontAlgn="base">
              <a:spcBef>
                <a:spcPct val="0"/>
              </a:spcBef>
              <a:spcAft>
                <a:spcPct val="0"/>
              </a:spcAft>
              <a:buFont typeface="Wingdings" pitchFamily="2" charset="2"/>
              <a:buChar char="§"/>
              <a:defRPr/>
            </a:pPr>
            <a:r>
              <a:rPr lang="es-AR" sz="2400" dirty="0">
                <a:solidFill>
                  <a:schemeClr val="bg1">
                    <a:lumMod val="85000"/>
                  </a:schemeClr>
                </a:solidFill>
                <a:latin typeface="Calibri Light"/>
                <a:cs typeface="Calibri" pitchFamily="34" charset="0"/>
              </a:rPr>
              <a:t>Complicaciones oportunistas/ neoplásicas</a:t>
            </a:r>
          </a:p>
          <a:p>
            <a:pPr marL="457200" indent="-457200" defTabSz="914400" fontAlgn="base">
              <a:spcBef>
                <a:spcPct val="0"/>
              </a:spcBef>
              <a:spcAft>
                <a:spcPct val="0"/>
              </a:spcAft>
              <a:buFont typeface="Wingdings" pitchFamily="2" charset="2"/>
              <a:buChar char="§"/>
              <a:defRPr/>
            </a:pPr>
            <a:endParaRPr lang="es-AR" sz="2400" dirty="0">
              <a:solidFill>
                <a:schemeClr val="bg1">
                  <a:lumMod val="85000"/>
                </a:schemeClr>
              </a:solidFill>
              <a:latin typeface="Calibri Light"/>
              <a:cs typeface="Calibri" pitchFamily="34" charset="0"/>
            </a:endParaRPr>
          </a:p>
          <a:p>
            <a:pPr marL="457200" indent="-457200" defTabSz="914400" fontAlgn="base">
              <a:spcBef>
                <a:spcPct val="0"/>
              </a:spcBef>
              <a:spcAft>
                <a:spcPct val="0"/>
              </a:spcAft>
              <a:buFont typeface="Wingdings" pitchFamily="2" charset="2"/>
              <a:buChar char="§"/>
              <a:defRPr/>
            </a:pPr>
            <a:r>
              <a:rPr lang="es-AR" sz="2400" dirty="0">
                <a:solidFill>
                  <a:schemeClr val="bg1">
                    <a:lumMod val="85000"/>
                  </a:schemeClr>
                </a:solidFill>
                <a:latin typeface="Calibri Light"/>
                <a:cs typeface="Calibri" pitchFamily="34" charset="0"/>
              </a:rPr>
              <a:t>Eventos serios no definidores de Sida/alteraciones sistémicas asociadas</a:t>
            </a:r>
          </a:p>
          <a:p>
            <a:pPr defTabSz="914400" fontAlgn="base">
              <a:spcBef>
                <a:spcPct val="0"/>
              </a:spcBef>
              <a:spcAft>
                <a:spcPct val="0"/>
              </a:spcAft>
              <a:defRPr/>
            </a:pPr>
            <a:endParaRPr lang="es-AR" sz="2400" dirty="0">
              <a:solidFill>
                <a:srgbClr val="000000"/>
              </a:solidFill>
              <a:latin typeface="Calibri Light"/>
              <a:cs typeface="Calibri" pitchFamily="34" charset="0"/>
            </a:endParaRPr>
          </a:p>
          <a:p>
            <a:pPr marL="457200" indent="-457200" defTabSz="914400" fontAlgn="base">
              <a:spcBef>
                <a:spcPct val="0"/>
              </a:spcBef>
              <a:spcAft>
                <a:spcPct val="0"/>
              </a:spcAft>
              <a:buFont typeface="Wingdings" pitchFamily="2" charset="2"/>
              <a:buChar char="§"/>
              <a:defRPr/>
            </a:pPr>
            <a:r>
              <a:rPr lang="es-AR" sz="2400" dirty="0">
                <a:solidFill>
                  <a:srgbClr val="000000"/>
                </a:solidFill>
                <a:latin typeface="Calibri Light"/>
                <a:cs typeface="Calibri" pitchFamily="34" charset="0"/>
              </a:rPr>
              <a:t>SIRI</a:t>
            </a:r>
          </a:p>
        </p:txBody>
      </p:sp>
    </p:spTree>
    <p:extLst>
      <p:ext uri="{BB962C8B-B14F-4D97-AF65-F5344CB8AC3E}">
        <p14:creationId xmlns:p14="http://schemas.microsoft.com/office/powerpoint/2010/main" val="137289839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52" y="2307276"/>
            <a:ext cx="10090297" cy="523216"/>
          </a:xfrm>
          <a:prstGeom prst="rect">
            <a:avLst/>
          </a:prstGeom>
        </p:spPr>
        <p:txBody>
          <a:bodyPr wrap="square" lIns="91434" tIns="45718" rIns="91434" bIns="45718">
            <a:spAutoFit/>
          </a:bodyPr>
          <a:lstStyle/>
          <a:p>
            <a:pPr defTabSz="914332"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smtClean="0"/>
              <a:t>  síndrome inflamatorio de reconstitución inmune</a:t>
            </a:r>
            <a:endParaRPr lang="es-AR"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2" y="2137144"/>
            <a:ext cx="4195753" cy="458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5865632" y="2606361"/>
            <a:ext cx="6096001" cy="2554545"/>
          </a:xfrm>
          <a:prstGeom prst="rect">
            <a:avLst/>
          </a:prstGeom>
        </p:spPr>
        <p:txBody>
          <a:bodyPr>
            <a:spAutoFit/>
          </a:bodyPr>
          <a:lstStyle/>
          <a:p>
            <a:pPr marL="342866" lvl="0" indent="-342866" defTabSz="914309" fontAlgn="base">
              <a:spcBef>
                <a:spcPct val="0"/>
              </a:spcBef>
              <a:spcAft>
                <a:spcPct val="0"/>
              </a:spcAft>
              <a:buFont typeface="Wingdings" pitchFamily="2" charset="2"/>
              <a:buChar char="§"/>
              <a:defRPr/>
            </a:pPr>
            <a:r>
              <a:rPr lang="es-ES" altLang="es-AR" sz="2000" dirty="0">
                <a:solidFill>
                  <a:srgbClr val="000000"/>
                </a:solidFill>
                <a:cs typeface="Calibri" pitchFamily="34" charset="0"/>
              </a:rPr>
              <a:t>Agravamiento clínico de enfermedades ya conocidas que estaban controladas o estabilizadas </a:t>
            </a:r>
            <a:r>
              <a:rPr lang="es-ES" altLang="es-AR" sz="2000" dirty="0">
                <a:solidFill>
                  <a:srgbClr val="C00000"/>
                </a:solidFill>
                <a:cs typeface="Calibri" pitchFamily="34" charset="0"/>
              </a:rPr>
              <a:t>(SIRI paradójico)</a:t>
            </a:r>
          </a:p>
          <a:p>
            <a:pPr lvl="0" defTabSz="914309" fontAlgn="base">
              <a:spcBef>
                <a:spcPct val="0"/>
              </a:spcBef>
              <a:spcAft>
                <a:spcPct val="0"/>
              </a:spcAft>
              <a:defRPr/>
            </a:pPr>
            <a:endParaRPr lang="es-ES" altLang="es-AR" sz="2000" dirty="0">
              <a:solidFill>
                <a:srgbClr val="000000"/>
              </a:solidFill>
              <a:cs typeface="Calibri" pitchFamily="34" charset="0"/>
            </a:endParaRPr>
          </a:p>
          <a:p>
            <a:pPr marL="342866" lvl="0" indent="-342866" defTabSz="914309" fontAlgn="base">
              <a:spcBef>
                <a:spcPct val="0"/>
              </a:spcBef>
              <a:spcAft>
                <a:spcPct val="0"/>
              </a:spcAft>
              <a:buFont typeface="Wingdings" pitchFamily="2" charset="2"/>
              <a:buChar char="§"/>
              <a:defRPr/>
            </a:pPr>
            <a:endParaRPr lang="es-ES" altLang="es-AR" sz="2000" dirty="0">
              <a:solidFill>
                <a:srgbClr val="000000"/>
              </a:solidFill>
              <a:cs typeface="Calibri" pitchFamily="34" charset="0"/>
            </a:endParaRPr>
          </a:p>
          <a:p>
            <a:pPr marL="342866" lvl="0" indent="-342866" defTabSz="914309" fontAlgn="base">
              <a:spcBef>
                <a:spcPct val="0"/>
              </a:spcBef>
              <a:spcAft>
                <a:spcPct val="0"/>
              </a:spcAft>
              <a:buFont typeface="Wingdings" pitchFamily="2" charset="2"/>
              <a:buChar char="§"/>
              <a:defRPr/>
            </a:pPr>
            <a:r>
              <a:rPr lang="es-ES" altLang="es-AR" sz="2000" dirty="0">
                <a:solidFill>
                  <a:srgbClr val="000000"/>
                </a:solidFill>
                <a:cs typeface="Calibri" pitchFamily="34" charset="0"/>
              </a:rPr>
              <a:t>Presentación clínica de infecciones oportunistas/enfermedades, previamente silentes </a:t>
            </a:r>
            <a:r>
              <a:rPr lang="es-ES" altLang="es-AR" sz="2000" dirty="0">
                <a:solidFill>
                  <a:srgbClr val="C00000"/>
                </a:solidFill>
                <a:cs typeface="Calibri" pitchFamily="34" charset="0"/>
              </a:rPr>
              <a:t>(SIRI desenmascarado)</a:t>
            </a:r>
          </a:p>
        </p:txBody>
      </p:sp>
      <p:sp>
        <p:nvSpPr>
          <p:cNvPr id="6" name="5 Rectángulo"/>
          <p:cNvSpPr/>
          <p:nvPr/>
        </p:nvSpPr>
        <p:spPr>
          <a:xfrm>
            <a:off x="8351506" y="6307209"/>
            <a:ext cx="2953053" cy="261610"/>
          </a:xfrm>
          <a:prstGeom prst="rect">
            <a:avLst/>
          </a:prstGeom>
        </p:spPr>
        <p:txBody>
          <a:bodyPr wrap="none">
            <a:spAutoFit/>
          </a:bodyPr>
          <a:lstStyle/>
          <a:p>
            <a:pPr lvl="0"/>
            <a:r>
              <a:rPr lang="en-US" sz="1100" dirty="0">
                <a:solidFill>
                  <a:srgbClr val="000000"/>
                </a:solidFill>
                <a:latin typeface="Arial"/>
              </a:rPr>
              <a:t> French M et al; AIDS 2015 Feb 12;7:49-64. </a:t>
            </a:r>
            <a:endParaRPr lang="es-AR" sz="1100" dirty="0">
              <a:solidFill>
                <a:srgbClr val="000000"/>
              </a:solidFill>
              <a:latin typeface="Arial"/>
            </a:endParaRPr>
          </a:p>
        </p:txBody>
      </p:sp>
    </p:spTree>
    <p:extLst>
      <p:ext uri="{BB962C8B-B14F-4D97-AF65-F5344CB8AC3E}">
        <p14:creationId xmlns:p14="http://schemas.microsoft.com/office/powerpoint/2010/main" val="275847598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52" y="2307276"/>
            <a:ext cx="10090297" cy="523216"/>
          </a:xfrm>
          <a:prstGeom prst="rect">
            <a:avLst/>
          </a:prstGeom>
        </p:spPr>
        <p:txBody>
          <a:bodyPr wrap="square" lIns="91434" tIns="45718" rIns="91434" bIns="45718">
            <a:spAutoFit/>
          </a:bodyPr>
          <a:lstStyle/>
          <a:p>
            <a:pPr defTabSz="914332"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smtClean="0"/>
              <a:t>  síndrome inflamatorio de reconstitución inmune</a:t>
            </a:r>
            <a:endParaRPr lang="es-AR" dirty="0"/>
          </a:p>
        </p:txBody>
      </p:sp>
      <p:sp>
        <p:nvSpPr>
          <p:cNvPr id="3" name="2 Rectángulo"/>
          <p:cNvSpPr/>
          <p:nvPr/>
        </p:nvSpPr>
        <p:spPr>
          <a:xfrm>
            <a:off x="4" y="1786876"/>
            <a:ext cx="6096001" cy="3539430"/>
          </a:xfrm>
          <a:prstGeom prst="rect">
            <a:avLst/>
          </a:prstGeom>
        </p:spPr>
        <p:txBody>
          <a:bodyPr>
            <a:spAutoFit/>
          </a:bodyPr>
          <a:lstStyle/>
          <a:p>
            <a:pPr lvl="0" defTabSz="914309" fontAlgn="base">
              <a:spcBef>
                <a:spcPct val="0"/>
              </a:spcBef>
              <a:spcAft>
                <a:spcPct val="0"/>
              </a:spcAft>
              <a:defRPr/>
            </a:pPr>
            <a:endParaRPr lang="es-ES" altLang="es-AR" sz="2400" dirty="0">
              <a:solidFill>
                <a:srgbClr val="000000"/>
              </a:solidFill>
            </a:endParaRPr>
          </a:p>
          <a:p>
            <a:pPr marL="342866" lvl="0" indent="-342866" defTabSz="914309" fontAlgn="base">
              <a:spcBef>
                <a:spcPct val="0"/>
              </a:spcBef>
              <a:spcAft>
                <a:spcPct val="0"/>
              </a:spcAft>
              <a:buFont typeface="Wingdings" pitchFamily="2" charset="2"/>
              <a:buChar char="§"/>
              <a:defRPr/>
            </a:pPr>
            <a:r>
              <a:rPr lang="es-ES" altLang="es-AR" sz="2000" dirty="0">
                <a:solidFill>
                  <a:srgbClr val="000000"/>
                </a:solidFill>
              </a:rPr>
              <a:t>Luego de iniciar el TARV en pacientes con CD4 bajos (&lt; de 100 </a:t>
            </a:r>
            <a:r>
              <a:rPr lang="es-ES" altLang="es-AR" sz="2000" dirty="0" err="1">
                <a:solidFill>
                  <a:srgbClr val="000000"/>
                </a:solidFill>
              </a:rPr>
              <a:t>cel</a:t>
            </a:r>
            <a:r>
              <a:rPr lang="es-ES" altLang="es-AR" sz="2000" dirty="0">
                <a:solidFill>
                  <a:srgbClr val="000000"/>
                </a:solidFill>
              </a:rPr>
              <a:t>).</a:t>
            </a:r>
          </a:p>
          <a:p>
            <a:pPr lvl="0" defTabSz="914309" fontAlgn="base">
              <a:spcBef>
                <a:spcPct val="0"/>
              </a:spcBef>
              <a:spcAft>
                <a:spcPct val="0"/>
              </a:spcAft>
              <a:defRPr/>
            </a:pPr>
            <a:r>
              <a:rPr lang="es-ES" altLang="es-AR" sz="2000" dirty="0">
                <a:solidFill>
                  <a:srgbClr val="000000"/>
                </a:solidFill>
              </a:rPr>
              <a:t> </a:t>
            </a:r>
          </a:p>
          <a:p>
            <a:pPr marL="342866" lvl="0" indent="-342866" defTabSz="914309" fontAlgn="base">
              <a:spcBef>
                <a:spcPct val="0"/>
              </a:spcBef>
              <a:spcAft>
                <a:spcPct val="0"/>
              </a:spcAft>
              <a:buFont typeface="Wingdings" pitchFamily="2" charset="2"/>
              <a:buChar char="§"/>
              <a:defRPr/>
            </a:pPr>
            <a:r>
              <a:rPr lang="es-AR" sz="2000" dirty="0">
                <a:solidFill>
                  <a:prstClr val="black"/>
                </a:solidFill>
              </a:rPr>
              <a:t>Se presenta entre las 4-8 semanas después del inicio del TARV  luego de una fuerte respuesta en la inmunidad celular.</a:t>
            </a:r>
          </a:p>
          <a:p>
            <a:pPr lvl="0" defTabSz="914309" fontAlgn="base">
              <a:spcBef>
                <a:spcPct val="0"/>
              </a:spcBef>
              <a:spcAft>
                <a:spcPct val="0"/>
              </a:spcAft>
              <a:defRPr/>
            </a:pPr>
            <a:endParaRPr lang="es-AR" sz="2000" dirty="0">
              <a:solidFill>
                <a:prstClr val="black"/>
              </a:solidFill>
            </a:endParaRPr>
          </a:p>
          <a:p>
            <a:pPr marL="342866" lvl="0" indent="-342866" defTabSz="914309" fontAlgn="base">
              <a:spcBef>
                <a:spcPct val="0"/>
              </a:spcBef>
              <a:spcAft>
                <a:spcPct val="0"/>
              </a:spcAft>
              <a:buFont typeface="Wingdings" pitchFamily="2" charset="2"/>
              <a:buChar char="§"/>
              <a:defRPr/>
            </a:pPr>
            <a:r>
              <a:rPr lang="es-AR" sz="2000" dirty="0">
                <a:solidFill>
                  <a:prstClr val="black"/>
                </a:solidFill>
              </a:rPr>
              <a:t>Los eventos inmunológicos  las enfermedades inmunológicas pueden producirse dentro de los tres años. </a:t>
            </a:r>
            <a:endParaRPr lang="es-ES" altLang="es-AR" sz="2000" dirty="0">
              <a:solidFill>
                <a:srgbClr val="000000"/>
              </a:solidFill>
            </a:endParaRPr>
          </a:p>
        </p:txBody>
      </p:sp>
      <p:sp>
        <p:nvSpPr>
          <p:cNvPr id="5" name="4 Rectángulo"/>
          <p:cNvSpPr/>
          <p:nvPr/>
        </p:nvSpPr>
        <p:spPr>
          <a:xfrm>
            <a:off x="6365357" y="2018535"/>
            <a:ext cx="5458048" cy="3693319"/>
          </a:xfrm>
          <a:prstGeom prst="rect">
            <a:avLst/>
          </a:prstGeom>
        </p:spPr>
        <p:txBody>
          <a:bodyPr wrap="square">
            <a:spAutoFit/>
          </a:bodyPr>
          <a:lstStyle/>
          <a:p>
            <a:pPr marL="342866" lvl="0" indent="-342866" defTabSz="914309" fontAlgn="base">
              <a:spcBef>
                <a:spcPct val="0"/>
              </a:spcBef>
              <a:spcAft>
                <a:spcPct val="0"/>
              </a:spcAft>
              <a:buFont typeface="Wingdings" pitchFamily="2" charset="2"/>
              <a:buChar char="§"/>
            </a:pPr>
            <a:r>
              <a:rPr lang="es-ES" altLang="es-AR" sz="1800" dirty="0">
                <a:solidFill>
                  <a:srgbClr val="000000"/>
                </a:solidFill>
              </a:rPr>
              <a:t> Infecciones por </a:t>
            </a:r>
            <a:r>
              <a:rPr lang="es-ES" altLang="es-AR" sz="1800" dirty="0" err="1">
                <a:solidFill>
                  <a:srgbClr val="000000"/>
                </a:solidFill>
              </a:rPr>
              <a:t>micobacterias</a:t>
            </a:r>
            <a:r>
              <a:rPr lang="es-ES" altLang="es-AR" sz="1800" dirty="0">
                <a:solidFill>
                  <a:srgbClr val="000000"/>
                </a:solidFill>
              </a:rPr>
              <a:t>  </a:t>
            </a:r>
          </a:p>
          <a:p>
            <a:pPr marL="342866" lvl="0" indent="-342866" defTabSz="914309" fontAlgn="base">
              <a:spcBef>
                <a:spcPct val="0"/>
              </a:spcBef>
              <a:spcAft>
                <a:spcPct val="0"/>
              </a:spcAft>
              <a:buFont typeface="Wingdings" pitchFamily="2" charset="2"/>
              <a:buChar char="§"/>
            </a:pPr>
            <a:r>
              <a:rPr lang="es-ES" altLang="es-AR" sz="1800" dirty="0">
                <a:solidFill>
                  <a:srgbClr val="000000"/>
                </a:solidFill>
              </a:rPr>
              <a:t> </a:t>
            </a:r>
            <a:r>
              <a:rPr lang="es-ES" altLang="es-AR" sz="1800" dirty="0" err="1">
                <a:solidFill>
                  <a:srgbClr val="000000"/>
                </a:solidFill>
              </a:rPr>
              <a:t>Herpesvirus</a:t>
            </a:r>
            <a:r>
              <a:rPr lang="es-ES" altLang="es-AR" sz="1800" dirty="0">
                <a:solidFill>
                  <a:srgbClr val="000000"/>
                </a:solidFill>
              </a:rPr>
              <a:t> (CMV y Zóster) </a:t>
            </a:r>
          </a:p>
          <a:p>
            <a:pPr marL="342866" lvl="0" indent="-342866" defTabSz="914309" fontAlgn="base">
              <a:spcBef>
                <a:spcPct val="0"/>
              </a:spcBef>
              <a:spcAft>
                <a:spcPct val="0"/>
              </a:spcAft>
              <a:buFont typeface="Wingdings" pitchFamily="2" charset="2"/>
              <a:buChar char="§"/>
            </a:pPr>
            <a:r>
              <a:rPr lang="es-ES" altLang="es-AR" sz="1800" dirty="0">
                <a:solidFill>
                  <a:srgbClr val="000000"/>
                </a:solidFill>
              </a:rPr>
              <a:t> </a:t>
            </a:r>
            <a:r>
              <a:rPr lang="es-ES" altLang="es-AR" sz="1800" dirty="0" err="1">
                <a:solidFill>
                  <a:srgbClr val="000000"/>
                </a:solidFill>
              </a:rPr>
              <a:t>Leucoencefalopatía</a:t>
            </a:r>
            <a:r>
              <a:rPr lang="es-ES" altLang="es-AR" sz="1800" dirty="0">
                <a:solidFill>
                  <a:srgbClr val="000000"/>
                </a:solidFill>
              </a:rPr>
              <a:t> multifocal progresiva</a:t>
            </a:r>
          </a:p>
          <a:p>
            <a:pPr marL="342866" lvl="0" indent="-342866" defTabSz="914309" fontAlgn="base">
              <a:spcBef>
                <a:spcPct val="0"/>
              </a:spcBef>
              <a:spcAft>
                <a:spcPct val="0"/>
              </a:spcAft>
              <a:buFont typeface="Wingdings" pitchFamily="2" charset="2"/>
              <a:buChar char="§"/>
            </a:pPr>
            <a:r>
              <a:rPr lang="es-ES" altLang="es-AR" sz="1800" dirty="0">
                <a:solidFill>
                  <a:srgbClr val="000000"/>
                </a:solidFill>
              </a:rPr>
              <a:t> Toxoplasmosis </a:t>
            </a:r>
          </a:p>
          <a:p>
            <a:pPr marL="342866" lvl="0" indent="-342866" defTabSz="914309" fontAlgn="base">
              <a:spcBef>
                <a:spcPct val="0"/>
              </a:spcBef>
              <a:spcAft>
                <a:spcPct val="0"/>
              </a:spcAft>
              <a:buFont typeface="Wingdings" pitchFamily="2" charset="2"/>
              <a:buChar char="§"/>
            </a:pPr>
            <a:r>
              <a:rPr lang="es-ES" altLang="es-AR" sz="1800" dirty="0">
                <a:solidFill>
                  <a:srgbClr val="000000"/>
                </a:solidFill>
              </a:rPr>
              <a:t> </a:t>
            </a:r>
            <a:r>
              <a:rPr lang="es-ES" altLang="es-AR" sz="1800" dirty="0"/>
              <a:t>Reactivación hepatitis C y B </a:t>
            </a:r>
          </a:p>
          <a:p>
            <a:pPr marL="342866" lvl="0" indent="-342866" defTabSz="914309" fontAlgn="base">
              <a:spcBef>
                <a:spcPct val="0"/>
              </a:spcBef>
              <a:spcAft>
                <a:spcPct val="0"/>
              </a:spcAft>
              <a:buFont typeface="Wingdings" pitchFamily="2" charset="2"/>
              <a:buChar char="§"/>
            </a:pPr>
            <a:r>
              <a:rPr lang="es-ES" altLang="es-AR" sz="1800" i="1" dirty="0">
                <a:solidFill>
                  <a:srgbClr val="000000"/>
                </a:solidFill>
              </a:rPr>
              <a:t> </a:t>
            </a:r>
            <a:r>
              <a:rPr lang="es-ES" altLang="es-AR" sz="1800" dirty="0" err="1">
                <a:solidFill>
                  <a:srgbClr val="000000"/>
                </a:solidFill>
              </a:rPr>
              <a:t>Pneumocystis</a:t>
            </a:r>
            <a:r>
              <a:rPr lang="es-ES" altLang="es-AR" sz="1800" dirty="0">
                <a:solidFill>
                  <a:srgbClr val="000000"/>
                </a:solidFill>
              </a:rPr>
              <a:t> </a:t>
            </a:r>
            <a:r>
              <a:rPr lang="es-ES" altLang="es-AR" sz="1800" dirty="0" err="1">
                <a:solidFill>
                  <a:srgbClr val="000000"/>
                </a:solidFill>
              </a:rPr>
              <a:t>jiroveci</a:t>
            </a:r>
            <a:endParaRPr lang="es-ES" altLang="es-AR" sz="1800" dirty="0">
              <a:solidFill>
                <a:srgbClr val="000000"/>
              </a:solidFill>
            </a:endParaRPr>
          </a:p>
          <a:p>
            <a:pPr marL="342866" lvl="0" indent="-342866" defTabSz="914309" fontAlgn="base">
              <a:spcBef>
                <a:spcPct val="0"/>
              </a:spcBef>
              <a:spcAft>
                <a:spcPct val="0"/>
              </a:spcAft>
              <a:buFont typeface="Wingdings" pitchFamily="2" charset="2"/>
              <a:buChar char="§"/>
            </a:pPr>
            <a:r>
              <a:rPr lang="es-ES" altLang="es-AR" sz="1800" dirty="0">
                <a:solidFill>
                  <a:srgbClr val="000000"/>
                </a:solidFill>
              </a:rPr>
              <a:t> Criptococo</a:t>
            </a:r>
          </a:p>
          <a:p>
            <a:pPr marL="342866" lvl="0" indent="-342866" defTabSz="914309" fontAlgn="base">
              <a:spcBef>
                <a:spcPct val="0"/>
              </a:spcBef>
              <a:spcAft>
                <a:spcPct val="0"/>
              </a:spcAft>
              <a:buFont typeface="Wingdings" pitchFamily="2" charset="2"/>
              <a:buChar char="§"/>
            </a:pPr>
            <a:r>
              <a:rPr lang="es-ES" altLang="es-AR" sz="1800" dirty="0">
                <a:solidFill>
                  <a:srgbClr val="000000"/>
                </a:solidFill>
              </a:rPr>
              <a:t> </a:t>
            </a:r>
            <a:r>
              <a:rPr lang="es-ES" altLang="es-AR" sz="1800" dirty="0" err="1">
                <a:solidFill>
                  <a:srgbClr val="000000"/>
                </a:solidFill>
              </a:rPr>
              <a:t>Histoplasma</a:t>
            </a:r>
            <a:endParaRPr lang="es-ES" altLang="es-AR" sz="1800" dirty="0">
              <a:solidFill>
                <a:srgbClr val="000000"/>
              </a:solidFill>
            </a:endParaRPr>
          </a:p>
          <a:p>
            <a:pPr marL="342866" lvl="0" indent="-342866" defTabSz="914309" fontAlgn="base">
              <a:spcBef>
                <a:spcPct val="0"/>
              </a:spcBef>
              <a:spcAft>
                <a:spcPct val="0"/>
              </a:spcAft>
              <a:buFont typeface="Wingdings" pitchFamily="2" charset="2"/>
              <a:buChar char="§"/>
            </a:pPr>
            <a:r>
              <a:rPr lang="es-ES" altLang="es-AR" sz="1800" i="1" dirty="0">
                <a:solidFill>
                  <a:srgbClr val="000000"/>
                </a:solidFill>
              </a:rPr>
              <a:t> </a:t>
            </a:r>
            <a:r>
              <a:rPr lang="es-ES" altLang="es-AR" sz="1800" dirty="0" err="1">
                <a:solidFill>
                  <a:srgbClr val="000000"/>
                </a:solidFill>
              </a:rPr>
              <a:t>Bartonellla</a:t>
            </a:r>
            <a:r>
              <a:rPr lang="es-ES" altLang="es-AR" sz="1800" dirty="0">
                <a:solidFill>
                  <a:srgbClr val="000000"/>
                </a:solidFill>
              </a:rPr>
              <a:t> </a:t>
            </a:r>
            <a:r>
              <a:rPr lang="es-ES" altLang="es-AR" sz="1800" dirty="0" err="1">
                <a:solidFill>
                  <a:srgbClr val="000000"/>
                </a:solidFill>
              </a:rPr>
              <a:t>hensellae</a:t>
            </a:r>
            <a:endParaRPr lang="es-ES" altLang="es-AR" sz="1800" dirty="0">
              <a:solidFill>
                <a:srgbClr val="000000"/>
              </a:solidFill>
            </a:endParaRPr>
          </a:p>
          <a:p>
            <a:pPr marL="342866" lvl="0" indent="-342866" defTabSz="914309" fontAlgn="base">
              <a:spcBef>
                <a:spcPct val="0"/>
              </a:spcBef>
              <a:spcAft>
                <a:spcPct val="0"/>
              </a:spcAft>
              <a:buFont typeface="Wingdings" pitchFamily="2" charset="2"/>
              <a:buChar char="§"/>
            </a:pPr>
            <a:r>
              <a:rPr lang="es-ES" altLang="es-AR" sz="1800" dirty="0">
                <a:solidFill>
                  <a:srgbClr val="000000"/>
                </a:solidFill>
              </a:rPr>
              <a:t> Chagas </a:t>
            </a:r>
          </a:p>
          <a:p>
            <a:pPr marL="342866" lvl="0" indent="-342866" defTabSz="914309" fontAlgn="base">
              <a:spcBef>
                <a:spcPct val="0"/>
              </a:spcBef>
              <a:spcAft>
                <a:spcPct val="0"/>
              </a:spcAft>
              <a:buFont typeface="Wingdings" pitchFamily="2" charset="2"/>
              <a:buChar char="§"/>
            </a:pPr>
            <a:r>
              <a:rPr lang="es-ES" altLang="es-AR" sz="1800" dirty="0">
                <a:solidFill>
                  <a:srgbClr val="000000"/>
                </a:solidFill>
              </a:rPr>
              <a:t> Neoplasias (sarcoma de Kaposi) </a:t>
            </a:r>
          </a:p>
          <a:p>
            <a:pPr marL="342866" lvl="0" indent="-342866" defTabSz="914309" fontAlgn="base">
              <a:spcBef>
                <a:spcPct val="0"/>
              </a:spcBef>
              <a:spcAft>
                <a:spcPct val="0"/>
              </a:spcAft>
              <a:buFont typeface="Wingdings" pitchFamily="2" charset="2"/>
              <a:buChar char="§"/>
            </a:pPr>
            <a:r>
              <a:rPr lang="es-ES" altLang="es-AR" sz="1800" dirty="0">
                <a:solidFill>
                  <a:srgbClr val="000000"/>
                </a:solidFill>
              </a:rPr>
              <a:t> Otras etiologías: </a:t>
            </a:r>
            <a:r>
              <a:rPr lang="es-ES" altLang="es-AR" sz="1800" dirty="0" err="1">
                <a:solidFill>
                  <a:srgbClr val="000000"/>
                </a:solidFill>
              </a:rPr>
              <a:t>sarcoidosis</a:t>
            </a:r>
            <a:r>
              <a:rPr lang="es-ES" altLang="es-AR" sz="1800" dirty="0">
                <a:solidFill>
                  <a:srgbClr val="000000"/>
                </a:solidFill>
              </a:rPr>
              <a:t>; tirotoxicosis;</a:t>
            </a:r>
          </a:p>
          <a:p>
            <a:pPr lvl="0" defTabSz="914309" fontAlgn="base">
              <a:spcBef>
                <a:spcPct val="0"/>
              </a:spcBef>
              <a:spcAft>
                <a:spcPct val="0"/>
              </a:spcAft>
            </a:pPr>
            <a:r>
              <a:rPr lang="es-ES" altLang="es-AR" sz="1800" dirty="0">
                <a:solidFill>
                  <a:srgbClr val="000000"/>
                </a:solidFill>
              </a:rPr>
              <a:t>      </a:t>
            </a:r>
            <a:r>
              <a:rPr lang="es-ES" altLang="es-AR" sz="1800" dirty="0" smtClean="0">
                <a:solidFill>
                  <a:srgbClr val="000000"/>
                </a:solidFill>
              </a:rPr>
              <a:t>tiroiditis </a:t>
            </a:r>
            <a:r>
              <a:rPr lang="es-ES" altLang="es-AR" sz="1800" dirty="0">
                <a:solidFill>
                  <a:srgbClr val="000000"/>
                </a:solidFill>
              </a:rPr>
              <a:t>autoinmune; LES; </a:t>
            </a:r>
            <a:r>
              <a:rPr lang="es-ES" altLang="es-AR" sz="1800" dirty="0" smtClean="0">
                <a:solidFill>
                  <a:srgbClr val="000000"/>
                </a:solidFill>
              </a:rPr>
              <a:t> AR</a:t>
            </a:r>
            <a:r>
              <a:rPr lang="es-ES" altLang="es-AR" sz="1800" dirty="0">
                <a:solidFill>
                  <a:srgbClr val="000000"/>
                </a:solidFill>
              </a:rPr>
              <a:t>; </a:t>
            </a:r>
            <a:r>
              <a:rPr lang="es-ES" altLang="es-AR" sz="1800" dirty="0"/>
              <a:t>Hepatitis autoinmune         </a:t>
            </a:r>
          </a:p>
        </p:txBody>
      </p:sp>
      <p:sp>
        <p:nvSpPr>
          <p:cNvPr id="6" name="5 Rectángulo"/>
          <p:cNvSpPr/>
          <p:nvPr/>
        </p:nvSpPr>
        <p:spPr>
          <a:xfrm>
            <a:off x="3207493" y="6122543"/>
            <a:ext cx="6096001" cy="630942"/>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AR" sz="1200" b="0" i="0" u="none" strike="noStrike" kern="0" cap="none" spc="0" normalizeH="0" baseline="0" noProof="0" dirty="0" smtClean="0">
                <a:ln>
                  <a:noFill/>
                </a:ln>
                <a:solidFill>
                  <a:srgbClr val="000000"/>
                </a:solidFill>
                <a:effectLst/>
                <a:uLnTx/>
                <a:uFillTx/>
                <a:latin typeface="Calibri" pitchFamily="34" charset="0"/>
                <a:cs typeface="Calibri" pitchFamily="34" charset="0"/>
              </a:rPr>
              <a:t> French MA, Price P, Stone SF. </a:t>
            </a:r>
            <a:r>
              <a:rPr kumimoji="0" lang="es-AR" sz="1200" b="0" i="0" u="none" strike="noStrike" kern="0" cap="none" spc="0" normalizeH="0" baseline="0" noProof="0" dirty="0" err="1" smtClean="0">
                <a:ln>
                  <a:noFill/>
                </a:ln>
                <a:solidFill>
                  <a:srgbClr val="000000"/>
                </a:solidFill>
                <a:effectLst/>
                <a:uLnTx/>
                <a:uFillTx/>
                <a:latin typeface="Calibri" pitchFamily="34" charset="0"/>
                <a:cs typeface="Calibri" pitchFamily="34" charset="0"/>
              </a:rPr>
              <a:t>Immune</a:t>
            </a:r>
            <a:r>
              <a:rPr kumimoji="0" lang="es-AR" sz="1200" b="0" i="0" u="none" strike="noStrike" kern="0" cap="none" spc="0" normalizeH="0" baseline="0" noProof="0" dirty="0" smtClean="0">
                <a:ln>
                  <a:noFill/>
                </a:ln>
                <a:solidFill>
                  <a:srgbClr val="000000"/>
                </a:solidFill>
                <a:effectLst/>
                <a:uLnTx/>
                <a:uFillTx/>
                <a:latin typeface="Calibri" pitchFamily="34" charset="0"/>
                <a:cs typeface="Calibri" pitchFamily="34" charset="0"/>
              </a:rPr>
              <a:t> </a:t>
            </a:r>
            <a:r>
              <a:rPr kumimoji="0" lang="es-AR" sz="1200" b="0" i="0" u="none" strike="noStrike" kern="0" cap="none" spc="0" normalizeH="0" baseline="0" noProof="0" dirty="0" err="1" smtClean="0">
                <a:ln>
                  <a:noFill/>
                </a:ln>
                <a:solidFill>
                  <a:srgbClr val="000000"/>
                </a:solidFill>
                <a:effectLst/>
                <a:uLnTx/>
                <a:uFillTx/>
                <a:latin typeface="Calibri" pitchFamily="34" charset="0"/>
                <a:cs typeface="Calibri" pitchFamily="34" charset="0"/>
              </a:rPr>
              <a:t>restoration</a:t>
            </a:r>
            <a:r>
              <a:rPr kumimoji="0" lang="es-AR" sz="1200" b="0" i="0" u="none" strike="noStrike" kern="0" cap="none" spc="0" normalizeH="0" baseline="0" noProof="0" dirty="0" smtClean="0">
                <a:ln>
                  <a:noFill/>
                </a:ln>
                <a:solidFill>
                  <a:srgbClr val="000000"/>
                </a:solidFill>
                <a:effectLst/>
                <a:uLnTx/>
                <a:uFillTx/>
                <a:latin typeface="Calibri" pitchFamily="34" charset="0"/>
                <a:cs typeface="Calibri" pitchFamily="34" charset="0"/>
              </a:rPr>
              <a:t> </a:t>
            </a:r>
            <a:r>
              <a:rPr kumimoji="0" lang="es-AR" sz="1200" b="0" i="0" u="none" strike="noStrike" kern="0" cap="none" spc="0" normalizeH="0" baseline="0" noProof="0" dirty="0" err="1" smtClean="0">
                <a:ln>
                  <a:noFill/>
                </a:ln>
                <a:solidFill>
                  <a:srgbClr val="000000"/>
                </a:solidFill>
                <a:effectLst/>
                <a:uLnTx/>
                <a:uFillTx/>
                <a:latin typeface="Calibri" pitchFamily="34" charset="0"/>
                <a:cs typeface="Calibri" pitchFamily="34" charset="0"/>
              </a:rPr>
              <a:t>disease</a:t>
            </a:r>
            <a:r>
              <a:rPr kumimoji="0" lang="es-AR" sz="1200" b="0" i="0" u="none" strike="noStrike" kern="0" cap="none" spc="0" normalizeH="0" baseline="0" noProof="0" dirty="0" smtClean="0">
                <a:ln>
                  <a:noFill/>
                </a:ln>
                <a:solidFill>
                  <a:srgbClr val="000000"/>
                </a:solidFill>
                <a:effectLst/>
                <a:uLnTx/>
                <a:uFillTx/>
                <a:latin typeface="Calibri" pitchFamily="34" charset="0"/>
                <a:cs typeface="Calibri" pitchFamily="34" charset="0"/>
              </a:rPr>
              <a:t> </a:t>
            </a:r>
            <a:r>
              <a:rPr kumimoji="0" lang="es-AR" sz="1200" b="0" i="0" u="none" strike="noStrike" kern="0" cap="none" spc="0" normalizeH="0" baseline="0" noProof="0" dirty="0" err="1" smtClean="0">
                <a:ln>
                  <a:noFill/>
                </a:ln>
                <a:solidFill>
                  <a:srgbClr val="000000"/>
                </a:solidFill>
                <a:effectLst/>
                <a:uLnTx/>
                <a:uFillTx/>
                <a:latin typeface="Calibri" pitchFamily="34" charset="0"/>
                <a:cs typeface="Calibri" pitchFamily="34" charset="0"/>
              </a:rPr>
              <a:t>after</a:t>
            </a:r>
            <a:r>
              <a:rPr kumimoji="0" lang="es-AR" sz="1200" b="0" i="0" u="none" strike="noStrike" kern="0" cap="none" spc="0" normalizeH="0" baseline="0" noProof="0" dirty="0" smtClean="0">
                <a:ln>
                  <a:noFill/>
                </a:ln>
                <a:solidFill>
                  <a:srgbClr val="000000"/>
                </a:solidFill>
                <a:effectLst/>
                <a:uLnTx/>
                <a:uFillTx/>
                <a:latin typeface="Calibri" pitchFamily="34" charset="0"/>
                <a:cs typeface="Calibri" pitchFamily="34" charset="0"/>
              </a:rPr>
              <a:t> anti-retroviral </a:t>
            </a:r>
            <a:r>
              <a:rPr kumimoji="0" lang="es-AR" sz="1200" b="0" i="0" u="none" strike="noStrike" kern="0" cap="none" spc="0" normalizeH="0" baseline="0" noProof="0" dirty="0" err="1" smtClean="0">
                <a:ln>
                  <a:noFill/>
                </a:ln>
                <a:solidFill>
                  <a:srgbClr val="000000"/>
                </a:solidFill>
                <a:effectLst/>
                <a:uLnTx/>
                <a:uFillTx/>
                <a:latin typeface="Calibri" pitchFamily="34" charset="0"/>
                <a:cs typeface="Calibri" pitchFamily="34" charset="0"/>
              </a:rPr>
              <a:t>therapy</a:t>
            </a:r>
            <a:r>
              <a:rPr kumimoji="0" lang="es-AR" sz="1200" b="0" i="0" u="none" strike="noStrike" kern="0" cap="none" spc="0" normalizeH="0" baseline="0" noProof="0" dirty="0" smtClean="0">
                <a:ln>
                  <a:noFill/>
                </a:ln>
                <a:solidFill>
                  <a:srgbClr val="000000"/>
                </a:solidFill>
                <a:effectLst/>
                <a:uLnTx/>
                <a:uFillTx/>
                <a:latin typeface="Calibri" pitchFamily="34" charset="0"/>
                <a:cs typeface="Calibri" pitchFamily="34" charset="0"/>
              </a:rPr>
              <a:t>. AIDS. 2004;18(12):1615–1627</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000000"/>
                </a:solidFill>
                <a:effectLst/>
                <a:uLnTx/>
                <a:uFillTx/>
                <a:latin typeface="Arial"/>
              </a:rPr>
              <a:t>  French M et al; AIDS 2015 Feb 12;7:49-64. </a:t>
            </a:r>
            <a:endParaRPr kumimoji="0" lang="es-AR" sz="1800"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273250462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445387" y="3806328"/>
            <a:ext cx="11428673" cy="1783565"/>
          </a:xfrm>
          <a:noFill/>
        </p:spPr>
        <p:txBody>
          <a:bodyPr rtlCol="0">
            <a:normAutofit/>
          </a:bodyPr>
          <a:lstStyle/>
          <a:p>
            <a:pPr eaLnBrk="1" fontAlgn="auto" hangingPunct="1">
              <a:spcAft>
                <a:spcPts val="0"/>
              </a:spcAft>
              <a:defRPr/>
            </a:pPr>
            <a:r>
              <a:rPr lang="es-CO" sz="4800" dirty="0">
                <a:solidFill>
                  <a:schemeClr val="bg1"/>
                </a:solidFill>
              </a:rPr>
              <a:t>T</a:t>
            </a:r>
            <a:r>
              <a:rPr lang="es-CO" sz="4800" dirty="0" smtClean="0">
                <a:solidFill>
                  <a:schemeClr val="bg1"/>
                </a:solidFill>
              </a:rPr>
              <a:t>ratamiento antirretroviral</a:t>
            </a:r>
            <a:r>
              <a:rPr lang="es-CO" dirty="0" smtClean="0">
                <a:solidFill>
                  <a:schemeClr val="bg1"/>
                </a:solidFill>
              </a:rPr>
              <a:t/>
            </a:r>
            <a:br>
              <a:rPr lang="es-CO" dirty="0" smtClean="0">
                <a:solidFill>
                  <a:schemeClr val="bg1"/>
                </a:solidFill>
              </a:rPr>
            </a:br>
            <a:endParaRPr lang="es-CO" dirty="0">
              <a:solidFill>
                <a:schemeClr val="bg1"/>
              </a:solidFill>
            </a:endParaRPr>
          </a:p>
        </p:txBody>
      </p:sp>
      <p:sp>
        <p:nvSpPr>
          <p:cNvPr id="130051" name="3 Rectángulo"/>
          <p:cNvSpPr>
            <a:spLocks noChangeArrowheads="1"/>
          </p:cNvSpPr>
          <p:nvPr/>
        </p:nvSpPr>
        <p:spPr bwMode="auto">
          <a:xfrm>
            <a:off x="4323302" y="5494175"/>
            <a:ext cx="3630114" cy="92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770" tIns="60885" rIns="121770" bIns="60885">
            <a:spAutoFit/>
          </a:bodyPr>
          <a:lstStyle/>
          <a:p>
            <a:pPr algn="ctr" fontAlgn="base">
              <a:spcBef>
                <a:spcPct val="0"/>
              </a:spcBef>
              <a:spcAft>
                <a:spcPct val="0"/>
              </a:spcAft>
            </a:pPr>
            <a:r>
              <a:rPr lang="es-CO" altLang="es-AR" sz="2400" dirty="0">
                <a:solidFill>
                  <a:srgbClr val="000000"/>
                </a:solidFill>
                <a:latin typeface="Calibri" pitchFamily="34" charset="0"/>
              </a:rPr>
              <a:t> </a:t>
            </a:r>
            <a:r>
              <a:rPr lang="es-CO" altLang="es-AR" sz="2400" dirty="0" smtClean="0">
                <a:solidFill>
                  <a:srgbClr val="000000"/>
                </a:solidFill>
                <a:latin typeface="Calibri" pitchFamily="34" charset="0"/>
              </a:rPr>
              <a:t> </a:t>
            </a:r>
            <a:r>
              <a:rPr lang="es-CO" altLang="es-AR" sz="2800" dirty="0" smtClean="0">
                <a:solidFill>
                  <a:srgbClr val="FFFFFF"/>
                </a:solidFill>
                <a:latin typeface="Calibri" pitchFamily="34" charset="0"/>
              </a:rPr>
              <a:t>Sergio </a:t>
            </a:r>
            <a:r>
              <a:rPr lang="es-CO" altLang="es-AR" sz="2800" dirty="0" err="1" smtClean="0">
                <a:solidFill>
                  <a:srgbClr val="FFFFFF"/>
                </a:solidFill>
                <a:latin typeface="Calibri" pitchFamily="34" charset="0"/>
              </a:rPr>
              <a:t>Lupo</a:t>
            </a:r>
            <a:r>
              <a:rPr lang="es-CO" altLang="es-AR" sz="2800" dirty="0" smtClean="0">
                <a:solidFill>
                  <a:srgbClr val="FFFFFF"/>
                </a:solidFill>
                <a:latin typeface="Calibri" pitchFamily="34" charset="0"/>
              </a:rPr>
              <a:t> MD PhD </a:t>
            </a:r>
            <a:endParaRPr lang="es-CO" altLang="es-AR" sz="2800" dirty="0">
              <a:solidFill>
                <a:srgbClr val="FFFFFF"/>
              </a:solidFill>
              <a:latin typeface="Calibri" pitchFamily="34" charset="0"/>
            </a:endParaRPr>
          </a:p>
          <a:p>
            <a:pPr algn="ctr" fontAlgn="base">
              <a:spcBef>
                <a:spcPct val="0"/>
              </a:spcBef>
              <a:spcAft>
                <a:spcPct val="0"/>
              </a:spcAft>
            </a:pPr>
            <a:r>
              <a:rPr lang="es-AR" sz="2400" dirty="0">
                <a:solidFill>
                  <a:srgbClr val="000000"/>
                </a:solidFill>
                <a:latin typeface="Calibri" pitchFamily="34" charset="0"/>
                <a:ea typeface="Calibri" pitchFamily="34" charset="0"/>
                <a:cs typeface="Times New Roman" pitchFamily="18" charset="0"/>
              </a:rPr>
              <a:t>Meeting VIH-SIDA Casilda”</a:t>
            </a:r>
            <a:r>
              <a:rPr lang="es-CO" altLang="es-AR" sz="2400" dirty="0">
                <a:solidFill>
                  <a:srgbClr val="FFFFFF"/>
                </a:solidFill>
                <a:latin typeface="Calibri" pitchFamily="34" charset="0"/>
              </a:rPr>
              <a:t> </a:t>
            </a:r>
          </a:p>
        </p:txBody>
      </p:sp>
      <p:pic>
        <p:nvPicPr>
          <p:cNvPr id="130052" name="Picture 2"/>
          <p:cNvPicPr>
            <a:picLocks noChangeAspect="1" noChangeArrowheads="1"/>
          </p:cNvPicPr>
          <p:nvPr/>
        </p:nvPicPr>
        <p:blipFill>
          <a:blip r:embed="rId2">
            <a:extLst>
              <a:ext uri="{28A0092B-C50C-407E-A947-70E740481C1C}">
                <a14:useLocalDpi xmlns:a14="http://schemas.microsoft.com/office/drawing/2010/main" val="0"/>
              </a:ext>
            </a:extLst>
          </a:blip>
          <a:srcRect l="8908" t="15334" r="-555" b="18753"/>
          <a:stretch>
            <a:fillRect/>
          </a:stretch>
        </p:blipFill>
        <p:spPr bwMode="auto">
          <a:xfrm>
            <a:off x="114301" y="130175"/>
            <a:ext cx="12048067" cy="336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398762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ángulo 3"/>
          <p:cNvSpPr/>
          <p:nvPr/>
        </p:nvSpPr>
        <p:spPr>
          <a:xfrm>
            <a:off x="111" y="6050281"/>
            <a:ext cx="3084585" cy="7169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AR" sz="2800" dirty="0">
              <a:solidFill>
                <a:srgbClr val="FFFFFF"/>
              </a:solidFill>
            </a:endParaRPr>
          </a:p>
        </p:txBody>
      </p:sp>
      <p:pic>
        <p:nvPicPr>
          <p:cNvPr id="163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2" t="20420" r="-302"/>
          <a:stretch/>
        </p:blipFill>
        <p:spPr bwMode="auto">
          <a:xfrm>
            <a:off x="1103448" y="908964"/>
            <a:ext cx="10062973" cy="4504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5231911" y="6083492"/>
            <a:ext cx="3474093" cy="646331"/>
          </a:xfrm>
          <a:prstGeom prst="rect">
            <a:avLst/>
          </a:prstGeom>
        </p:spPr>
        <p:txBody>
          <a:bodyPr wrap="none">
            <a:spAutoFit/>
          </a:bodyPr>
          <a:lstStyle/>
          <a:p>
            <a:pPr defTabSz="914400"/>
            <a:r>
              <a:rPr lang="es-AR" sz="3600" dirty="0">
                <a:solidFill>
                  <a:srgbClr val="FFFFFF"/>
                </a:solidFill>
              </a:rPr>
              <a:t>Evolución del TAR</a:t>
            </a:r>
          </a:p>
        </p:txBody>
      </p:sp>
    </p:spTree>
    <p:extLst>
      <p:ext uri="{BB962C8B-B14F-4D97-AF65-F5344CB8AC3E}">
        <p14:creationId xmlns:p14="http://schemas.microsoft.com/office/powerpoint/2010/main" val="254210986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667" y="188913"/>
            <a:ext cx="10769600" cy="6323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9139" name="4 CuadroTexto"/>
          <p:cNvSpPr txBox="1">
            <a:spLocks noChangeArrowheads="1"/>
          </p:cNvSpPr>
          <p:nvPr/>
        </p:nvSpPr>
        <p:spPr bwMode="auto">
          <a:xfrm>
            <a:off x="7880510" y="6521689"/>
            <a:ext cx="274305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defTabSz="914400" fontAlgn="base">
              <a:spcBef>
                <a:spcPct val="0"/>
              </a:spcBef>
              <a:spcAft>
                <a:spcPct val="0"/>
              </a:spcAft>
            </a:pPr>
            <a:r>
              <a:rPr lang="es-CL" altLang="es-ES" sz="1400" smtClean="0">
                <a:solidFill>
                  <a:srgbClr val="000000"/>
                </a:solidFill>
              </a:rPr>
              <a:t>The Gap Report. UNAIDS. 2014</a:t>
            </a:r>
            <a:endParaRPr lang="es-ES" altLang="es-ES" sz="1400" smtClean="0">
              <a:solidFill>
                <a:srgbClr val="000000"/>
              </a:solidFill>
            </a:endParaRPr>
          </a:p>
        </p:txBody>
      </p:sp>
    </p:spTree>
    <p:extLst>
      <p:ext uri="{BB962C8B-B14F-4D97-AF65-F5344CB8AC3E}">
        <p14:creationId xmlns:p14="http://schemas.microsoft.com/office/powerpoint/2010/main" val="5181511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52" y="2307276"/>
            <a:ext cx="10090297" cy="523216"/>
          </a:xfrm>
          <a:prstGeom prst="rect">
            <a:avLst/>
          </a:prstGeom>
        </p:spPr>
        <p:txBody>
          <a:bodyPr wrap="square" lIns="91434" tIns="45718" rIns="91434" bIns="45718">
            <a:spAutoFit/>
          </a:bodyPr>
          <a:lstStyle/>
          <a:p>
            <a:pPr defTabSz="914332"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smtClean="0"/>
              <a:t>Aspectos clínicos relevantes</a:t>
            </a:r>
            <a:endParaRPr lang="es-AR" dirty="0"/>
          </a:p>
        </p:txBody>
      </p:sp>
      <p:sp>
        <p:nvSpPr>
          <p:cNvPr id="3" name="2 Rectángulo"/>
          <p:cNvSpPr/>
          <p:nvPr/>
        </p:nvSpPr>
        <p:spPr>
          <a:xfrm>
            <a:off x="3335083" y="2174128"/>
            <a:ext cx="6096001" cy="3785652"/>
          </a:xfrm>
          <a:prstGeom prst="rect">
            <a:avLst/>
          </a:prstGeom>
        </p:spPr>
        <p:txBody>
          <a:bodyPr>
            <a:spAutoFit/>
          </a:bodyPr>
          <a:lstStyle/>
          <a:p>
            <a:pPr marL="457200" lvl="0" indent="-457200" defTabSz="914400" fontAlgn="base">
              <a:spcBef>
                <a:spcPct val="0"/>
              </a:spcBef>
              <a:spcAft>
                <a:spcPct val="0"/>
              </a:spcAft>
              <a:buFont typeface="Wingdings" pitchFamily="2" charset="2"/>
              <a:buChar char="§"/>
              <a:defRPr/>
            </a:pPr>
            <a:r>
              <a:rPr lang="es-AR" sz="2400" dirty="0">
                <a:solidFill>
                  <a:srgbClr val="000000"/>
                </a:solidFill>
                <a:latin typeface="Calibri Light"/>
                <a:cs typeface="Calibri" pitchFamily="34" charset="0"/>
              </a:rPr>
              <a:t>Infección  aguda</a:t>
            </a:r>
          </a:p>
          <a:p>
            <a:pPr marL="457200" lvl="0" indent="-457200" defTabSz="914400" fontAlgn="base">
              <a:spcBef>
                <a:spcPct val="0"/>
              </a:spcBef>
              <a:spcAft>
                <a:spcPct val="0"/>
              </a:spcAft>
              <a:buFont typeface="Wingdings" pitchFamily="2" charset="2"/>
              <a:buChar char="§"/>
              <a:defRPr/>
            </a:pPr>
            <a:endParaRPr lang="es-AR" sz="2400" dirty="0">
              <a:solidFill>
                <a:srgbClr val="000000"/>
              </a:solidFill>
              <a:latin typeface="Calibri Light"/>
              <a:cs typeface="Calibri" pitchFamily="34" charset="0"/>
            </a:endParaRPr>
          </a:p>
          <a:p>
            <a:pPr marL="457200" lvl="0" indent="-457200" defTabSz="914400" fontAlgn="base">
              <a:spcBef>
                <a:spcPct val="0"/>
              </a:spcBef>
              <a:spcAft>
                <a:spcPct val="0"/>
              </a:spcAft>
              <a:buFont typeface="Wingdings" pitchFamily="2" charset="2"/>
              <a:buChar char="§"/>
              <a:defRPr/>
            </a:pPr>
            <a:r>
              <a:rPr lang="es-AR" sz="2400" dirty="0">
                <a:solidFill>
                  <a:srgbClr val="000000"/>
                </a:solidFill>
                <a:latin typeface="Calibri Light"/>
                <a:cs typeface="Calibri" pitchFamily="34" charset="0"/>
              </a:rPr>
              <a:t>Manifestaciones cutáneo/mucosas</a:t>
            </a:r>
          </a:p>
          <a:p>
            <a:pPr lvl="0" defTabSz="914400" fontAlgn="base">
              <a:spcBef>
                <a:spcPct val="0"/>
              </a:spcBef>
              <a:spcAft>
                <a:spcPct val="0"/>
              </a:spcAft>
              <a:defRPr/>
            </a:pPr>
            <a:endParaRPr lang="es-AR" sz="2400" dirty="0">
              <a:solidFill>
                <a:srgbClr val="000000"/>
              </a:solidFill>
              <a:latin typeface="Calibri Light"/>
              <a:cs typeface="Calibri" pitchFamily="34" charset="0"/>
            </a:endParaRPr>
          </a:p>
          <a:p>
            <a:pPr marL="457200" lvl="0" indent="-457200" defTabSz="914400" fontAlgn="base">
              <a:spcBef>
                <a:spcPct val="0"/>
              </a:spcBef>
              <a:spcAft>
                <a:spcPct val="0"/>
              </a:spcAft>
              <a:buFont typeface="Wingdings" pitchFamily="2" charset="2"/>
              <a:buChar char="§"/>
              <a:defRPr/>
            </a:pPr>
            <a:r>
              <a:rPr lang="es-AR" sz="2400" dirty="0">
                <a:solidFill>
                  <a:srgbClr val="000000"/>
                </a:solidFill>
                <a:latin typeface="Calibri Light"/>
                <a:cs typeface="Calibri" pitchFamily="34" charset="0"/>
              </a:rPr>
              <a:t>Complicaciones oportunistas/ neoplásicas</a:t>
            </a:r>
          </a:p>
          <a:p>
            <a:pPr marL="457200" lvl="0" indent="-457200" defTabSz="914400" fontAlgn="base">
              <a:spcBef>
                <a:spcPct val="0"/>
              </a:spcBef>
              <a:spcAft>
                <a:spcPct val="0"/>
              </a:spcAft>
              <a:buFont typeface="Wingdings" pitchFamily="2" charset="2"/>
              <a:buChar char="§"/>
              <a:defRPr/>
            </a:pPr>
            <a:endParaRPr lang="es-AR" sz="2400" dirty="0">
              <a:solidFill>
                <a:srgbClr val="000000"/>
              </a:solidFill>
              <a:latin typeface="Calibri Light"/>
              <a:cs typeface="Calibri" pitchFamily="34" charset="0"/>
            </a:endParaRPr>
          </a:p>
          <a:p>
            <a:pPr marL="457200" lvl="0" indent="-457200" defTabSz="914400" fontAlgn="base">
              <a:spcBef>
                <a:spcPct val="0"/>
              </a:spcBef>
              <a:spcAft>
                <a:spcPct val="0"/>
              </a:spcAft>
              <a:buFont typeface="Wingdings" pitchFamily="2" charset="2"/>
              <a:buChar char="§"/>
              <a:defRPr/>
            </a:pPr>
            <a:r>
              <a:rPr lang="es-AR" sz="2400" dirty="0">
                <a:solidFill>
                  <a:srgbClr val="000000"/>
                </a:solidFill>
                <a:latin typeface="Calibri Light"/>
                <a:cs typeface="Calibri" pitchFamily="34" charset="0"/>
              </a:rPr>
              <a:t>Eventos serios no definidores de Sida/alteraciones sistémicas asociadas</a:t>
            </a:r>
          </a:p>
          <a:p>
            <a:pPr lvl="0" defTabSz="914400" fontAlgn="base">
              <a:spcBef>
                <a:spcPct val="0"/>
              </a:spcBef>
              <a:spcAft>
                <a:spcPct val="0"/>
              </a:spcAft>
              <a:defRPr/>
            </a:pPr>
            <a:endParaRPr lang="es-AR" sz="2400" dirty="0">
              <a:solidFill>
                <a:srgbClr val="000000"/>
              </a:solidFill>
              <a:latin typeface="Calibri Light"/>
              <a:cs typeface="Calibri" pitchFamily="34" charset="0"/>
            </a:endParaRPr>
          </a:p>
          <a:p>
            <a:pPr marL="457200" lvl="0" indent="-457200" defTabSz="914400" fontAlgn="base">
              <a:spcBef>
                <a:spcPct val="0"/>
              </a:spcBef>
              <a:spcAft>
                <a:spcPct val="0"/>
              </a:spcAft>
              <a:buFont typeface="Wingdings" pitchFamily="2" charset="2"/>
              <a:buChar char="§"/>
              <a:defRPr/>
            </a:pPr>
            <a:r>
              <a:rPr lang="es-AR" sz="2400" dirty="0">
                <a:solidFill>
                  <a:srgbClr val="000000"/>
                </a:solidFill>
                <a:latin typeface="Calibri Light"/>
                <a:cs typeface="Calibri" pitchFamily="34" charset="0"/>
              </a:rPr>
              <a:t>SIRI</a:t>
            </a:r>
          </a:p>
        </p:txBody>
      </p:sp>
    </p:spTree>
    <p:extLst>
      <p:ext uri="{BB962C8B-B14F-4D97-AF65-F5344CB8AC3E}">
        <p14:creationId xmlns:p14="http://schemas.microsoft.com/office/powerpoint/2010/main" val="243999220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12750"/>
            <a:ext cx="12192000" cy="806450"/>
          </a:xfrm>
          <a:solidFill>
            <a:schemeClr val="bg1"/>
          </a:solidFill>
        </p:spPr>
        <p:txBody>
          <a:bodyPr rtlCol="0" anchor="ctr">
            <a:noAutofit/>
          </a:bodyPr>
          <a:lstStyle/>
          <a:p>
            <a:pPr eaLnBrk="1" fontAlgn="auto" hangingPunct="1">
              <a:spcAft>
                <a:spcPts val="0"/>
              </a:spcAft>
              <a:buFont typeface="Arial"/>
              <a:buNone/>
              <a:defRPr/>
            </a:pPr>
            <a:r>
              <a:rPr lang="en-US" sz="3600" dirty="0" err="1" smtClean="0">
                <a:solidFill>
                  <a:schemeClr val="tx1"/>
                </a:solidFill>
              </a:rPr>
              <a:t>Cambios</a:t>
            </a:r>
            <a:r>
              <a:rPr lang="en-US" sz="3600" dirty="0" smtClean="0">
                <a:solidFill>
                  <a:schemeClr val="tx1"/>
                </a:solidFill>
              </a:rPr>
              <a:t> en el TAR </a:t>
            </a:r>
            <a:r>
              <a:rPr lang="en-US" sz="3600" dirty="0" err="1" smtClean="0">
                <a:solidFill>
                  <a:schemeClr val="tx1"/>
                </a:solidFill>
              </a:rPr>
              <a:t>inicial</a:t>
            </a:r>
            <a:endParaRPr lang="en-US" sz="3600" dirty="0">
              <a:solidFill>
                <a:schemeClr val="tx1"/>
              </a:solidFill>
            </a:endParaRPr>
          </a:p>
        </p:txBody>
      </p:sp>
      <p:pic>
        <p:nvPicPr>
          <p:cNvPr id="24064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36361" y="293062"/>
            <a:ext cx="1367367"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0645" name="Group 3"/>
          <p:cNvGrpSpPr>
            <a:grpSpLocks/>
          </p:cNvGrpSpPr>
          <p:nvPr/>
        </p:nvGrpSpPr>
        <p:grpSpPr bwMode="auto">
          <a:xfrm>
            <a:off x="88900" y="1168413"/>
            <a:ext cx="11969749" cy="5597515"/>
            <a:chOff x="410534" y="1478223"/>
            <a:chExt cx="8246731" cy="5044554"/>
          </a:xfrm>
        </p:grpSpPr>
        <p:pic>
          <p:nvPicPr>
            <p:cNvPr id="240647" name="Chart 10"/>
            <p:cNvPicPr>
              <a:picLocks/>
            </p:cNvPicPr>
            <p:nvPr/>
          </p:nvPicPr>
          <p:blipFill>
            <a:blip r:embed="rId6"/>
            <a:stretch>
              <a:fillRect/>
            </a:stretch>
          </p:blipFill>
          <p:spPr>
            <a:xfrm>
              <a:off x="410534" y="1478223"/>
              <a:ext cx="8246731" cy="5044554"/>
            </a:xfrm>
            <a:prstGeom prst="rect">
              <a:avLst/>
            </a:prstGeom>
          </p:spPr>
        </p:pic>
        <p:sp>
          <p:nvSpPr>
            <p:cNvPr id="12" name="TextBox 5"/>
            <p:cNvSpPr txBox="1"/>
            <p:nvPr/>
          </p:nvSpPr>
          <p:spPr>
            <a:xfrm>
              <a:off x="1329268" y="2247922"/>
              <a:ext cx="747555" cy="318978"/>
            </a:xfrm>
            <a:prstGeom prst="rect">
              <a:avLst/>
            </a:prstGeom>
            <a:noFill/>
          </p:spPr>
          <p:style>
            <a:lnRef idx="0">
              <a:scrgbClr r="0" g="0" b="0"/>
            </a:lnRef>
            <a:fillRef idx="0">
              <a:scrgbClr r="0" g="0" b="0"/>
            </a:fillRef>
            <a:effectRef idx="0">
              <a:scrgbClr r="0" g="0" b="0"/>
            </a:effectRef>
            <a:fontRef idx="minor">
              <a:schemeClr val="tx1"/>
            </a:fontRef>
          </p:style>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914400">
                <a:defRPr/>
              </a:pPr>
              <a:r>
                <a:rPr lang="en-US" sz="1700" b="1" dirty="0">
                  <a:solidFill>
                    <a:prstClr val="white"/>
                  </a:solidFill>
                  <a:effectLst>
                    <a:outerShdw blurRad="38100" dist="38100" dir="2700000" algn="tl">
                      <a:srgbClr val="000000">
                        <a:alpha val="43137"/>
                      </a:srgbClr>
                    </a:outerShdw>
                  </a:effectLst>
                </a:rPr>
                <a:t>NRTI Only</a:t>
              </a:r>
            </a:p>
          </p:txBody>
        </p:sp>
        <p:sp>
          <p:nvSpPr>
            <p:cNvPr id="13" name="TextBox 6"/>
            <p:cNvSpPr txBox="1"/>
            <p:nvPr/>
          </p:nvSpPr>
          <p:spPr>
            <a:xfrm>
              <a:off x="1844051" y="3039086"/>
              <a:ext cx="1551640" cy="1333390"/>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914400">
                <a:defRPr/>
              </a:pPr>
              <a:r>
                <a:rPr lang="en-US" sz="1700" b="1" dirty="0">
                  <a:solidFill>
                    <a:prstClr val="black"/>
                  </a:solidFill>
                </a:rPr>
                <a:t>Other </a:t>
              </a:r>
            </a:p>
            <a:p>
              <a:pPr defTabSz="914400">
                <a:defRPr/>
              </a:pPr>
              <a:r>
                <a:rPr lang="en-US" sz="1700" b="1" dirty="0">
                  <a:solidFill>
                    <a:prstClr val="black"/>
                  </a:solidFill>
                </a:rPr>
                <a:t>(including </a:t>
              </a:r>
              <a:r>
                <a:rPr lang="en-US" sz="1700" b="1" dirty="0" err="1">
                  <a:solidFill>
                    <a:prstClr val="black"/>
                  </a:solidFill>
                </a:rPr>
                <a:t>unboosted</a:t>
              </a:r>
              <a:r>
                <a:rPr lang="en-US" sz="1700" b="1" dirty="0">
                  <a:solidFill>
                    <a:prstClr val="black"/>
                  </a:solidFill>
                </a:rPr>
                <a:t> and other </a:t>
              </a:r>
              <a:r>
                <a:rPr lang="en-US" sz="1700" b="1" dirty="0" err="1">
                  <a:solidFill>
                    <a:prstClr val="black"/>
                  </a:solidFill>
                </a:rPr>
                <a:t>bPI</a:t>
              </a:r>
              <a:r>
                <a:rPr lang="en-US" sz="1700" b="1" dirty="0">
                  <a:solidFill>
                    <a:prstClr val="black"/>
                  </a:solidFill>
                </a:rPr>
                <a:t>)</a:t>
              </a:r>
            </a:p>
          </p:txBody>
        </p:sp>
        <p:sp>
          <p:nvSpPr>
            <p:cNvPr id="14" name="TextBox 7"/>
            <p:cNvSpPr txBox="1"/>
            <p:nvPr/>
          </p:nvSpPr>
          <p:spPr>
            <a:xfrm>
              <a:off x="3120070" y="4248007"/>
              <a:ext cx="523359" cy="318978"/>
            </a:xfrm>
            <a:prstGeom prst="rect">
              <a:avLst/>
            </a:prstGeom>
            <a:noFill/>
          </p:spPr>
          <p:style>
            <a:lnRef idx="0">
              <a:scrgbClr r="0" g="0" b="0"/>
            </a:lnRef>
            <a:fillRef idx="0">
              <a:scrgbClr r="0" g="0" b="0"/>
            </a:fillRef>
            <a:effectRef idx="0">
              <a:scrgbClr r="0" g="0" b="0"/>
            </a:effectRef>
            <a:fontRef idx="minor">
              <a:schemeClr val="tx1"/>
            </a:fontRef>
          </p:style>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914400">
                <a:defRPr/>
              </a:pPr>
              <a:r>
                <a:rPr lang="en-US" sz="1700" b="1" dirty="0">
                  <a:solidFill>
                    <a:prstClr val="black"/>
                  </a:solidFill>
                </a:rPr>
                <a:t>NNRTI</a:t>
              </a:r>
            </a:p>
          </p:txBody>
        </p:sp>
        <p:sp>
          <p:nvSpPr>
            <p:cNvPr id="15" name="TextBox 8"/>
            <p:cNvSpPr txBox="1"/>
            <p:nvPr/>
          </p:nvSpPr>
          <p:spPr>
            <a:xfrm>
              <a:off x="7401662" y="5258064"/>
              <a:ext cx="449363" cy="318978"/>
            </a:xfrm>
            <a:prstGeom prst="rect">
              <a:avLst/>
            </a:prstGeom>
            <a:noFill/>
          </p:spPr>
          <p:style>
            <a:lnRef idx="0">
              <a:scrgbClr r="0" g="0" b="0"/>
            </a:lnRef>
            <a:fillRef idx="0">
              <a:scrgbClr r="0" g="0" b="0"/>
            </a:fillRef>
            <a:effectRef idx="0">
              <a:scrgbClr r="0" g="0" b="0"/>
            </a:effectRef>
            <a:fontRef idx="minor">
              <a:schemeClr val="tx1"/>
            </a:fontRef>
          </p:style>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914400">
                <a:defRPr/>
              </a:pPr>
              <a:r>
                <a:rPr lang="en-US" sz="1700" b="1" dirty="0">
                  <a:solidFill>
                    <a:prstClr val="black"/>
                  </a:solidFill>
                  <a:effectLst>
                    <a:outerShdw blurRad="38100" dist="38100" dir="2700000" algn="tl">
                      <a:srgbClr val="000000">
                        <a:alpha val="43137"/>
                      </a:srgbClr>
                    </a:outerShdw>
                  </a:effectLst>
                </a:rPr>
                <a:t>INSTI</a:t>
              </a:r>
            </a:p>
          </p:txBody>
        </p:sp>
        <p:sp>
          <p:nvSpPr>
            <p:cNvPr id="16" name="TextBox 10"/>
            <p:cNvSpPr txBox="1"/>
            <p:nvPr/>
          </p:nvSpPr>
          <p:spPr>
            <a:xfrm>
              <a:off x="4186094" y="4810263"/>
              <a:ext cx="1646899" cy="318978"/>
            </a:xfrm>
            <a:prstGeom prst="rect">
              <a:avLst/>
            </a:prstGeom>
            <a:noFill/>
          </p:spPr>
          <p:style>
            <a:lnRef idx="0">
              <a:scrgbClr r="0" g="0" b="0"/>
            </a:lnRef>
            <a:fillRef idx="0">
              <a:scrgbClr r="0" g="0" b="0"/>
            </a:fillRef>
            <a:effectRef idx="0">
              <a:scrgbClr r="0" g="0" b="0"/>
            </a:effectRef>
            <a:fontRef idx="minor">
              <a:schemeClr val="tx1"/>
            </a:fontRef>
          </p:style>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914400">
                <a:defRPr/>
              </a:pPr>
              <a:r>
                <a:rPr lang="en-US" sz="1700" b="1" dirty="0" err="1">
                  <a:solidFill>
                    <a:prstClr val="black"/>
                  </a:solidFill>
                </a:rPr>
                <a:t>bPI</a:t>
              </a:r>
              <a:r>
                <a:rPr lang="en-US" sz="1700" b="1" dirty="0">
                  <a:solidFill>
                    <a:prstClr val="black"/>
                  </a:solidFill>
                </a:rPr>
                <a:t> (LPV/r, DRV/r, </a:t>
              </a:r>
              <a:r>
                <a:rPr lang="en-US" sz="1700" b="1" dirty="0" smtClean="0">
                  <a:solidFill>
                    <a:prstClr val="black"/>
                  </a:solidFill>
                </a:rPr>
                <a:t>ATV/r)</a:t>
              </a:r>
              <a:endParaRPr lang="en-US" sz="1700" b="1" dirty="0">
                <a:solidFill>
                  <a:prstClr val="black"/>
                </a:solidFill>
              </a:endParaRPr>
            </a:p>
          </p:txBody>
        </p:sp>
      </p:grpSp>
      <p:sp>
        <p:nvSpPr>
          <p:cNvPr id="240646" name="TextBox 6"/>
          <p:cNvSpPr txBox="1">
            <a:spLocks noChangeArrowheads="1"/>
          </p:cNvSpPr>
          <p:nvPr/>
        </p:nvSpPr>
        <p:spPr bwMode="auto">
          <a:xfrm>
            <a:off x="7541684" y="6405804"/>
            <a:ext cx="2957156"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pitchFamily="34" charset="0"/>
              <a:buChar char="»"/>
              <a:defRPr sz="2000">
                <a:solidFill>
                  <a:schemeClr val="tx1"/>
                </a:solidFill>
                <a:latin typeface="Calibri" pitchFamily="34" charset="0"/>
              </a:defRPr>
            </a:lvl6pPr>
            <a:lvl7pPr eaLnBrk="0" fontAlgn="base" hangingPunct="0">
              <a:spcAft>
                <a:spcPct val="0"/>
              </a:spcAft>
              <a:buFont typeface="Arial" pitchFamily="34" charset="0"/>
              <a:buChar char="»"/>
              <a:defRPr sz="2000">
                <a:solidFill>
                  <a:schemeClr val="tx1"/>
                </a:solidFill>
                <a:latin typeface="Calibri" pitchFamily="34" charset="0"/>
              </a:defRPr>
            </a:lvl7pPr>
            <a:lvl8pPr eaLnBrk="0" fontAlgn="base" hangingPunct="0">
              <a:spcAft>
                <a:spcPct val="0"/>
              </a:spcAft>
              <a:buFont typeface="Arial" pitchFamily="34" charset="0"/>
              <a:buChar char="»"/>
              <a:defRPr sz="2000">
                <a:solidFill>
                  <a:schemeClr val="tx1"/>
                </a:solidFill>
                <a:latin typeface="Calibri" pitchFamily="34" charset="0"/>
              </a:defRPr>
            </a:lvl8pPr>
            <a:lvl9pPr eaLnBrk="0" fontAlgn="base" hangingPunct="0">
              <a:spcAft>
                <a:spcPct val="0"/>
              </a:spcAft>
              <a:buFont typeface="Arial" pitchFamily="34" charset="0"/>
              <a:buChar char="»"/>
              <a:defRPr sz="2000">
                <a:solidFill>
                  <a:schemeClr val="tx1"/>
                </a:solidFill>
                <a:latin typeface="Calibri" pitchFamily="34" charset="0"/>
              </a:defRPr>
            </a:lvl9pPr>
          </a:lstStyle>
          <a:p>
            <a:pPr defTabSz="914400" fontAlgn="base">
              <a:spcBef>
                <a:spcPct val="0"/>
              </a:spcBef>
              <a:spcAft>
                <a:spcPct val="0"/>
              </a:spcAft>
            </a:pPr>
            <a:r>
              <a:rPr lang="en-US" altLang="es-ES" sz="1400" smtClean="0">
                <a:solidFill>
                  <a:srgbClr val="000000"/>
                </a:solidFill>
              </a:rPr>
              <a:t>Cortesía T. Davy, S. Napravnik y J. Eron</a:t>
            </a:r>
          </a:p>
        </p:txBody>
      </p:sp>
    </p:spTree>
    <p:extLst>
      <p:ext uri="{BB962C8B-B14F-4D97-AF65-F5344CB8AC3E}">
        <p14:creationId xmlns:p14="http://schemas.microsoft.com/office/powerpoint/2010/main" val="3782645814"/>
      </p:ext>
    </p:extLst>
  </p:cSld>
  <p:clrMapOvr>
    <a:masterClrMapping/>
  </p:clrMapOvr>
  <p:transition spd="slow"/>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ángulo 3"/>
          <p:cNvSpPr/>
          <p:nvPr/>
        </p:nvSpPr>
        <p:spPr>
          <a:xfrm>
            <a:off x="111" y="6050265"/>
            <a:ext cx="3084585" cy="7169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AR" sz="2800" dirty="0">
              <a:solidFill>
                <a:srgbClr val="FFFFFF"/>
              </a:solidFill>
            </a:endParaRPr>
          </a:p>
        </p:txBody>
      </p:sp>
      <p:graphicFrame>
        <p:nvGraphicFramePr>
          <p:cNvPr id="3" name="2 Tabla"/>
          <p:cNvGraphicFramePr>
            <a:graphicFrameLocks noGrp="1"/>
          </p:cNvGraphicFramePr>
          <p:nvPr>
            <p:extLst>
              <p:ext uri="{D42A27DB-BD31-4B8C-83A1-F6EECF244321}">
                <p14:modId xmlns:p14="http://schemas.microsoft.com/office/powerpoint/2010/main" val="3859959431"/>
              </p:ext>
            </p:extLst>
          </p:nvPr>
        </p:nvGraphicFramePr>
        <p:xfrm>
          <a:off x="623392" y="836712"/>
          <a:ext cx="11035440" cy="4420008"/>
        </p:xfrm>
        <a:graphic>
          <a:graphicData uri="http://schemas.openxmlformats.org/drawingml/2006/table">
            <a:tbl>
              <a:tblPr firstRow="1" bandRow="1"/>
              <a:tblGrid>
                <a:gridCol w="1839240"/>
                <a:gridCol w="1839240"/>
                <a:gridCol w="1839240"/>
                <a:gridCol w="1683084"/>
                <a:gridCol w="2016224"/>
                <a:gridCol w="1818412"/>
              </a:tblGrid>
              <a:tr h="1134968">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r>
                        <a:rPr kumimoji="0" lang="es-AR" sz="2400" b="0" i="0" u="none" strike="noStrike" kern="1200" cap="none" spc="0" normalizeH="0" baseline="0" noProof="0" dirty="0" smtClean="0">
                          <a:ln>
                            <a:noFill/>
                          </a:ln>
                          <a:solidFill>
                            <a:schemeClr val="bg1"/>
                          </a:solidFill>
                          <a:effectLst/>
                          <a:uLnTx/>
                          <a:uFillTx/>
                          <a:latin typeface="+mn-lt"/>
                          <a:ea typeface="+mn-ea"/>
                          <a:cs typeface="+mn-cs"/>
                        </a:rPr>
                        <a:t>   INTR</a:t>
                      </a:r>
                      <a:endParaRPr lang="es-CO" sz="1900" dirty="0">
                        <a:solidFill>
                          <a:schemeClr val="bg1"/>
                        </a:solidFill>
                      </a:endParaRPr>
                    </a:p>
                  </a:txBody>
                  <a:tcPr marL="121920" marR="12192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tx2">
                        <a:lumMod val="90000"/>
                      </a:schemeClr>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ES" sz="2400" b="0" i="0" u="none" strike="noStrike" kern="1200" cap="none" spc="0" normalizeH="0" baseline="0" noProof="0" dirty="0" smtClean="0">
                          <a:ln>
                            <a:noFill/>
                          </a:ln>
                          <a:solidFill>
                            <a:schemeClr val="bg1"/>
                          </a:solidFill>
                          <a:effectLst/>
                          <a:uLnTx/>
                          <a:uFillTx/>
                          <a:latin typeface="+mn-lt"/>
                          <a:ea typeface="+mn-ea"/>
                          <a:cs typeface="+mn-cs"/>
                        </a:rPr>
                        <a:t>INNTR</a:t>
                      </a:r>
                      <a:endParaRPr kumimoji="0" lang="es-ES" sz="2800" b="0" i="0" u="none" strike="noStrike" kern="1200" cap="none" spc="0" normalizeH="0" baseline="0" noProof="0" dirty="0" smtClean="0">
                        <a:ln>
                          <a:noFill/>
                        </a:ln>
                        <a:solidFill>
                          <a:schemeClr val="bg1"/>
                        </a:solidFill>
                        <a:effectLst/>
                        <a:uLnTx/>
                        <a:uFillTx/>
                        <a:latin typeface="+mn-lt"/>
                        <a:ea typeface="+mn-ea"/>
                        <a:cs typeface="+mn-cs"/>
                      </a:endParaRPr>
                    </a:p>
                  </a:txBody>
                  <a:tcPr marL="121920" marR="12192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tx2">
                        <a:lumMod val="90000"/>
                      </a:schemeClr>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ES" sz="2400" b="0" i="0" u="none" strike="noStrike" kern="1200" cap="none" spc="0" normalizeH="0" baseline="0" noProof="0" dirty="0" smtClean="0">
                          <a:ln>
                            <a:noFill/>
                          </a:ln>
                          <a:solidFill>
                            <a:schemeClr val="bg1"/>
                          </a:solidFill>
                          <a:effectLst/>
                          <a:uLnTx/>
                          <a:uFillTx/>
                          <a:latin typeface="+mn-lt"/>
                          <a:ea typeface="+mn-ea"/>
                          <a:cs typeface="+mn-cs"/>
                        </a:rPr>
                        <a:t>IP</a:t>
                      </a:r>
                      <a:endParaRPr kumimoji="0" lang="es-ES" sz="2800" b="0" i="0" u="none" strike="noStrike" kern="1200" cap="none" spc="0" normalizeH="0" baseline="0" noProof="0" dirty="0" smtClean="0">
                        <a:ln>
                          <a:noFill/>
                        </a:ln>
                        <a:solidFill>
                          <a:schemeClr val="bg1"/>
                        </a:solidFill>
                        <a:effectLst/>
                        <a:uLnTx/>
                        <a:uFillTx/>
                        <a:latin typeface="+mn-lt"/>
                        <a:ea typeface="+mn-ea"/>
                        <a:cs typeface="+mn-cs"/>
                      </a:endParaRPr>
                    </a:p>
                  </a:txBody>
                  <a:tcPr marL="121920" marR="12192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tx2">
                        <a:lumMod val="90000"/>
                      </a:schemeClr>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ES" sz="2400" b="0" i="0" u="none" strike="noStrike" kern="1200" cap="none" spc="0" normalizeH="0" baseline="0" noProof="0" dirty="0" smtClean="0">
                          <a:ln>
                            <a:noFill/>
                          </a:ln>
                          <a:solidFill>
                            <a:schemeClr val="bg1"/>
                          </a:solidFill>
                          <a:effectLst/>
                          <a:uLnTx/>
                          <a:uFillTx/>
                          <a:latin typeface="+mn-lt"/>
                          <a:ea typeface="+mn-ea"/>
                          <a:cs typeface="+mn-cs"/>
                        </a:rPr>
                        <a:t>IF</a:t>
                      </a:r>
                    </a:p>
                    <a:p>
                      <a:endParaRPr lang="es-CO" sz="1900" dirty="0">
                        <a:solidFill>
                          <a:schemeClr val="bg1"/>
                        </a:solidFill>
                      </a:endParaRPr>
                    </a:p>
                  </a:txBody>
                  <a:tcPr marL="121920" marR="12192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tx2">
                        <a:lumMod val="90000"/>
                      </a:schemeClr>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ES" sz="2400" b="0" i="0" u="none" strike="noStrike" kern="1200" cap="none" spc="0" normalizeH="0" baseline="0" noProof="0" dirty="0" smtClean="0">
                          <a:ln>
                            <a:noFill/>
                          </a:ln>
                          <a:solidFill>
                            <a:schemeClr val="bg1"/>
                          </a:solidFill>
                          <a:effectLst/>
                          <a:uLnTx/>
                          <a:uFillTx/>
                          <a:latin typeface="+mn-lt"/>
                          <a:ea typeface="+mn-ea"/>
                          <a:cs typeface="+mn-cs"/>
                        </a:rPr>
                        <a:t>II</a:t>
                      </a:r>
                    </a:p>
                    <a:p>
                      <a:endParaRPr lang="es-CO" sz="1900" dirty="0">
                        <a:solidFill>
                          <a:schemeClr val="bg1"/>
                        </a:solidFill>
                      </a:endParaRPr>
                    </a:p>
                  </a:txBody>
                  <a:tcPr marL="121920" marR="12192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tx2">
                        <a:lumMod val="90000"/>
                      </a:schemeClr>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ES" sz="2400" b="0" i="0" u="none" strike="noStrike" kern="1200" cap="none" spc="0" normalizeH="0" baseline="0" noProof="0" dirty="0" smtClean="0">
                          <a:ln>
                            <a:noFill/>
                          </a:ln>
                          <a:solidFill>
                            <a:schemeClr val="bg1"/>
                          </a:solidFill>
                          <a:effectLst/>
                          <a:uLnTx/>
                          <a:uFillTx/>
                          <a:latin typeface="Tahoma" pitchFamily="34" charset="0"/>
                          <a:ea typeface="+mn-ea"/>
                          <a:cs typeface="+mn-cs"/>
                        </a:rPr>
                        <a:t>IR5</a:t>
                      </a:r>
                    </a:p>
                  </a:txBody>
                  <a:tcPr marL="121920" marR="12192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tx2">
                        <a:lumMod val="90000"/>
                      </a:schemeClr>
                    </a:solidFill>
                  </a:tcPr>
                </a:tc>
              </a:tr>
              <a:tr h="3285040">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chemeClr val="bg1">
                              <a:lumMod val="50000"/>
                              <a:lumOff val="50000"/>
                            </a:schemeClr>
                          </a:solidFill>
                          <a:effectLst/>
                          <a:uLnTx/>
                          <a:uFillTx/>
                          <a:latin typeface="+mn-lt"/>
                          <a:ea typeface="+mn-ea"/>
                          <a:cs typeface="+mn-cs"/>
                        </a:rPr>
                        <a:t>AZT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err="1" smtClean="0">
                          <a:ln>
                            <a:noFill/>
                          </a:ln>
                          <a:solidFill>
                            <a:schemeClr val="bg2">
                              <a:lumMod val="65000"/>
                              <a:lumOff val="35000"/>
                            </a:schemeClr>
                          </a:solidFill>
                          <a:effectLst/>
                          <a:uLnTx/>
                          <a:uFillTx/>
                          <a:latin typeface="+mn-lt"/>
                          <a:ea typeface="+mn-ea"/>
                          <a:cs typeface="+mn-cs"/>
                        </a:rPr>
                        <a:t>ddI</a:t>
                      </a:r>
                      <a:endParaRPr kumimoji="0" lang="es-AR" sz="1600" b="0" i="0" u="none" strike="noStrike" kern="1200" cap="none" spc="0" normalizeH="0" baseline="0" noProof="0" dirty="0" smtClean="0">
                        <a:ln>
                          <a:noFill/>
                        </a:ln>
                        <a:solidFill>
                          <a:schemeClr val="bg2">
                            <a:lumMod val="65000"/>
                            <a:lumOff val="35000"/>
                          </a:schemeClr>
                        </a:solidFill>
                        <a:effectLst/>
                        <a:uLnTx/>
                        <a:uFillTx/>
                        <a:latin typeface="+mn-lt"/>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err="1" smtClean="0">
                          <a:ln>
                            <a:noFill/>
                          </a:ln>
                          <a:solidFill>
                            <a:schemeClr val="bg2">
                              <a:lumMod val="65000"/>
                              <a:lumOff val="35000"/>
                            </a:schemeClr>
                          </a:solidFill>
                          <a:effectLst/>
                          <a:uLnTx/>
                          <a:uFillTx/>
                          <a:latin typeface="+mn-lt"/>
                          <a:ea typeface="+mn-ea"/>
                          <a:cs typeface="+mn-cs"/>
                        </a:rPr>
                        <a:t>ddC</a:t>
                      </a:r>
                      <a:endParaRPr kumimoji="0" lang="es-AR" sz="1600" b="0" i="0" u="none" strike="noStrike" kern="1200" cap="none" spc="0" normalizeH="0" baseline="0" noProof="0" dirty="0" smtClean="0">
                        <a:ln>
                          <a:noFill/>
                        </a:ln>
                        <a:solidFill>
                          <a:schemeClr val="bg2">
                            <a:lumMod val="65000"/>
                            <a:lumOff val="35000"/>
                          </a:schemeClr>
                        </a:solidFill>
                        <a:effectLst/>
                        <a:uLnTx/>
                        <a:uFillTx/>
                        <a:latin typeface="+mn-lt"/>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rgbClr val="FFFFFF"/>
                          </a:solidFill>
                          <a:effectLst/>
                          <a:uLnTx/>
                          <a:uFillTx/>
                          <a:latin typeface="+mn-lt"/>
                          <a:ea typeface="+mn-ea"/>
                          <a:cs typeface="+mn-cs"/>
                        </a:rPr>
                        <a:t>3TC</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chemeClr val="bg2">
                              <a:lumMod val="65000"/>
                              <a:lumOff val="35000"/>
                            </a:schemeClr>
                          </a:solidFill>
                          <a:effectLst/>
                          <a:uLnTx/>
                          <a:uFillTx/>
                          <a:latin typeface="+mn-lt"/>
                          <a:ea typeface="+mn-ea"/>
                          <a:cs typeface="+mn-cs"/>
                        </a:rPr>
                        <a:t>d4T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rgbClr val="FFFFFF"/>
                          </a:solidFill>
                          <a:effectLst/>
                          <a:uLnTx/>
                          <a:uFillTx/>
                          <a:latin typeface="+mn-lt"/>
                          <a:ea typeface="+mn-ea"/>
                          <a:cs typeface="+mn-cs"/>
                        </a:rPr>
                        <a:t>ABV</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rgbClr val="FFFFFF"/>
                          </a:solidFill>
                          <a:effectLst/>
                          <a:uLnTx/>
                          <a:uFillTx/>
                          <a:latin typeface="+mn-lt"/>
                          <a:ea typeface="+mn-ea"/>
                          <a:cs typeface="+mn-cs"/>
                        </a:rPr>
                        <a:t>FTC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s-AR" sz="1600" b="0" i="0" u="none" strike="noStrike" kern="1200" cap="none" spc="0" normalizeH="0" baseline="0" noProof="0" dirty="0" smtClean="0">
                        <a:ln>
                          <a:noFill/>
                        </a:ln>
                        <a:solidFill>
                          <a:srgbClr val="FFFFFF"/>
                        </a:solidFill>
                        <a:effectLst/>
                        <a:uLnTx/>
                        <a:uFillTx/>
                        <a:latin typeface="+mn-lt"/>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err="1" smtClean="0">
                          <a:ln>
                            <a:noFill/>
                          </a:ln>
                          <a:solidFill>
                            <a:srgbClr val="FFFFFF"/>
                          </a:solidFill>
                          <a:effectLst/>
                          <a:uLnTx/>
                          <a:uFillTx/>
                          <a:latin typeface="+mn-lt"/>
                          <a:ea typeface="+mn-ea"/>
                          <a:cs typeface="+mn-cs"/>
                        </a:rPr>
                        <a:t>INsTR</a:t>
                      </a:r>
                      <a:endParaRPr kumimoji="0" lang="es-AR" sz="1600" b="0" i="0" u="none" strike="noStrike" kern="1200" cap="none" spc="0" normalizeH="0" baseline="0" noProof="0" dirty="0" smtClean="0">
                        <a:ln>
                          <a:noFill/>
                        </a:ln>
                        <a:solidFill>
                          <a:srgbClr val="FFFFFF"/>
                        </a:solidFill>
                        <a:effectLst/>
                        <a:uLnTx/>
                        <a:uFillTx/>
                        <a:latin typeface="+mn-lt"/>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rgbClr val="FFFFFF"/>
                          </a:solidFill>
                          <a:effectLst/>
                          <a:uLnTx/>
                          <a:uFillTx/>
                          <a:latin typeface="+mn-lt"/>
                          <a:ea typeface="+mn-ea"/>
                          <a:cs typeface="+mn-cs"/>
                        </a:rPr>
                        <a:t>TFV</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rgbClr val="FFFFFF"/>
                          </a:solidFill>
                          <a:effectLst/>
                          <a:uLnTx/>
                          <a:uFillTx/>
                          <a:latin typeface="+mn-lt"/>
                          <a:ea typeface="+mn-ea"/>
                          <a:cs typeface="+mn-cs"/>
                        </a:rPr>
                        <a:t>TAF</a:t>
                      </a:r>
                      <a:endParaRPr kumimoji="0" lang="es-ES" sz="1600" b="0" i="0" u="none" strike="noStrike" kern="1200" cap="none" spc="0" normalizeH="0" baseline="0" noProof="0" dirty="0" smtClean="0">
                        <a:ln>
                          <a:noFill/>
                        </a:ln>
                        <a:solidFill>
                          <a:srgbClr val="FFFFFF"/>
                        </a:solidFill>
                        <a:effectLst/>
                        <a:uLnTx/>
                        <a:uFillTx/>
                        <a:latin typeface="+mn-lt"/>
                        <a:ea typeface="+mn-ea"/>
                        <a:cs typeface="+mn-cs"/>
                      </a:endParaRPr>
                    </a:p>
                  </a:txBody>
                  <a:tcPr marL="121920" marR="12192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chemeClr val="bg1">
                              <a:lumMod val="50000"/>
                              <a:lumOff val="50000"/>
                            </a:schemeClr>
                          </a:solidFill>
                          <a:effectLst/>
                          <a:uLnTx/>
                          <a:uFillTx/>
                          <a:latin typeface="+mn-lt"/>
                          <a:ea typeface="+mn-ea"/>
                          <a:cs typeface="+mn-cs"/>
                        </a:rPr>
                        <a:t>NEVIRAPINA</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chemeClr val="bg2">
                              <a:lumMod val="65000"/>
                              <a:lumOff val="35000"/>
                            </a:schemeClr>
                          </a:solidFill>
                          <a:effectLst/>
                          <a:uLnTx/>
                          <a:uFillTx/>
                          <a:latin typeface="+mn-lt"/>
                          <a:ea typeface="+mn-ea"/>
                          <a:cs typeface="+mn-cs"/>
                        </a:rPr>
                        <a:t>DELAVIRDINA</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rgbClr val="FFFFFF"/>
                          </a:solidFill>
                          <a:effectLst/>
                          <a:uLnTx/>
                          <a:uFillTx/>
                          <a:latin typeface="+mn-lt"/>
                          <a:ea typeface="+mn-ea"/>
                          <a:cs typeface="+mn-cs"/>
                        </a:rPr>
                        <a:t>EFAVIRENZ</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rgbClr val="FFFFFF"/>
                          </a:solidFill>
                          <a:effectLst/>
                          <a:uLnTx/>
                          <a:uFillTx/>
                          <a:latin typeface="+mn-lt"/>
                          <a:ea typeface="+mn-ea"/>
                          <a:cs typeface="+mn-cs"/>
                        </a:rPr>
                        <a:t>ETRAVIRINA</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rgbClr val="FFFFFF"/>
                          </a:solidFill>
                          <a:effectLst/>
                          <a:uLnTx/>
                          <a:uFillTx/>
                          <a:latin typeface="+mn-lt"/>
                          <a:ea typeface="+mn-ea"/>
                          <a:cs typeface="+mn-cs"/>
                        </a:rPr>
                        <a:t>RILPIVIRINA</a:t>
                      </a:r>
                      <a:endParaRPr kumimoji="0" lang="es-ES" sz="1600" b="0" i="0" u="none" strike="noStrike" kern="1200" cap="none" spc="0" normalizeH="0" baseline="0" noProof="0" dirty="0" smtClean="0">
                        <a:ln>
                          <a:noFill/>
                        </a:ln>
                        <a:solidFill>
                          <a:srgbClr val="FFFFFF"/>
                        </a:solidFill>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s-AR" sz="1600" b="0" i="0" u="none" strike="noStrike" kern="1200" cap="none" spc="0" normalizeH="0" baseline="0" noProof="0" dirty="0" smtClean="0">
                        <a:ln>
                          <a:noFill/>
                        </a:ln>
                        <a:solidFill>
                          <a:srgbClr val="FFFFFF"/>
                        </a:solidFill>
                        <a:effectLst/>
                        <a:uLnTx/>
                        <a:uFillTx/>
                        <a:latin typeface="+mn-lt"/>
                        <a:ea typeface="+mn-ea"/>
                        <a:cs typeface="+mn-cs"/>
                      </a:endParaRPr>
                    </a:p>
                  </a:txBody>
                  <a:tcPr marL="121920" marR="12192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chemeClr val="bg2">
                              <a:lumMod val="65000"/>
                              <a:lumOff val="35000"/>
                            </a:schemeClr>
                          </a:solidFill>
                          <a:effectLst/>
                          <a:uLnTx/>
                          <a:uFillTx/>
                          <a:latin typeface="+mn-lt"/>
                          <a:ea typeface="+mn-ea"/>
                          <a:cs typeface="+mn-cs"/>
                        </a:rPr>
                        <a:t>SAQUINAVIR/r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chemeClr val="bg2">
                              <a:lumMod val="65000"/>
                              <a:lumOff val="35000"/>
                            </a:schemeClr>
                          </a:solidFill>
                          <a:effectLst/>
                          <a:uLnTx/>
                          <a:uFillTx/>
                          <a:latin typeface="+mn-lt"/>
                          <a:ea typeface="+mn-ea"/>
                          <a:cs typeface="+mn-cs"/>
                        </a:rPr>
                        <a:t>RITONAVIR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chemeClr val="bg2">
                              <a:lumMod val="65000"/>
                              <a:lumOff val="35000"/>
                            </a:schemeClr>
                          </a:solidFill>
                          <a:effectLst/>
                          <a:uLnTx/>
                          <a:uFillTx/>
                          <a:latin typeface="+mn-lt"/>
                          <a:ea typeface="+mn-ea"/>
                          <a:cs typeface="+mn-cs"/>
                        </a:rPr>
                        <a:t>INDINAVIR/r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chemeClr val="bg2">
                              <a:lumMod val="65000"/>
                              <a:lumOff val="35000"/>
                            </a:schemeClr>
                          </a:solidFill>
                          <a:effectLst/>
                          <a:uLnTx/>
                          <a:uFillTx/>
                          <a:latin typeface="+mn-lt"/>
                          <a:ea typeface="+mn-ea"/>
                          <a:cs typeface="+mn-cs"/>
                        </a:rPr>
                        <a:t>NELFINAVIR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chemeClr val="bg2">
                              <a:lumMod val="65000"/>
                              <a:lumOff val="35000"/>
                            </a:schemeClr>
                          </a:solidFill>
                          <a:effectLst/>
                          <a:uLnTx/>
                          <a:uFillTx/>
                          <a:latin typeface="+mn-lt"/>
                          <a:ea typeface="+mn-ea"/>
                          <a:cs typeface="+mn-cs"/>
                        </a:rPr>
                        <a:t>AMPRENAVIR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rgbClr val="FFFFFF"/>
                          </a:solidFill>
                          <a:effectLst/>
                          <a:uLnTx/>
                          <a:uFillTx/>
                          <a:latin typeface="+mn-lt"/>
                          <a:ea typeface="+mn-ea"/>
                          <a:cs typeface="+mn-cs"/>
                        </a:rPr>
                        <a:t>LOPINAVIR/r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rgbClr val="FFFFFF"/>
                          </a:solidFill>
                          <a:effectLst/>
                          <a:uLnTx/>
                          <a:uFillTx/>
                          <a:latin typeface="+mn-lt"/>
                          <a:ea typeface="+mn-ea"/>
                          <a:cs typeface="+mn-cs"/>
                        </a:rPr>
                        <a:t>ATAZANAVIR/r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chemeClr val="bg1">
                              <a:lumMod val="50000"/>
                              <a:lumOff val="50000"/>
                            </a:schemeClr>
                          </a:solidFill>
                          <a:effectLst/>
                          <a:uLnTx/>
                          <a:uFillTx/>
                          <a:latin typeface="+mn-lt"/>
                          <a:ea typeface="+mn-ea"/>
                          <a:cs typeface="+mn-cs"/>
                        </a:rPr>
                        <a:t>FOSAMP/r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chemeClr val="bg1">
                              <a:lumMod val="50000"/>
                              <a:lumOff val="50000"/>
                            </a:schemeClr>
                          </a:solidFill>
                          <a:effectLst/>
                          <a:uLnTx/>
                          <a:uFillTx/>
                          <a:latin typeface="+mn-lt"/>
                          <a:ea typeface="+mn-ea"/>
                          <a:cs typeface="+mn-cs"/>
                        </a:rPr>
                        <a:t>TIPRANAVIR/r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rgbClr val="FFFFFF"/>
                          </a:solidFill>
                          <a:effectLst/>
                          <a:uLnTx/>
                          <a:uFillTx/>
                          <a:latin typeface="+mn-lt"/>
                          <a:ea typeface="+mn-ea"/>
                          <a:cs typeface="+mn-cs"/>
                        </a:rPr>
                        <a:t>DARUNAVIR/r</a:t>
                      </a:r>
                      <a:endParaRPr kumimoji="0" lang="es-ES" sz="1600" b="0" i="0" u="none" strike="noStrike" kern="1200" cap="none" spc="0" normalizeH="0" baseline="0" noProof="0" dirty="0" smtClean="0">
                        <a:ln>
                          <a:noFill/>
                        </a:ln>
                        <a:solidFill>
                          <a:srgbClr val="FFFFFF"/>
                        </a:solidFill>
                        <a:effectLst/>
                        <a:uLnTx/>
                        <a:uFillTx/>
                        <a:latin typeface="+mn-lt"/>
                        <a:ea typeface="+mn-ea"/>
                        <a:cs typeface="+mn-cs"/>
                      </a:endParaRPr>
                    </a:p>
                    <a:p>
                      <a:endParaRPr lang="es-CO" sz="1600" dirty="0"/>
                    </a:p>
                  </a:txBody>
                  <a:tcPr marL="121920" marR="12192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chemeClr val="bg1">
                              <a:lumMod val="50000"/>
                              <a:lumOff val="50000"/>
                            </a:schemeClr>
                          </a:solidFill>
                          <a:effectLst/>
                          <a:uLnTx/>
                          <a:uFillTx/>
                          <a:latin typeface="+mn-lt"/>
                          <a:ea typeface="+mn-ea"/>
                          <a:cs typeface="+mn-cs"/>
                        </a:rPr>
                        <a:t>T20</a:t>
                      </a:r>
                      <a:endParaRPr kumimoji="0" lang="es-ES" sz="1600" b="0" i="0" u="none" strike="noStrike" kern="1200" cap="none" spc="0" normalizeH="0" baseline="0" noProof="0" dirty="0" smtClean="0">
                        <a:ln>
                          <a:noFill/>
                        </a:ln>
                        <a:solidFill>
                          <a:schemeClr val="bg1">
                            <a:lumMod val="50000"/>
                            <a:lumOff val="50000"/>
                          </a:schemeClr>
                        </a:solidFill>
                        <a:effectLst/>
                        <a:uLnTx/>
                        <a:uFillTx/>
                        <a:latin typeface="+mn-lt"/>
                        <a:ea typeface="+mn-ea"/>
                        <a:cs typeface="+mn-cs"/>
                      </a:endParaRPr>
                    </a:p>
                    <a:p>
                      <a:endParaRPr lang="es-CO" sz="1600" dirty="0"/>
                    </a:p>
                  </a:txBody>
                  <a:tcPr marL="121920" marR="12192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ES" sz="1600" b="0" i="0" u="none" strike="noStrike" kern="1200" cap="none" spc="0" normalizeH="0" baseline="0" noProof="0" dirty="0" smtClean="0">
                          <a:ln>
                            <a:noFill/>
                          </a:ln>
                          <a:solidFill>
                            <a:srgbClr val="FFFFFF"/>
                          </a:solidFill>
                          <a:effectLst/>
                          <a:uLnTx/>
                          <a:uFillTx/>
                          <a:latin typeface="+mn-lt"/>
                          <a:ea typeface="+mn-ea"/>
                          <a:cs typeface="+mn-cs"/>
                        </a:rPr>
                        <a:t>RALTEGRAVIR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ES" sz="1600" b="0" i="0" u="none" strike="noStrike" kern="1200" cap="none" spc="0" normalizeH="0" baseline="0" noProof="0" dirty="0" smtClean="0">
                          <a:ln>
                            <a:noFill/>
                          </a:ln>
                          <a:solidFill>
                            <a:srgbClr val="FFFFFF"/>
                          </a:solidFill>
                          <a:effectLst/>
                          <a:uLnTx/>
                          <a:uFillTx/>
                          <a:latin typeface="+mn-lt"/>
                          <a:ea typeface="+mn-ea"/>
                          <a:cs typeface="+mn-cs"/>
                        </a:rPr>
                        <a:t>ELVITEGRAVIR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ES" sz="1600" b="0" i="0" u="none" strike="noStrike" kern="1200" cap="none" spc="0" normalizeH="0" baseline="0" noProof="0" dirty="0" smtClean="0">
                          <a:ln>
                            <a:noFill/>
                          </a:ln>
                          <a:solidFill>
                            <a:srgbClr val="FFFFFF"/>
                          </a:solidFill>
                          <a:effectLst/>
                          <a:uLnTx/>
                          <a:uFillTx/>
                          <a:latin typeface="+mn-lt"/>
                          <a:ea typeface="+mn-ea"/>
                          <a:cs typeface="+mn-cs"/>
                        </a:rPr>
                        <a:t>DOLUTEGRAVIR</a:t>
                      </a:r>
                    </a:p>
                    <a:p>
                      <a:endParaRPr lang="es-CO" sz="1600" dirty="0"/>
                    </a:p>
                  </a:txBody>
                  <a:tcPr marL="121920" marR="12192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err="1" smtClean="0">
                          <a:ln>
                            <a:noFill/>
                          </a:ln>
                          <a:solidFill>
                            <a:srgbClr val="FFFFFF"/>
                          </a:solidFill>
                          <a:effectLst/>
                          <a:uLnTx/>
                          <a:uFillTx/>
                          <a:latin typeface="Tahoma" pitchFamily="34" charset="0"/>
                          <a:ea typeface="+mn-ea"/>
                          <a:cs typeface="+mn-cs"/>
                        </a:rPr>
                        <a:t>Maraviroc</a:t>
                      </a:r>
                      <a:endParaRPr kumimoji="0" lang="es-ES" sz="1600" b="0" i="0" u="none" strike="noStrike" kern="1200" cap="none" spc="0" normalizeH="0" baseline="0" noProof="0" dirty="0" smtClean="0">
                        <a:ln>
                          <a:noFill/>
                        </a:ln>
                        <a:solidFill>
                          <a:srgbClr val="FFFFFF"/>
                        </a:solidFill>
                        <a:effectLst/>
                        <a:uLnTx/>
                        <a:uFillTx/>
                        <a:latin typeface="Tahoma" pitchFamily="34" charset="0"/>
                        <a:ea typeface="+mn-ea"/>
                        <a:cs typeface="+mn-cs"/>
                      </a:endParaRPr>
                    </a:p>
                    <a:p>
                      <a:endParaRPr lang="es-CO" sz="1600" dirty="0"/>
                    </a:p>
                  </a:txBody>
                  <a:tcPr marL="121920" marR="12192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2060"/>
                    </a:solidFill>
                  </a:tcPr>
                </a:tc>
              </a:tr>
            </a:tbl>
          </a:graphicData>
        </a:graphic>
      </p:graphicFrame>
      <p:sp>
        <p:nvSpPr>
          <p:cNvPr id="5" name="4 CuadroTexto"/>
          <p:cNvSpPr txBox="1"/>
          <p:nvPr/>
        </p:nvSpPr>
        <p:spPr>
          <a:xfrm>
            <a:off x="4943879" y="6177918"/>
            <a:ext cx="3815725" cy="461665"/>
          </a:xfrm>
          <a:prstGeom prst="rect">
            <a:avLst/>
          </a:prstGeom>
          <a:noFill/>
        </p:spPr>
        <p:txBody>
          <a:bodyPr wrap="none" rtlCol="0">
            <a:spAutoFit/>
          </a:bodyPr>
          <a:lstStyle/>
          <a:p>
            <a:pPr defTabSz="914400"/>
            <a:r>
              <a:rPr lang="es-ES" sz="2400" dirty="0" smtClean="0">
                <a:solidFill>
                  <a:srgbClr val="FFFFFF"/>
                </a:solidFill>
              </a:rPr>
              <a:t>Drogas antirretrovirales 2018</a:t>
            </a:r>
            <a:endParaRPr lang="es-ES" sz="2400" dirty="0">
              <a:solidFill>
                <a:srgbClr val="FFFFFF"/>
              </a:solidFill>
            </a:endParaRPr>
          </a:p>
        </p:txBody>
      </p:sp>
    </p:spTree>
    <p:extLst>
      <p:ext uri="{BB962C8B-B14F-4D97-AF65-F5344CB8AC3E}">
        <p14:creationId xmlns:p14="http://schemas.microsoft.com/office/powerpoint/2010/main" val="264664185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ángulo 3"/>
          <p:cNvSpPr/>
          <p:nvPr/>
        </p:nvSpPr>
        <p:spPr>
          <a:xfrm>
            <a:off x="111" y="6050313"/>
            <a:ext cx="3084585" cy="7169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AR" sz="2800" dirty="0">
              <a:solidFill>
                <a:srgbClr val="FFFFFF"/>
              </a:solidFill>
            </a:endParaRPr>
          </a:p>
        </p:txBody>
      </p:sp>
      <p:sp>
        <p:nvSpPr>
          <p:cNvPr id="2" name="1 Rectángulo"/>
          <p:cNvSpPr/>
          <p:nvPr/>
        </p:nvSpPr>
        <p:spPr>
          <a:xfrm>
            <a:off x="1535229" y="2565083"/>
            <a:ext cx="9025003" cy="830997"/>
          </a:xfrm>
          <a:prstGeom prst="rect">
            <a:avLst/>
          </a:prstGeom>
        </p:spPr>
        <p:txBody>
          <a:bodyPr wrap="square">
            <a:spAutoFit/>
          </a:bodyPr>
          <a:lstStyle/>
          <a:p>
            <a:pPr defTabSz="914400"/>
            <a:r>
              <a:rPr lang="es-AR" sz="4800" dirty="0" smtClean="0">
                <a:solidFill>
                  <a:srgbClr val="000000"/>
                </a:solidFill>
                <a:latin typeface="Calibri Light" panose="020F0302020204030204" pitchFamily="34" charset="0"/>
              </a:rPr>
              <a:t>               ¿Cuándo comenzar?</a:t>
            </a:r>
            <a:r>
              <a:rPr lang="es-AR" sz="1800" dirty="0" smtClean="0">
                <a:solidFill>
                  <a:srgbClr val="FFFFFF"/>
                </a:solidFill>
              </a:rPr>
              <a:t>a</a:t>
            </a:r>
            <a:endParaRPr lang="es-AR" sz="1800" dirty="0">
              <a:solidFill>
                <a:srgbClr val="FFFFFF"/>
              </a:solidFill>
            </a:endParaRPr>
          </a:p>
        </p:txBody>
      </p:sp>
      <p:sp>
        <p:nvSpPr>
          <p:cNvPr id="3" name="2 CuadroTexto"/>
          <p:cNvSpPr txBox="1"/>
          <p:nvPr/>
        </p:nvSpPr>
        <p:spPr>
          <a:xfrm>
            <a:off x="4079776" y="6116411"/>
            <a:ext cx="4618508" cy="584775"/>
          </a:xfrm>
          <a:prstGeom prst="rect">
            <a:avLst/>
          </a:prstGeom>
          <a:noFill/>
        </p:spPr>
        <p:txBody>
          <a:bodyPr wrap="none" rtlCol="0">
            <a:spAutoFit/>
          </a:bodyPr>
          <a:lstStyle/>
          <a:p>
            <a:pPr defTabSz="914400"/>
            <a:r>
              <a:rPr lang="es-ES" sz="3200" dirty="0" smtClean="0">
                <a:solidFill>
                  <a:srgbClr val="FFFFFF"/>
                </a:solidFill>
              </a:rPr>
              <a:t>Tratamiento antirretroviral</a:t>
            </a:r>
            <a:endParaRPr lang="es-ES" sz="3200" dirty="0">
              <a:solidFill>
                <a:srgbClr val="FFFFFF"/>
              </a:solidFill>
            </a:endParaRPr>
          </a:p>
        </p:txBody>
      </p:sp>
    </p:spTree>
    <p:extLst>
      <p:ext uri="{BB962C8B-B14F-4D97-AF65-F5344CB8AC3E}">
        <p14:creationId xmlns:p14="http://schemas.microsoft.com/office/powerpoint/2010/main" val="117260028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en-US" dirty="0" smtClean="0"/>
              <a:t>START: 57% Reduced Risk of Serious Events or Death With Immediate ART</a:t>
            </a:r>
          </a:p>
        </p:txBody>
      </p:sp>
      <p:sp>
        <p:nvSpPr>
          <p:cNvPr id="13315" name="Content Placeholder 2"/>
          <p:cNvSpPr>
            <a:spLocks noGrp="1"/>
          </p:cNvSpPr>
          <p:nvPr>
            <p:ph idx="1"/>
          </p:nvPr>
        </p:nvSpPr>
        <p:spPr/>
        <p:txBody>
          <a:bodyPr>
            <a:normAutofit/>
          </a:bodyPr>
          <a:lstStyle/>
          <a:p>
            <a:pPr>
              <a:buFont typeface="Wingdings" panose="05000000000000000000" pitchFamily="2" charset="2"/>
              <a:buChar char="§"/>
            </a:pPr>
            <a:r>
              <a:rPr lang="en-US" altLang="en-US" sz="1800" dirty="0">
                <a:solidFill>
                  <a:srgbClr val="FF0000"/>
                </a:solidFill>
              </a:rPr>
              <a:t>4.1% </a:t>
            </a:r>
            <a:r>
              <a:rPr lang="en-US" altLang="en-US" sz="1800" dirty="0" err="1">
                <a:solidFill>
                  <a:srgbClr val="FF0000"/>
                </a:solidFill>
              </a:rPr>
              <a:t>vs</a:t>
            </a:r>
            <a:r>
              <a:rPr lang="en-US" altLang="en-US" sz="1800" dirty="0">
                <a:solidFill>
                  <a:srgbClr val="FF0000"/>
                </a:solidFill>
              </a:rPr>
              <a:t> 1.8% </a:t>
            </a:r>
            <a:r>
              <a:rPr lang="en-US" altLang="en-US" sz="1800" dirty="0"/>
              <a:t>in deferred </a:t>
            </a:r>
            <a:r>
              <a:rPr lang="en-US" altLang="en-US" sz="1800" dirty="0" err="1"/>
              <a:t>vs</a:t>
            </a:r>
            <a:r>
              <a:rPr lang="en-US" altLang="en-US" sz="1800" dirty="0"/>
              <a:t> immediate arms experienced serious AIDS or non-AIDS–related event or death (HR: 0.43; 95% CI: 0.30-0.62; </a:t>
            </a:r>
            <a:r>
              <a:rPr lang="en-US" altLang="en-US" sz="1800" i="1" dirty="0"/>
              <a:t>P</a:t>
            </a:r>
            <a:r>
              <a:rPr lang="en-US" altLang="en-US" sz="1800" dirty="0"/>
              <a:t> &lt; .001)</a:t>
            </a:r>
          </a:p>
        </p:txBody>
      </p:sp>
      <p:cxnSp>
        <p:nvCxnSpPr>
          <p:cNvPr id="13316" name="Straight Connector 7"/>
          <p:cNvCxnSpPr>
            <a:cxnSpLocks noChangeShapeType="1"/>
          </p:cNvCxnSpPr>
          <p:nvPr/>
        </p:nvCxnSpPr>
        <p:spPr bwMode="auto">
          <a:xfrm>
            <a:off x="3895725" y="2807495"/>
            <a:ext cx="0" cy="2255044"/>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317" name="Straight Connector 8"/>
          <p:cNvCxnSpPr>
            <a:cxnSpLocks noChangeShapeType="1"/>
          </p:cNvCxnSpPr>
          <p:nvPr/>
        </p:nvCxnSpPr>
        <p:spPr bwMode="auto">
          <a:xfrm>
            <a:off x="3832227" y="2814638"/>
            <a:ext cx="635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318" name="Straight Connector 9"/>
          <p:cNvCxnSpPr>
            <a:cxnSpLocks noChangeShapeType="1"/>
          </p:cNvCxnSpPr>
          <p:nvPr/>
        </p:nvCxnSpPr>
        <p:spPr bwMode="auto">
          <a:xfrm>
            <a:off x="3832227" y="3262313"/>
            <a:ext cx="635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319" name="Straight Connector 10"/>
          <p:cNvCxnSpPr>
            <a:cxnSpLocks noChangeShapeType="1"/>
          </p:cNvCxnSpPr>
          <p:nvPr/>
        </p:nvCxnSpPr>
        <p:spPr bwMode="auto">
          <a:xfrm>
            <a:off x="3832227" y="3711179"/>
            <a:ext cx="635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320" name="Straight Connector 11"/>
          <p:cNvCxnSpPr>
            <a:cxnSpLocks noChangeShapeType="1"/>
          </p:cNvCxnSpPr>
          <p:nvPr/>
        </p:nvCxnSpPr>
        <p:spPr bwMode="auto">
          <a:xfrm>
            <a:off x="3832227" y="4158854"/>
            <a:ext cx="635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321" name="Straight Connector 12"/>
          <p:cNvCxnSpPr>
            <a:cxnSpLocks noChangeShapeType="1"/>
          </p:cNvCxnSpPr>
          <p:nvPr/>
        </p:nvCxnSpPr>
        <p:spPr bwMode="auto">
          <a:xfrm>
            <a:off x="3832227" y="4607719"/>
            <a:ext cx="635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322" name="Straight Connector 13"/>
          <p:cNvCxnSpPr>
            <a:cxnSpLocks noChangeShapeType="1"/>
          </p:cNvCxnSpPr>
          <p:nvPr/>
        </p:nvCxnSpPr>
        <p:spPr bwMode="auto">
          <a:xfrm>
            <a:off x="3825875" y="5055394"/>
            <a:ext cx="635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13323" name="TextBox 14"/>
          <p:cNvSpPr txBox="1">
            <a:spLocks noChangeArrowheads="1"/>
          </p:cNvSpPr>
          <p:nvPr/>
        </p:nvSpPr>
        <p:spPr bwMode="auto">
          <a:xfrm>
            <a:off x="3469704" y="2680376"/>
            <a:ext cx="354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r" defTabSz="914400"/>
            <a:r>
              <a:rPr lang="en-US" altLang="en-US" sz="1200" b="0">
                <a:solidFill>
                  <a:prstClr val="black"/>
                </a:solidFill>
              </a:rPr>
              <a:t>10</a:t>
            </a:r>
          </a:p>
        </p:txBody>
      </p:sp>
      <p:sp>
        <p:nvSpPr>
          <p:cNvPr id="13324" name="TextBox 15"/>
          <p:cNvSpPr txBox="1">
            <a:spLocks noChangeArrowheads="1"/>
          </p:cNvSpPr>
          <p:nvPr/>
        </p:nvSpPr>
        <p:spPr bwMode="auto">
          <a:xfrm>
            <a:off x="3554664" y="3129240"/>
            <a:ext cx="2696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r" defTabSz="914400"/>
            <a:r>
              <a:rPr lang="en-US" altLang="en-US" sz="1200" b="0">
                <a:solidFill>
                  <a:prstClr val="black"/>
                </a:solidFill>
              </a:rPr>
              <a:t>8</a:t>
            </a:r>
          </a:p>
        </p:txBody>
      </p:sp>
      <p:sp>
        <p:nvSpPr>
          <p:cNvPr id="13325" name="TextBox 16"/>
          <p:cNvSpPr txBox="1">
            <a:spLocks noChangeArrowheads="1"/>
          </p:cNvSpPr>
          <p:nvPr/>
        </p:nvSpPr>
        <p:spPr bwMode="auto">
          <a:xfrm>
            <a:off x="3554664" y="3577834"/>
            <a:ext cx="2696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r" defTabSz="914400"/>
            <a:r>
              <a:rPr lang="en-US" altLang="en-US" sz="1200" b="0">
                <a:solidFill>
                  <a:prstClr val="black"/>
                </a:solidFill>
              </a:rPr>
              <a:t>6</a:t>
            </a:r>
          </a:p>
        </p:txBody>
      </p:sp>
      <p:sp>
        <p:nvSpPr>
          <p:cNvPr id="13326" name="TextBox 17"/>
          <p:cNvSpPr txBox="1">
            <a:spLocks noChangeArrowheads="1"/>
          </p:cNvSpPr>
          <p:nvPr/>
        </p:nvSpPr>
        <p:spPr bwMode="auto">
          <a:xfrm>
            <a:off x="3554664" y="4026699"/>
            <a:ext cx="2696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r" defTabSz="914400"/>
            <a:r>
              <a:rPr lang="en-US" altLang="en-US" sz="1200" b="0">
                <a:solidFill>
                  <a:prstClr val="black"/>
                </a:solidFill>
              </a:rPr>
              <a:t>4</a:t>
            </a:r>
          </a:p>
        </p:txBody>
      </p:sp>
      <p:sp>
        <p:nvSpPr>
          <p:cNvPr id="13327" name="TextBox 18"/>
          <p:cNvSpPr txBox="1">
            <a:spLocks noChangeArrowheads="1"/>
          </p:cNvSpPr>
          <p:nvPr/>
        </p:nvSpPr>
        <p:spPr bwMode="auto">
          <a:xfrm>
            <a:off x="3554664" y="4475838"/>
            <a:ext cx="2696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r" defTabSz="914400"/>
            <a:r>
              <a:rPr lang="en-US" altLang="en-US" sz="1200" b="0">
                <a:solidFill>
                  <a:prstClr val="black"/>
                </a:solidFill>
              </a:rPr>
              <a:t>2</a:t>
            </a:r>
          </a:p>
        </p:txBody>
      </p:sp>
      <p:sp>
        <p:nvSpPr>
          <p:cNvPr id="13328" name="TextBox 19"/>
          <p:cNvSpPr txBox="1">
            <a:spLocks noChangeArrowheads="1"/>
          </p:cNvSpPr>
          <p:nvPr/>
        </p:nvSpPr>
        <p:spPr bwMode="auto">
          <a:xfrm>
            <a:off x="3554664" y="4923513"/>
            <a:ext cx="2696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r" defTabSz="914400"/>
            <a:r>
              <a:rPr lang="en-US" altLang="en-US" sz="1200" b="0">
                <a:solidFill>
                  <a:prstClr val="black"/>
                </a:solidFill>
              </a:rPr>
              <a:t>0</a:t>
            </a:r>
          </a:p>
        </p:txBody>
      </p:sp>
      <p:sp>
        <p:nvSpPr>
          <p:cNvPr id="13329" name="TextBox 20"/>
          <p:cNvSpPr txBox="1">
            <a:spLocks noChangeArrowheads="1"/>
          </p:cNvSpPr>
          <p:nvPr/>
        </p:nvSpPr>
        <p:spPr bwMode="auto">
          <a:xfrm rot="-5400000">
            <a:off x="2070745" y="3766161"/>
            <a:ext cx="24579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defTabSz="914400"/>
            <a:r>
              <a:rPr lang="en-US" altLang="en-US" sz="1200">
                <a:solidFill>
                  <a:prstClr val="black"/>
                </a:solidFill>
              </a:rPr>
              <a:t>Cumulative Percent With Event</a:t>
            </a:r>
          </a:p>
        </p:txBody>
      </p:sp>
      <p:cxnSp>
        <p:nvCxnSpPr>
          <p:cNvPr id="13330" name="Straight Connector 6"/>
          <p:cNvCxnSpPr>
            <a:cxnSpLocks noChangeShapeType="1"/>
          </p:cNvCxnSpPr>
          <p:nvPr/>
        </p:nvCxnSpPr>
        <p:spPr bwMode="auto">
          <a:xfrm>
            <a:off x="3895726" y="5055394"/>
            <a:ext cx="47371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grpSp>
        <p:nvGrpSpPr>
          <p:cNvPr id="13331" name="Group 21"/>
          <p:cNvGrpSpPr>
            <a:grpSpLocks/>
          </p:cNvGrpSpPr>
          <p:nvPr/>
        </p:nvGrpSpPr>
        <p:grpSpPr bwMode="auto">
          <a:xfrm rot="5400000">
            <a:off x="5057975" y="3900429"/>
            <a:ext cx="48816" cy="2363787"/>
            <a:chOff x="2425235" y="2887857"/>
            <a:chExt cx="70613" cy="2988733"/>
          </a:xfrm>
        </p:grpSpPr>
        <p:cxnSp>
          <p:nvCxnSpPr>
            <p:cNvPr id="13354" name="Straight Connector 24"/>
            <p:cNvCxnSpPr>
              <a:cxnSpLocks noChangeShapeType="1"/>
            </p:cNvCxnSpPr>
            <p:nvPr/>
          </p:nvCxnSpPr>
          <p:spPr bwMode="auto">
            <a:xfrm>
              <a:off x="2431840" y="2887857"/>
              <a:ext cx="64008"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355" name="Straight Connector 25"/>
            <p:cNvCxnSpPr>
              <a:cxnSpLocks noChangeShapeType="1"/>
            </p:cNvCxnSpPr>
            <p:nvPr/>
          </p:nvCxnSpPr>
          <p:spPr bwMode="auto">
            <a:xfrm>
              <a:off x="2431840" y="3485604"/>
              <a:ext cx="64008"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356" name="Straight Connector 26"/>
            <p:cNvCxnSpPr>
              <a:cxnSpLocks noChangeShapeType="1"/>
            </p:cNvCxnSpPr>
            <p:nvPr/>
          </p:nvCxnSpPr>
          <p:spPr bwMode="auto">
            <a:xfrm>
              <a:off x="2431840" y="4083351"/>
              <a:ext cx="64008"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357" name="Straight Connector 27"/>
            <p:cNvCxnSpPr>
              <a:cxnSpLocks noChangeShapeType="1"/>
            </p:cNvCxnSpPr>
            <p:nvPr/>
          </p:nvCxnSpPr>
          <p:spPr bwMode="auto">
            <a:xfrm>
              <a:off x="2431840" y="4681098"/>
              <a:ext cx="64008"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358" name="Straight Connector 28"/>
            <p:cNvCxnSpPr>
              <a:cxnSpLocks noChangeShapeType="1"/>
            </p:cNvCxnSpPr>
            <p:nvPr/>
          </p:nvCxnSpPr>
          <p:spPr bwMode="auto">
            <a:xfrm>
              <a:off x="2431840" y="5278845"/>
              <a:ext cx="64008"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359" name="Straight Connector 29"/>
            <p:cNvCxnSpPr>
              <a:cxnSpLocks noChangeShapeType="1"/>
            </p:cNvCxnSpPr>
            <p:nvPr/>
          </p:nvCxnSpPr>
          <p:spPr bwMode="auto">
            <a:xfrm>
              <a:off x="2425235" y="5876590"/>
              <a:ext cx="64008"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grpSp>
      <p:cxnSp>
        <p:nvCxnSpPr>
          <p:cNvPr id="13332" name="Straight Connector 33"/>
          <p:cNvCxnSpPr>
            <a:cxnSpLocks noChangeShapeType="1"/>
          </p:cNvCxnSpPr>
          <p:nvPr/>
        </p:nvCxnSpPr>
        <p:spPr bwMode="auto">
          <a:xfrm rot="5400000">
            <a:off x="8603642" y="5083969"/>
            <a:ext cx="42863"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333" name="Straight Connector 34"/>
          <p:cNvCxnSpPr>
            <a:cxnSpLocks noChangeShapeType="1"/>
          </p:cNvCxnSpPr>
          <p:nvPr/>
        </p:nvCxnSpPr>
        <p:spPr bwMode="auto">
          <a:xfrm rot="5400000">
            <a:off x="8132144" y="5083969"/>
            <a:ext cx="42863"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334" name="Straight Connector 35"/>
          <p:cNvCxnSpPr>
            <a:cxnSpLocks noChangeShapeType="1"/>
          </p:cNvCxnSpPr>
          <p:nvPr/>
        </p:nvCxnSpPr>
        <p:spPr bwMode="auto">
          <a:xfrm rot="5400000">
            <a:off x="7658916" y="5083969"/>
            <a:ext cx="42863"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335" name="Straight Connector 36"/>
          <p:cNvCxnSpPr>
            <a:cxnSpLocks noChangeShapeType="1"/>
          </p:cNvCxnSpPr>
          <p:nvPr/>
        </p:nvCxnSpPr>
        <p:spPr bwMode="auto">
          <a:xfrm rot="5400000">
            <a:off x="7185880" y="5083969"/>
            <a:ext cx="42863"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336" name="Straight Connector 37"/>
          <p:cNvCxnSpPr>
            <a:cxnSpLocks noChangeShapeType="1"/>
          </p:cNvCxnSpPr>
          <p:nvPr/>
        </p:nvCxnSpPr>
        <p:spPr bwMode="auto">
          <a:xfrm rot="5400000">
            <a:off x="6713736" y="5079802"/>
            <a:ext cx="44054"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13337" name="TextBox 38"/>
          <p:cNvSpPr txBox="1">
            <a:spLocks noChangeArrowheads="1"/>
          </p:cNvSpPr>
          <p:nvPr/>
        </p:nvSpPr>
        <p:spPr bwMode="auto">
          <a:xfrm>
            <a:off x="3744914" y="5079484"/>
            <a:ext cx="2696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defTabSz="914400"/>
            <a:r>
              <a:rPr lang="en-US" altLang="en-US" sz="1200" b="0">
                <a:solidFill>
                  <a:prstClr val="black"/>
                </a:solidFill>
              </a:rPr>
              <a:t>0</a:t>
            </a:r>
          </a:p>
        </p:txBody>
      </p:sp>
      <p:sp>
        <p:nvSpPr>
          <p:cNvPr id="13338" name="TextBox 39"/>
          <p:cNvSpPr txBox="1">
            <a:spLocks noChangeArrowheads="1"/>
          </p:cNvSpPr>
          <p:nvPr/>
        </p:nvSpPr>
        <p:spPr bwMode="auto">
          <a:xfrm>
            <a:off x="4217988" y="5079484"/>
            <a:ext cx="2696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defTabSz="914400"/>
            <a:r>
              <a:rPr lang="en-US" altLang="en-US" sz="1200" b="0">
                <a:solidFill>
                  <a:prstClr val="black"/>
                </a:solidFill>
              </a:rPr>
              <a:t>6</a:t>
            </a:r>
          </a:p>
        </p:txBody>
      </p:sp>
      <p:sp>
        <p:nvSpPr>
          <p:cNvPr id="13339" name="TextBox 40"/>
          <p:cNvSpPr txBox="1">
            <a:spLocks noChangeArrowheads="1"/>
          </p:cNvSpPr>
          <p:nvPr/>
        </p:nvSpPr>
        <p:spPr bwMode="auto">
          <a:xfrm>
            <a:off x="4625975" y="5079484"/>
            <a:ext cx="354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defTabSz="914400"/>
            <a:r>
              <a:rPr lang="en-US" altLang="en-US" sz="1200" b="0">
                <a:solidFill>
                  <a:prstClr val="black"/>
                </a:solidFill>
              </a:rPr>
              <a:t>12</a:t>
            </a:r>
          </a:p>
        </p:txBody>
      </p:sp>
      <p:sp>
        <p:nvSpPr>
          <p:cNvPr id="13340" name="TextBox 41"/>
          <p:cNvSpPr txBox="1">
            <a:spLocks noChangeArrowheads="1"/>
          </p:cNvSpPr>
          <p:nvPr/>
        </p:nvSpPr>
        <p:spPr bwMode="auto">
          <a:xfrm>
            <a:off x="5099051" y="5079484"/>
            <a:ext cx="354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defTabSz="914400"/>
            <a:r>
              <a:rPr lang="en-US" altLang="en-US" sz="1200" b="0">
                <a:solidFill>
                  <a:prstClr val="black"/>
                </a:solidFill>
              </a:rPr>
              <a:t>18</a:t>
            </a:r>
          </a:p>
        </p:txBody>
      </p:sp>
      <p:sp>
        <p:nvSpPr>
          <p:cNvPr id="13341" name="TextBox 42"/>
          <p:cNvSpPr txBox="1">
            <a:spLocks noChangeArrowheads="1"/>
          </p:cNvSpPr>
          <p:nvPr/>
        </p:nvSpPr>
        <p:spPr bwMode="auto">
          <a:xfrm>
            <a:off x="5570539" y="5079484"/>
            <a:ext cx="354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defTabSz="914400"/>
            <a:r>
              <a:rPr lang="en-US" altLang="en-US" sz="1200" b="0">
                <a:solidFill>
                  <a:prstClr val="black"/>
                </a:solidFill>
              </a:rPr>
              <a:t>24</a:t>
            </a:r>
          </a:p>
        </p:txBody>
      </p:sp>
      <p:sp>
        <p:nvSpPr>
          <p:cNvPr id="13342" name="TextBox 43"/>
          <p:cNvSpPr txBox="1">
            <a:spLocks noChangeArrowheads="1"/>
          </p:cNvSpPr>
          <p:nvPr/>
        </p:nvSpPr>
        <p:spPr bwMode="auto">
          <a:xfrm>
            <a:off x="6043613" y="5079484"/>
            <a:ext cx="354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defTabSz="914400"/>
            <a:r>
              <a:rPr lang="en-US" altLang="en-US" sz="1200" b="0">
                <a:solidFill>
                  <a:prstClr val="black"/>
                </a:solidFill>
              </a:rPr>
              <a:t>30</a:t>
            </a:r>
          </a:p>
        </p:txBody>
      </p:sp>
      <p:sp>
        <p:nvSpPr>
          <p:cNvPr id="13343" name="TextBox 44"/>
          <p:cNvSpPr txBox="1">
            <a:spLocks noChangeArrowheads="1"/>
          </p:cNvSpPr>
          <p:nvPr/>
        </p:nvSpPr>
        <p:spPr bwMode="auto">
          <a:xfrm>
            <a:off x="6515101" y="5079484"/>
            <a:ext cx="354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defTabSz="914400"/>
            <a:r>
              <a:rPr lang="en-US" altLang="en-US" sz="1200" b="0">
                <a:solidFill>
                  <a:prstClr val="black"/>
                </a:solidFill>
              </a:rPr>
              <a:t>36</a:t>
            </a:r>
          </a:p>
        </p:txBody>
      </p:sp>
      <p:sp>
        <p:nvSpPr>
          <p:cNvPr id="13344" name="TextBox 45"/>
          <p:cNvSpPr txBox="1">
            <a:spLocks noChangeArrowheads="1"/>
          </p:cNvSpPr>
          <p:nvPr/>
        </p:nvSpPr>
        <p:spPr bwMode="auto">
          <a:xfrm>
            <a:off x="6956425" y="5079484"/>
            <a:ext cx="354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defTabSz="914400"/>
            <a:r>
              <a:rPr lang="en-US" altLang="en-US" sz="1200" b="0">
                <a:solidFill>
                  <a:prstClr val="black"/>
                </a:solidFill>
              </a:rPr>
              <a:t>42</a:t>
            </a:r>
          </a:p>
        </p:txBody>
      </p:sp>
      <p:sp>
        <p:nvSpPr>
          <p:cNvPr id="13345" name="TextBox 46"/>
          <p:cNvSpPr txBox="1">
            <a:spLocks noChangeArrowheads="1"/>
          </p:cNvSpPr>
          <p:nvPr/>
        </p:nvSpPr>
        <p:spPr bwMode="auto">
          <a:xfrm>
            <a:off x="7459663" y="5079484"/>
            <a:ext cx="354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defTabSz="914400"/>
            <a:r>
              <a:rPr lang="en-US" altLang="en-US" sz="1200" b="0">
                <a:solidFill>
                  <a:prstClr val="black"/>
                </a:solidFill>
              </a:rPr>
              <a:t>48</a:t>
            </a:r>
          </a:p>
        </p:txBody>
      </p:sp>
      <p:sp>
        <p:nvSpPr>
          <p:cNvPr id="13346" name="TextBox 47"/>
          <p:cNvSpPr txBox="1">
            <a:spLocks noChangeArrowheads="1"/>
          </p:cNvSpPr>
          <p:nvPr/>
        </p:nvSpPr>
        <p:spPr bwMode="auto">
          <a:xfrm>
            <a:off x="7916862" y="5079484"/>
            <a:ext cx="354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defTabSz="914400"/>
            <a:r>
              <a:rPr lang="en-US" altLang="en-US" sz="1200" b="0">
                <a:solidFill>
                  <a:prstClr val="black"/>
                </a:solidFill>
              </a:rPr>
              <a:t>54</a:t>
            </a:r>
          </a:p>
        </p:txBody>
      </p:sp>
      <p:sp>
        <p:nvSpPr>
          <p:cNvPr id="13347" name="TextBox 48"/>
          <p:cNvSpPr txBox="1">
            <a:spLocks noChangeArrowheads="1"/>
          </p:cNvSpPr>
          <p:nvPr/>
        </p:nvSpPr>
        <p:spPr bwMode="auto">
          <a:xfrm>
            <a:off x="8404225" y="5079484"/>
            <a:ext cx="354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defTabSz="914400"/>
            <a:r>
              <a:rPr lang="en-US" altLang="en-US" sz="1200" b="0">
                <a:solidFill>
                  <a:prstClr val="black"/>
                </a:solidFill>
              </a:rPr>
              <a:t>60</a:t>
            </a:r>
          </a:p>
        </p:txBody>
      </p:sp>
      <p:sp>
        <p:nvSpPr>
          <p:cNvPr id="13348" name="TextBox 49"/>
          <p:cNvSpPr txBox="1">
            <a:spLocks noChangeArrowheads="1"/>
          </p:cNvSpPr>
          <p:nvPr/>
        </p:nvSpPr>
        <p:spPr bwMode="auto">
          <a:xfrm>
            <a:off x="6054183" y="5304513"/>
            <a:ext cx="4074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defTabSz="914400"/>
            <a:r>
              <a:rPr lang="en-US" altLang="en-US" sz="1200">
                <a:solidFill>
                  <a:prstClr val="black"/>
                </a:solidFill>
              </a:rPr>
              <a:t>Mo</a:t>
            </a:r>
          </a:p>
        </p:txBody>
      </p:sp>
      <p:sp>
        <p:nvSpPr>
          <p:cNvPr id="13349" name="TextBox 50"/>
          <p:cNvSpPr txBox="1">
            <a:spLocks noChangeArrowheads="1"/>
          </p:cNvSpPr>
          <p:nvPr/>
        </p:nvSpPr>
        <p:spPr bwMode="auto">
          <a:xfrm>
            <a:off x="6675439" y="3356378"/>
            <a:ext cx="11680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defTabSz="914400"/>
            <a:r>
              <a:rPr lang="en-US" altLang="en-US" sz="1200">
                <a:solidFill>
                  <a:prstClr val="black"/>
                </a:solidFill>
              </a:rPr>
              <a:t>Deferred ART</a:t>
            </a:r>
          </a:p>
        </p:txBody>
      </p:sp>
      <p:sp>
        <p:nvSpPr>
          <p:cNvPr id="13350" name="TextBox 51"/>
          <p:cNvSpPr txBox="1">
            <a:spLocks noChangeArrowheads="1"/>
          </p:cNvSpPr>
          <p:nvPr/>
        </p:nvSpPr>
        <p:spPr bwMode="auto">
          <a:xfrm>
            <a:off x="7945439" y="4468694"/>
            <a:ext cx="12978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defTabSz="914400"/>
            <a:r>
              <a:rPr lang="en-US" altLang="en-US" sz="1200">
                <a:solidFill>
                  <a:prstClr val="black"/>
                </a:solidFill>
              </a:rPr>
              <a:t>Immediate ART</a:t>
            </a:r>
          </a:p>
        </p:txBody>
      </p:sp>
      <p:sp>
        <p:nvSpPr>
          <p:cNvPr id="23" name="Freeform 22"/>
          <p:cNvSpPr/>
          <p:nvPr/>
        </p:nvSpPr>
        <p:spPr bwMode="auto">
          <a:xfrm>
            <a:off x="3922715" y="4211518"/>
            <a:ext cx="4762500" cy="828675"/>
          </a:xfrm>
          <a:custGeom>
            <a:avLst/>
            <a:gdLst>
              <a:gd name="connsiteX0" fmla="*/ 4762195 w 4762195"/>
              <a:gd name="connsiteY0" fmla="*/ 0 h 1104595"/>
              <a:gd name="connsiteX1" fmla="*/ 4645152 w 4762195"/>
              <a:gd name="connsiteY1" fmla="*/ 0 h 1104595"/>
              <a:gd name="connsiteX2" fmla="*/ 4645152 w 4762195"/>
              <a:gd name="connsiteY2" fmla="*/ 208483 h 1104595"/>
              <a:gd name="connsiteX3" fmla="*/ 4012387 w 4762195"/>
              <a:gd name="connsiteY3" fmla="*/ 208483 h 1104595"/>
              <a:gd name="connsiteX4" fmla="*/ 4012387 w 4762195"/>
              <a:gd name="connsiteY4" fmla="*/ 256032 h 1104595"/>
              <a:gd name="connsiteX5" fmla="*/ 3979469 w 4762195"/>
              <a:gd name="connsiteY5" fmla="*/ 256032 h 1104595"/>
              <a:gd name="connsiteX6" fmla="*/ 3979469 w 4762195"/>
              <a:gd name="connsiteY6" fmla="*/ 321869 h 1104595"/>
              <a:gd name="connsiteX7" fmla="*/ 3964838 w 4762195"/>
              <a:gd name="connsiteY7" fmla="*/ 321869 h 1104595"/>
              <a:gd name="connsiteX8" fmla="*/ 3964838 w 4762195"/>
              <a:gd name="connsiteY8" fmla="*/ 395021 h 1104595"/>
              <a:gd name="connsiteX9" fmla="*/ 3749040 w 4762195"/>
              <a:gd name="connsiteY9" fmla="*/ 395021 h 1104595"/>
              <a:gd name="connsiteX10" fmla="*/ 3749040 w 4762195"/>
              <a:gd name="connsiteY10" fmla="*/ 442570 h 1104595"/>
              <a:gd name="connsiteX11" fmla="*/ 3712464 w 4762195"/>
              <a:gd name="connsiteY11" fmla="*/ 442570 h 1104595"/>
              <a:gd name="connsiteX12" fmla="*/ 3712464 w 4762195"/>
              <a:gd name="connsiteY12" fmla="*/ 493776 h 1104595"/>
              <a:gd name="connsiteX13" fmla="*/ 3566160 w 4762195"/>
              <a:gd name="connsiteY13" fmla="*/ 493776 h 1104595"/>
              <a:gd name="connsiteX14" fmla="*/ 3566160 w 4762195"/>
              <a:gd name="connsiteY14" fmla="*/ 530352 h 1104595"/>
              <a:gd name="connsiteX15" fmla="*/ 3295497 w 4762195"/>
              <a:gd name="connsiteY15" fmla="*/ 530352 h 1104595"/>
              <a:gd name="connsiteX16" fmla="*/ 3295497 w 4762195"/>
              <a:gd name="connsiteY16" fmla="*/ 574243 h 1104595"/>
              <a:gd name="connsiteX17" fmla="*/ 3138221 w 4762195"/>
              <a:gd name="connsiteY17" fmla="*/ 574243 h 1104595"/>
              <a:gd name="connsiteX18" fmla="*/ 3138221 w 4762195"/>
              <a:gd name="connsiteY18" fmla="*/ 614477 h 1104595"/>
              <a:gd name="connsiteX19" fmla="*/ 2911449 w 4762195"/>
              <a:gd name="connsiteY19" fmla="*/ 614477 h 1104595"/>
              <a:gd name="connsiteX20" fmla="*/ 2911449 w 4762195"/>
              <a:gd name="connsiteY20" fmla="*/ 643738 h 1104595"/>
              <a:gd name="connsiteX21" fmla="*/ 2823667 w 4762195"/>
              <a:gd name="connsiteY21" fmla="*/ 643738 h 1104595"/>
              <a:gd name="connsiteX22" fmla="*/ 2823667 w 4762195"/>
              <a:gd name="connsiteY22" fmla="*/ 662026 h 1104595"/>
              <a:gd name="connsiteX23" fmla="*/ 2633472 w 4762195"/>
              <a:gd name="connsiteY23" fmla="*/ 662026 h 1104595"/>
              <a:gd name="connsiteX24" fmla="*/ 2633472 w 4762195"/>
              <a:gd name="connsiteY24" fmla="*/ 694944 h 1104595"/>
              <a:gd name="connsiteX25" fmla="*/ 2563977 w 4762195"/>
              <a:gd name="connsiteY25" fmla="*/ 694944 h 1104595"/>
              <a:gd name="connsiteX26" fmla="*/ 2563977 w 4762195"/>
              <a:gd name="connsiteY26" fmla="*/ 716890 h 1104595"/>
              <a:gd name="connsiteX27" fmla="*/ 2545689 w 4762195"/>
              <a:gd name="connsiteY27" fmla="*/ 716890 h 1104595"/>
              <a:gd name="connsiteX28" fmla="*/ 2545689 w 4762195"/>
              <a:gd name="connsiteY28" fmla="*/ 735178 h 1104595"/>
              <a:gd name="connsiteX29" fmla="*/ 2388413 w 4762195"/>
              <a:gd name="connsiteY29" fmla="*/ 735178 h 1104595"/>
              <a:gd name="connsiteX30" fmla="*/ 2388413 w 4762195"/>
              <a:gd name="connsiteY30" fmla="*/ 760781 h 1104595"/>
              <a:gd name="connsiteX31" fmla="*/ 2322576 w 4762195"/>
              <a:gd name="connsiteY31" fmla="*/ 760781 h 1104595"/>
              <a:gd name="connsiteX32" fmla="*/ 2322576 w 4762195"/>
              <a:gd name="connsiteY32" fmla="*/ 779069 h 1104595"/>
              <a:gd name="connsiteX33" fmla="*/ 2293315 w 4762195"/>
              <a:gd name="connsiteY33" fmla="*/ 779069 h 1104595"/>
              <a:gd name="connsiteX34" fmla="*/ 2293315 w 4762195"/>
              <a:gd name="connsiteY34" fmla="*/ 801015 h 1104595"/>
              <a:gd name="connsiteX35" fmla="*/ 1960473 w 4762195"/>
              <a:gd name="connsiteY35" fmla="*/ 801015 h 1104595"/>
              <a:gd name="connsiteX36" fmla="*/ 1960473 w 4762195"/>
              <a:gd name="connsiteY36" fmla="*/ 822960 h 1104595"/>
              <a:gd name="connsiteX37" fmla="*/ 1909267 w 4762195"/>
              <a:gd name="connsiteY37" fmla="*/ 822960 h 1104595"/>
              <a:gd name="connsiteX38" fmla="*/ 1909267 w 4762195"/>
              <a:gd name="connsiteY38" fmla="*/ 841248 h 1104595"/>
              <a:gd name="connsiteX39" fmla="*/ 1638605 w 4762195"/>
              <a:gd name="connsiteY39" fmla="*/ 841248 h 1104595"/>
              <a:gd name="connsiteX40" fmla="*/ 1638605 w 4762195"/>
              <a:gd name="connsiteY40" fmla="*/ 852221 h 1104595"/>
              <a:gd name="connsiteX41" fmla="*/ 1594713 w 4762195"/>
              <a:gd name="connsiteY41" fmla="*/ 852221 h 1104595"/>
              <a:gd name="connsiteX42" fmla="*/ 1594713 w 4762195"/>
              <a:gd name="connsiteY42" fmla="*/ 866851 h 1104595"/>
              <a:gd name="connsiteX43" fmla="*/ 1503273 w 4762195"/>
              <a:gd name="connsiteY43" fmla="*/ 866851 h 1104595"/>
              <a:gd name="connsiteX44" fmla="*/ 1503273 w 4762195"/>
              <a:gd name="connsiteY44" fmla="*/ 885139 h 1104595"/>
              <a:gd name="connsiteX45" fmla="*/ 1382573 w 4762195"/>
              <a:gd name="connsiteY45" fmla="*/ 885139 h 1104595"/>
              <a:gd name="connsiteX46" fmla="*/ 1382573 w 4762195"/>
              <a:gd name="connsiteY46" fmla="*/ 896112 h 1104595"/>
              <a:gd name="connsiteX47" fmla="*/ 1324051 w 4762195"/>
              <a:gd name="connsiteY47" fmla="*/ 896112 h 1104595"/>
              <a:gd name="connsiteX48" fmla="*/ 1324051 w 4762195"/>
              <a:gd name="connsiteY48" fmla="*/ 907085 h 1104595"/>
              <a:gd name="connsiteX49" fmla="*/ 1192377 w 4762195"/>
              <a:gd name="connsiteY49" fmla="*/ 907085 h 1104595"/>
              <a:gd name="connsiteX50" fmla="*/ 1192377 w 4762195"/>
              <a:gd name="connsiteY50" fmla="*/ 921715 h 1104595"/>
              <a:gd name="connsiteX51" fmla="*/ 1035101 w 4762195"/>
              <a:gd name="connsiteY51" fmla="*/ 921715 h 1104595"/>
              <a:gd name="connsiteX52" fmla="*/ 1035101 w 4762195"/>
              <a:gd name="connsiteY52" fmla="*/ 932688 h 1104595"/>
              <a:gd name="connsiteX53" fmla="*/ 1020470 w 4762195"/>
              <a:gd name="connsiteY53" fmla="*/ 932688 h 1104595"/>
              <a:gd name="connsiteX54" fmla="*/ 1020470 w 4762195"/>
              <a:gd name="connsiteY54" fmla="*/ 943661 h 1104595"/>
              <a:gd name="connsiteX55" fmla="*/ 841248 w 4762195"/>
              <a:gd name="connsiteY55" fmla="*/ 943661 h 1104595"/>
              <a:gd name="connsiteX56" fmla="*/ 841248 w 4762195"/>
              <a:gd name="connsiteY56" fmla="*/ 958291 h 1104595"/>
              <a:gd name="connsiteX57" fmla="*/ 746150 w 4762195"/>
              <a:gd name="connsiteY57" fmla="*/ 958291 h 1104595"/>
              <a:gd name="connsiteX58" fmla="*/ 746150 w 4762195"/>
              <a:gd name="connsiteY58" fmla="*/ 976579 h 1104595"/>
              <a:gd name="connsiteX59" fmla="*/ 672998 w 4762195"/>
              <a:gd name="connsiteY59" fmla="*/ 976579 h 1104595"/>
              <a:gd name="connsiteX60" fmla="*/ 672998 w 4762195"/>
              <a:gd name="connsiteY60" fmla="*/ 987552 h 1104595"/>
              <a:gd name="connsiteX61" fmla="*/ 654710 w 4762195"/>
              <a:gd name="connsiteY61" fmla="*/ 987552 h 1104595"/>
              <a:gd name="connsiteX62" fmla="*/ 654710 w 4762195"/>
              <a:gd name="connsiteY62" fmla="*/ 998525 h 1104595"/>
              <a:gd name="connsiteX63" fmla="*/ 530352 w 4762195"/>
              <a:gd name="connsiteY63" fmla="*/ 998525 h 1104595"/>
              <a:gd name="connsiteX64" fmla="*/ 530352 w 4762195"/>
              <a:gd name="connsiteY64" fmla="*/ 1024128 h 1104595"/>
              <a:gd name="connsiteX65" fmla="*/ 519379 w 4762195"/>
              <a:gd name="connsiteY65" fmla="*/ 1024128 h 1104595"/>
              <a:gd name="connsiteX66" fmla="*/ 519379 w 4762195"/>
              <a:gd name="connsiteY66" fmla="*/ 1038759 h 1104595"/>
              <a:gd name="connsiteX67" fmla="*/ 464515 w 4762195"/>
              <a:gd name="connsiteY67" fmla="*/ 1038759 h 1104595"/>
              <a:gd name="connsiteX68" fmla="*/ 464515 w 4762195"/>
              <a:gd name="connsiteY68" fmla="*/ 1049731 h 1104595"/>
              <a:gd name="connsiteX69" fmla="*/ 234086 w 4762195"/>
              <a:gd name="connsiteY69" fmla="*/ 1049731 h 1104595"/>
              <a:gd name="connsiteX70" fmla="*/ 234086 w 4762195"/>
              <a:gd name="connsiteY70" fmla="*/ 1060704 h 1104595"/>
              <a:gd name="connsiteX71" fmla="*/ 146304 w 4762195"/>
              <a:gd name="connsiteY71" fmla="*/ 1060704 h 1104595"/>
              <a:gd name="connsiteX72" fmla="*/ 146304 w 4762195"/>
              <a:gd name="connsiteY72" fmla="*/ 1075335 h 1104595"/>
              <a:gd name="connsiteX73" fmla="*/ 131673 w 4762195"/>
              <a:gd name="connsiteY73" fmla="*/ 1075335 h 1104595"/>
              <a:gd name="connsiteX74" fmla="*/ 131673 w 4762195"/>
              <a:gd name="connsiteY74" fmla="*/ 1104595 h 1104595"/>
              <a:gd name="connsiteX75" fmla="*/ 0 w 4762195"/>
              <a:gd name="connsiteY75" fmla="*/ 1104595 h 1104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762195" h="1104595">
                <a:moveTo>
                  <a:pt x="4762195" y="0"/>
                </a:moveTo>
                <a:lnTo>
                  <a:pt x="4645152" y="0"/>
                </a:lnTo>
                <a:lnTo>
                  <a:pt x="4645152" y="208483"/>
                </a:lnTo>
                <a:lnTo>
                  <a:pt x="4012387" y="208483"/>
                </a:lnTo>
                <a:lnTo>
                  <a:pt x="4012387" y="256032"/>
                </a:lnTo>
                <a:lnTo>
                  <a:pt x="3979469" y="256032"/>
                </a:lnTo>
                <a:lnTo>
                  <a:pt x="3979469" y="321869"/>
                </a:lnTo>
                <a:lnTo>
                  <a:pt x="3964838" y="321869"/>
                </a:lnTo>
                <a:lnTo>
                  <a:pt x="3964838" y="395021"/>
                </a:lnTo>
                <a:lnTo>
                  <a:pt x="3749040" y="395021"/>
                </a:lnTo>
                <a:lnTo>
                  <a:pt x="3749040" y="442570"/>
                </a:lnTo>
                <a:lnTo>
                  <a:pt x="3712464" y="442570"/>
                </a:lnTo>
                <a:lnTo>
                  <a:pt x="3712464" y="493776"/>
                </a:lnTo>
                <a:lnTo>
                  <a:pt x="3566160" y="493776"/>
                </a:lnTo>
                <a:lnTo>
                  <a:pt x="3566160" y="530352"/>
                </a:lnTo>
                <a:lnTo>
                  <a:pt x="3295497" y="530352"/>
                </a:lnTo>
                <a:lnTo>
                  <a:pt x="3295497" y="574243"/>
                </a:lnTo>
                <a:lnTo>
                  <a:pt x="3138221" y="574243"/>
                </a:lnTo>
                <a:lnTo>
                  <a:pt x="3138221" y="614477"/>
                </a:lnTo>
                <a:lnTo>
                  <a:pt x="2911449" y="614477"/>
                </a:lnTo>
                <a:lnTo>
                  <a:pt x="2911449" y="643738"/>
                </a:lnTo>
                <a:lnTo>
                  <a:pt x="2823667" y="643738"/>
                </a:lnTo>
                <a:lnTo>
                  <a:pt x="2823667" y="662026"/>
                </a:lnTo>
                <a:lnTo>
                  <a:pt x="2633472" y="662026"/>
                </a:lnTo>
                <a:lnTo>
                  <a:pt x="2633472" y="694944"/>
                </a:lnTo>
                <a:lnTo>
                  <a:pt x="2563977" y="694944"/>
                </a:lnTo>
                <a:lnTo>
                  <a:pt x="2563977" y="716890"/>
                </a:lnTo>
                <a:lnTo>
                  <a:pt x="2545689" y="716890"/>
                </a:lnTo>
                <a:lnTo>
                  <a:pt x="2545689" y="735178"/>
                </a:lnTo>
                <a:lnTo>
                  <a:pt x="2388413" y="735178"/>
                </a:lnTo>
                <a:lnTo>
                  <a:pt x="2388413" y="760781"/>
                </a:lnTo>
                <a:lnTo>
                  <a:pt x="2322576" y="760781"/>
                </a:lnTo>
                <a:lnTo>
                  <a:pt x="2322576" y="779069"/>
                </a:lnTo>
                <a:lnTo>
                  <a:pt x="2293315" y="779069"/>
                </a:lnTo>
                <a:lnTo>
                  <a:pt x="2293315" y="801015"/>
                </a:lnTo>
                <a:lnTo>
                  <a:pt x="1960473" y="801015"/>
                </a:lnTo>
                <a:lnTo>
                  <a:pt x="1960473" y="822960"/>
                </a:lnTo>
                <a:lnTo>
                  <a:pt x="1909267" y="822960"/>
                </a:lnTo>
                <a:lnTo>
                  <a:pt x="1909267" y="841248"/>
                </a:lnTo>
                <a:lnTo>
                  <a:pt x="1638605" y="841248"/>
                </a:lnTo>
                <a:lnTo>
                  <a:pt x="1638605" y="852221"/>
                </a:lnTo>
                <a:lnTo>
                  <a:pt x="1594713" y="852221"/>
                </a:lnTo>
                <a:lnTo>
                  <a:pt x="1594713" y="866851"/>
                </a:lnTo>
                <a:lnTo>
                  <a:pt x="1503273" y="866851"/>
                </a:lnTo>
                <a:lnTo>
                  <a:pt x="1503273" y="885139"/>
                </a:lnTo>
                <a:lnTo>
                  <a:pt x="1382573" y="885139"/>
                </a:lnTo>
                <a:lnTo>
                  <a:pt x="1382573" y="896112"/>
                </a:lnTo>
                <a:lnTo>
                  <a:pt x="1324051" y="896112"/>
                </a:lnTo>
                <a:lnTo>
                  <a:pt x="1324051" y="907085"/>
                </a:lnTo>
                <a:lnTo>
                  <a:pt x="1192377" y="907085"/>
                </a:lnTo>
                <a:lnTo>
                  <a:pt x="1192377" y="921715"/>
                </a:lnTo>
                <a:lnTo>
                  <a:pt x="1035101" y="921715"/>
                </a:lnTo>
                <a:lnTo>
                  <a:pt x="1035101" y="932688"/>
                </a:lnTo>
                <a:lnTo>
                  <a:pt x="1020470" y="932688"/>
                </a:lnTo>
                <a:lnTo>
                  <a:pt x="1020470" y="943661"/>
                </a:lnTo>
                <a:lnTo>
                  <a:pt x="841248" y="943661"/>
                </a:lnTo>
                <a:lnTo>
                  <a:pt x="841248" y="958291"/>
                </a:lnTo>
                <a:lnTo>
                  <a:pt x="746150" y="958291"/>
                </a:lnTo>
                <a:lnTo>
                  <a:pt x="746150" y="976579"/>
                </a:lnTo>
                <a:lnTo>
                  <a:pt x="672998" y="976579"/>
                </a:lnTo>
                <a:lnTo>
                  <a:pt x="672998" y="987552"/>
                </a:lnTo>
                <a:lnTo>
                  <a:pt x="654710" y="987552"/>
                </a:lnTo>
                <a:lnTo>
                  <a:pt x="654710" y="998525"/>
                </a:lnTo>
                <a:lnTo>
                  <a:pt x="530352" y="998525"/>
                </a:lnTo>
                <a:lnTo>
                  <a:pt x="530352" y="1024128"/>
                </a:lnTo>
                <a:lnTo>
                  <a:pt x="519379" y="1024128"/>
                </a:lnTo>
                <a:lnTo>
                  <a:pt x="519379" y="1038759"/>
                </a:lnTo>
                <a:lnTo>
                  <a:pt x="464515" y="1038759"/>
                </a:lnTo>
                <a:lnTo>
                  <a:pt x="464515" y="1049731"/>
                </a:lnTo>
                <a:lnTo>
                  <a:pt x="234086" y="1049731"/>
                </a:lnTo>
                <a:lnTo>
                  <a:pt x="234086" y="1060704"/>
                </a:lnTo>
                <a:lnTo>
                  <a:pt x="146304" y="1060704"/>
                </a:lnTo>
                <a:lnTo>
                  <a:pt x="146304" y="1075335"/>
                </a:lnTo>
                <a:lnTo>
                  <a:pt x="131673" y="1075335"/>
                </a:lnTo>
                <a:lnTo>
                  <a:pt x="131673" y="1104595"/>
                </a:lnTo>
                <a:lnTo>
                  <a:pt x="0" y="1104595"/>
                </a:lnTo>
              </a:path>
            </a:pathLst>
          </a:custGeom>
          <a:noFill/>
          <a:ln w="28575" cap="flat" cmpd="sng" algn="ctr">
            <a:solidFill>
              <a:schemeClr val="accent3"/>
            </a:solidFill>
            <a:prstDash val="solid"/>
            <a:miter lim="800000"/>
            <a:headEnd type="none" w="med" len="med"/>
            <a:tailEnd type="none" w="med" len="med"/>
          </a:ln>
          <a:effectLst/>
        </p:spPr>
        <p:txBody>
          <a:bodyPr anchor="ctr"/>
          <a:lstStyle/>
          <a:p>
            <a:pPr algn="ctr" defTabSz="914400">
              <a:defRPr/>
            </a:pPr>
            <a:endParaRPr lang="en-US" sz="1200" dirty="0">
              <a:solidFill>
                <a:prstClr val="black"/>
              </a:solidFill>
            </a:endParaRPr>
          </a:p>
        </p:txBody>
      </p:sp>
      <p:sp>
        <p:nvSpPr>
          <p:cNvPr id="13352" name="Freeform 30"/>
          <p:cNvSpPr>
            <a:spLocks/>
          </p:cNvSpPr>
          <p:nvPr/>
        </p:nvSpPr>
        <p:spPr bwMode="auto">
          <a:xfrm>
            <a:off x="3922713" y="3409951"/>
            <a:ext cx="4768851" cy="1626394"/>
          </a:xfrm>
          <a:custGeom>
            <a:avLst/>
            <a:gdLst>
              <a:gd name="T0" fmla="*/ 4654626 w 4769510"/>
              <a:gd name="T1" fmla="*/ 0 h 2168957"/>
              <a:gd name="T2" fmla="*/ 4435928 w 4769510"/>
              <a:gd name="T3" fmla="*/ 218359 h 2168957"/>
              <a:gd name="T4" fmla="*/ 4250034 w 4769510"/>
              <a:gd name="T5" fmla="*/ 349381 h 2168957"/>
              <a:gd name="T6" fmla="*/ 4096946 w 4769510"/>
              <a:gd name="T7" fmla="*/ 425814 h 2168957"/>
              <a:gd name="T8" fmla="*/ 3838152 w 4769510"/>
              <a:gd name="T9" fmla="*/ 505881 h 2168957"/>
              <a:gd name="T10" fmla="*/ 3783477 w 4769510"/>
              <a:gd name="T11" fmla="*/ 560472 h 2168957"/>
              <a:gd name="T12" fmla="*/ 3743381 w 4769510"/>
              <a:gd name="T13" fmla="*/ 636905 h 2168957"/>
              <a:gd name="T14" fmla="*/ 3710577 w 4769510"/>
              <a:gd name="T15" fmla="*/ 680574 h 2168957"/>
              <a:gd name="T16" fmla="*/ 3316924 w 4769510"/>
              <a:gd name="T17" fmla="*/ 724245 h 2168957"/>
              <a:gd name="T18" fmla="*/ 3178413 w 4769510"/>
              <a:gd name="T19" fmla="*/ 800675 h 2168957"/>
              <a:gd name="T20" fmla="*/ 3112804 w 4769510"/>
              <a:gd name="T21" fmla="*/ 840709 h 2168957"/>
              <a:gd name="T22" fmla="*/ 3080001 w 4769510"/>
              <a:gd name="T23" fmla="*/ 877107 h 2168957"/>
              <a:gd name="T24" fmla="*/ 2937844 w 4769510"/>
              <a:gd name="T25" fmla="*/ 913498 h 2168957"/>
              <a:gd name="T26" fmla="*/ 2864944 w 4769510"/>
              <a:gd name="T27" fmla="*/ 938973 h 2168957"/>
              <a:gd name="T28" fmla="*/ 2770176 w 4769510"/>
              <a:gd name="T29" fmla="*/ 964449 h 2168957"/>
              <a:gd name="T30" fmla="*/ 2682698 w 4769510"/>
              <a:gd name="T31" fmla="*/ 997206 h 2168957"/>
              <a:gd name="T32" fmla="*/ 2660831 w 4769510"/>
              <a:gd name="T33" fmla="*/ 1019041 h 2168957"/>
              <a:gd name="T34" fmla="*/ 2507740 w 4769510"/>
              <a:gd name="T35" fmla="*/ 1051799 h 2168957"/>
              <a:gd name="T36" fmla="*/ 2474934 w 4769510"/>
              <a:gd name="T37" fmla="*/ 1069993 h 2168957"/>
              <a:gd name="T38" fmla="*/ 2416615 w 4769510"/>
              <a:gd name="T39" fmla="*/ 1095470 h 2168957"/>
              <a:gd name="T40" fmla="*/ 2387457 w 4769510"/>
              <a:gd name="T41" fmla="*/ 1124584 h 2168957"/>
              <a:gd name="T42" fmla="*/ 2358297 w 4769510"/>
              <a:gd name="T43" fmla="*/ 1175537 h 2168957"/>
              <a:gd name="T44" fmla="*/ 2332782 w 4769510"/>
              <a:gd name="T45" fmla="*/ 1204653 h 2168957"/>
              <a:gd name="T46" fmla="*/ 2252591 w 4769510"/>
              <a:gd name="T47" fmla="*/ 1219210 h 2168957"/>
              <a:gd name="T48" fmla="*/ 2179691 w 4769510"/>
              <a:gd name="T49" fmla="*/ 1251966 h 2168957"/>
              <a:gd name="T50" fmla="*/ 2048474 w 4769510"/>
              <a:gd name="T51" fmla="*/ 1292001 h 2168957"/>
              <a:gd name="T52" fmla="*/ 2015669 w 4769510"/>
              <a:gd name="T53" fmla="*/ 1302919 h 2168957"/>
              <a:gd name="T54" fmla="*/ 1997444 w 4769510"/>
              <a:gd name="T55" fmla="*/ 1339311 h 2168957"/>
              <a:gd name="T56" fmla="*/ 1931834 w 4769510"/>
              <a:gd name="T57" fmla="*/ 1375707 h 2168957"/>
              <a:gd name="T58" fmla="*/ 1913611 w 4769510"/>
              <a:gd name="T59" fmla="*/ 1401183 h 2168957"/>
              <a:gd name="T60" fmla="*/ 1877163 w 4769510"/>
              <a:gd name="T61" fmla="*/ 1415740 h 2168957"/>
              <a:gd name="T62" fmla="*/ 1866223 w 4769510"/>
              <a:gd name="T63" fmla="*/ 1452136 h 2168957"/>
              <a:gd name="T64" fmla="*/ 1724073 w 4769510"/>
              <a:gd name="T65" fmla="*/ 1503087 h 2168957"/>
              <a:gd name="T66" fmla="*/ 1705846 w 4769510"/>
              <a:gd name="T67" fmla="*/ 1535842 h 2168957"/>
              <a:gd name="T68" fmla="*/ 1567340 w 4769510"/>
              <a:gd name="T69" fmla="*/ 1575877 h 2168957"/>
              <a:gd name="T70" fmla="*/ 1530892 w 4769510"/>
              <a:gd name="T71" fmla="*/ 1612270 h 2168957"/>
              <a:gd name="T72" fmla="*/ 1421542 w 4769510"/>
              <a:gd name="T73" fmla="*/ 1626827 h 2168957"/>
              <a:gd name="T74" fmla="*/ 1388733 w 4769510"/>
              <a:gd name="T75" fmla="*/ 1652303 h 2168957"/>
              <a:gd name="T76" fmla="*/ 1359574 w 4769510"/>
              <a:gd name="T77" fmla="*/ 1670500 h 2168957"/>
              <a:gd name="T78" fmla="*/ 1275738 w 4769510"/>
              <a:gd name="T79" fmla="*/ 1688697 h 2168957"/>
              <a:gd name="T80" fmla="*/ 1224706 w 4769510"/>
              <a:gd name="T81" fmla="*/ 1721454 h 2168957"/>
              <a:gd name="T82" fmla="*/ 1151808 w 4769510"/>
              <a:gd name="T83" fmla="*/ 1739650 h 2168957"/>
              <a:gd name="T84" fmla="*/ 1133591 w 4769510"/>
              <a:gd name="T85" fmla="*/ 1750568 h 2168957"/>
              <a:gd name="T86" fmla="*/ 1006013 w 4769510"/>
              <a:gd name="T87" fmla="*/ 1765127 h 2168957"/>
              <a:gd name="T88" fmla="*/ 947696 w 4769510"/>
              <a:gd name="T89" fmla="*/ 1786964 h 2168957"/>
              <a:gd name="T90" fmla="*/ 911249 w 4769510"/>
              <a:gd name="T91" fmla="*/ 1812438 h 2168957"/>
              <a:gd name="T92" fmla="*/ 863854 w 4769510"/>
              <a:gd name="T93" fmla="*/ 1826997 h 2168957"/>
              <a:gd name="T94" fmla="*/ 823767 w 4769510"/>
              <a:gd name="T95" fmla="*/ 1848833 h 2168957"/>
              <a:gd name="T96" fmla="*/ 790954 w 4769510"/>
              <a:gd name="T97" fmla="*/ 1863391 h 2168957"/>
              <a:gd name="T98" fmla="*/ 736285 w 4769510"/>
              <a:gd name="T99" fmla="*/ 1888866 h 2168957"/>
              <a:gd name="T100" fmla="*/ 718057 w 4769510"/>
              <a:gd name="T101" fmla="*/ 1903424 h 2168957"/>
              <a:gd name="T102" fmla="*/ 688899 w 4769510"/>
              <a:gd name="T103" fmla="*/ 1928901 h 2168957"/>
              <a:gd name="T104" fmla="*/ 656093 w 4769510"/>
              <a:gd name="T105" fmla="*/ 1954376 h 2168957"/>
              <a:gd name="T106" fmla="*/ 524872 w 4769510"/>
              <a:gd name="T107" fmla="*/ 1972573 h 2168957"/>
              <a:gd name="T108" fmla="*/ 470205 w 4769510"/>
              <a:gd name="T109" fmla="*/ 1998048 h 2168957"/>
              <a:gd name="T110" fmla="*/ 430100 w 4769510"/>
              <a:gd name="T111" fmla="*/ 2038083 h 2168957"/>
              <a:gd name="T112" fmla="*/ 382723 w 4769510"/>
              <a:gd name="T113" fmla="*/ 2063558 h 2168957"/>
              <a:gd name="T114" fmla="*/ 349916 w 4769510"/>
              <a:gd name="T115" fmla="*/ 2092675 h 2168957"/>
              <a:gd name="T116" fmla="*/ 291608 w 4769510"/>
              <a:gd name="T117" fmla="*/ 2110872 h 2168957"/>
              <a:gd name="T118" fmla="*/ 240576 w 4769510"/>
              <a:gd name="T119" fmla="*/ 2132710 h 2168957"/>
              <a:gd name="T120" fmla="*/ 211416 w 4769510"/>
              <a:gd name="T121" fmla="*/ 2143628 h 2168957"/>
              <a:gd name="T122" fmla="*/ 211416 w 4769510"/>
              <a:gd name="T123" fmla="*/ 2158183 h 21689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769510"/>
              <a:gd name="T187" fmla="*/ 0 h 2168957"/>
              <a:gd name="T188" fmla="*/ 4769510 w 4769510"/>
              <a:gd name="T189" fmla="*/ 2168957 h 21689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769510" h="2168957">
                <a:moveTo>
                  <a:pt x="4769510" y="0"/>
                </a:moveTo>
                <a:lnTo>
                  <a:pt x="4670755" y="0"/>
                </a:lnTo>
                <a:lnTo>
                  <a:pt x="4670755" y="219456"/>
                </a:lnTo>
                <a:lnTo>
                  <a:pt x="4451299" y="219456"/>
                </a:lnTo>
                <a:lnTo>
                  <a:pt x="4451299" y="351130"/>
                </a:lnTo>
                <a:lnTo>
                  <a:pt x="4264761" y="351130"/>
                </a:lnTo>
                <a:lnTo>
                  <a:pt x="4264761" y="427939"/>
                </a:lnTo>
                <a:lnTo>
                  <a:pt x="4111142" y="427939"/>
                </a:lnTo>
                <a:lnTo>
                  <a:pt x="4111142" y="508406"/>
                </a:lnTo>
                <a:lnTo>
                  <a:pt x="3851453" y="508406"/>
                </a:lnTo>
                <a:lnTo>
                  <a:pt x="3851453" y="563270"/>
                </a:lnTo>
                <a:lnTo>
                  <a:pt x="3796589" y="563270"/>
                </a:lnTo>
                <a:lnTo>
                  <a:pt x="3796589" y="640080"/>
                </a:lnTo>
                <a:lnTo>
                  <a:pt x="3756355" y="640080"/>
                </a:lnTo>
                <a:lnTo>
                  <a:pt x="3756355" y="683971"/>
                </a:lnTo>
                <a:lnTo>
                  <a:pt x="3723437" y="683971"/>
                </a:lnTo>
                <a:lnTo>
                  <a:pt x="3723437" y="727862"/>
                </a:lnTo>
                <a:lnTo>
                  <a:pt x="3328416" y="727862"/>
                </a:lnTo>
                <a:lnTo>
                  <a:pt x="3328416" y="804672"/>
                </a:lnTo>
                <a:lnTo>
                  <a:pt x="3189427" y="804672"/>
                </a:lnTo>
                <a:lnTo>
                  <a:pt x="3189427" y="844906"/>
                </a:lnTo>
                <a:lnTo>
                  <a:pt x="3123590" y="844906"/>
                </a:lnTo>
                <a:lnTo>
                  <a:pt x="3123590" y="881482"/>
                </a:lnTo>
                <a:lnTo>
                  <a:pt x="3090672" y="881482"/>
                </a:lnTo>
                <a:lnTo>
                  <a:pt x="3090672" y="918058"/>
                </a:lnTo>
                <a:lnTo>
                  <a:pt x="2948025" y="918058"/>
                </a:lnTo>
                <a:lnTo>
                  <a:pt x="2948025" y="943661"/>
                </a:lnTo>
                <a:lnTo>
                  <a:pt x="2874873" y="943661"/>
                </a:lnTo>
                <a:lnTo>
                  <a:pt x="2874873" y="969264"/>
                </a:lnTo>
                <a:lnTo>
                  <a:pt x="2779776" y="969264"/>
                </a:lnTo>
                <a:lnTo>
                  <a:pt x="2779776" y="1002182"/>
                </a:lnTo>
                <a:lnTo>
                  <a:pt x="2691993" y="1002182"/>
                </a:lnTo>
                <a:lnTo>
                  <a:pt x="2691993" y="1024128"/>
                </a:lnTo>
                <a:lnTo>
                  <a:pt x="2670048" y="1024128"/>
                </a:lnTo>
                <a:lnTo>
                  <a:pt x="2670048" y="1057046"/>
                </a:lnTo>
                <a:lnTo>
                  <a:pt x="2516429" y="1057046"/>
                </a:lnTo>
                <a:lnTo>
                  <a:pt x="2516429" y="1075334"/>
                </a:lnTo>
                <a:lnTo>
                  <a:pt x="2483510" y="1075334"/>
                </a:lnTo>
                <a:lnTo>
                  <a:pt x="2483510" y="1100938"/>
                </a:lnTo>
                <a:lnTo>
                  <a:pt x="2424989" y="1100938"/>
                </a:lnTo>
                <a:lnTo>
                  <a:pt x="2424989" y="1130198"/>
                </a:lnTo>
                <a:lnTo>
                  <a:pt x="2395728" y="1130198"/>
                </a:lnTo>
                <a:lnTo>
                  <a:pt x="2395728" y="1181405"/>
                </a:lnTo>
                <a:lnTo>
                  <a:pt x="2366467" y="1181405"/>
                </a:lnTo>
                <a:lnTo>
                  <a:pt x="2366467" y="1210666"/>
                </a:lnTo>
                <a:lnTo>
                  <a:pt x="2340864" y="1210666"/>
                </a:lnTo>
                <a:lnTo>
                  <a:pt x="2340864" y="1225296"/>
                </a:lnTo>
                <a:lnTo>
                  <a:pt x="2260397" y="1225296"/>
                </a:lnTo>
                <a:lnTo>
                  <a:pt x="2260397" y="1258214"/>
                </a:lnTo>
                <a:lnTo>
                  <a:pt x="2187245" y="1258214"/>
                </a:lnTo>
                <a:lnTo>
                  <a:pt x="2187245" y="1298448"/>
                </a:lnTo>
                <a:lnTo>
                  <a:pt x="2055571" y="1298448"/>
                </a:lnTo>
                <a:lnTo>
                  <a:pt x="2055571" y="1309421"/>
                </a:lnTo>
                <a:lnTo>
                  <a:pt x="2022653" y="1309421"/>
                </a:lnTo>
                <a:lnTo>
                  <a:pt x="2022653" y="1345997"/>
                </a:lnTo>
                <a:lnTo>
                  <a:pt x="2004365" y="1345997"/>
                </a:lnTo>
                <a:lnTo>
                  <a:pt x="2004365" y="1382573"/>
                </a:lnTo>
                <a:lnTo>
                  <a:pt x="1938528" y="1382573"/>
                </a:lnTo>
                <a:lnTo>
                  <a:pt x="1938528" y="1408176"/>
                </a:lnTo>
                <a:lnTo>
                  <a:pt x="1920240" y="1408176"/>
                </a:lnTo>
                <a:lnTo>
                  <a:pt x="1920240" y="1422806"/>
                </a:lnTo>
                <a:lnTo>
                  <a:pt x="1883664" y="1422806"/>
                </a:lnTo>
                <a:lnTo>
                  <a:pt x="1883664" y="1459382"/>
                </a:lnTo>
                <a:lnTo>
                  <a:pt x="1872691" y="1459382"/>
                </a:lnTo>
                <a:lnTo>
                  <a:pt x="1872691" y="1510589"/>
                </a:lnTo>
                <a:lnTo>
                  <a:pt x="1730045" y="1510589"/>
                </a:lnTo>
                <a:lnTo>
                  <a:pt x="1730045" y="1543507"/>
                </a:lnTo>
                <a:lnTo>
                  <a:pt x="1711757" y="1543507"/>
                </a:lnTo>
                <a:lnTo>
                  <a:pt x="1711757" y="1583741"/>
                </a:lnTo>
                <a:lnTo>
                  <a:pt x="1572768" y="1583741"/>
                </a:lnTo>
                <a:lnTo>
                  <a:pt x="1572768" y="1620317"/>
                </a:lnTo>
                <a:lnTo>
                  <a:pt x="1536192" y="1620317"/>
                </a:lnTo>
                <a:lnTo>
                  <a:pt x="1536192" y="1634947"/>
                </a:lnTo>
                <a:lnTo>
                  <a:pt x="1426464" y="1634947"/>
                </a:lnTo>
                <a:lnTo>
                  <a:pt x="1426464" y="1660550"/>
                </a:lnTo>
                <a:lnTo>
                  <a:pt x="1393545" y="1660550"/>
                </a:lnTo>
                <a:lnTo>
                  <a:pt x="1393545" y="1678838"/>
                </a:lnTo>
                <a:lnTo>
                  <a:pt x="1364285" y="1678838"/>
                </a:lnTo>
                <a:lnTo>
                  <a:pt x="1364285" y="1697126"/>
                </a:lnTo>
                <a:lnTo>
                  <a:pt x="1280160" y="1697126"/>
                </a:lnTo>
                <a:lnTo>
                  <a:pt x="1280160" y="1730045"/>
                </a:lnTo>
                <a:lnTo>
                  <a:pt x="1228953" y="1730045"/>
                </a:lnTo>
                <a:lnTo>
                  <a:pt x="1228953" y="1748333"/>
                </a:lnTo>
                <a:lnTo>
                  <a:pt x="1155801" y="1748333"/>
                </a:lnTo>
                <a:lnTo>
                  <a:pt x="1155801" y="1759306"/>
                </a:lnTo>
                <a:lnTo>
                  <a:pt x="1137513" y="1759306"/>
                </a:lnTo>
                <a:lnTo>
                  <a:pt x="1137513" y="1773936"/>
                </a:lnTo>
                <a:lnTo>
                  <a:pt x="1009497" y="1773936"/>
                </a:lnTo>
                <a:lnTo>
                  <a:pt x="1009497" y="1795882"/>
                </a:lnTo>
                <a:lnTo>
                  <a:pt x="950976" y="1795882"/>
                </a:lnTo>
                <a:lnTo>
                  <a:pt x="950976" y="1821485"/>
                </a:lnTo>
                <a:lnTo>
                  <a:pt x="914400" y="1821485"/>
                </a:lnTo>
                <a:lnTo>
                  <a:pt x="914400" y="1836115"/>
                </a:lnTo>
                <a:lnTo>
                  <a:pt x="866851" y="1836115"/>
                </a:lnTo>
                <a:lnTo>
                  <a:pt x="866851" y="1858061"/>
                </a:lnTo>
                <a:lnTo>
                  <a:pt x="826617" y="1858061"/>
                </a:lnTo>
                <a:lnTo>
                  <a:pt x="826617" y="1872691"/>
                </a:lnTo>
                <a:lnTo>
                  <a:pt x="793699" y="1872691"/>
                </a:lnTo>
                <a:lnTo>
                  <a:pt x="793699" y="1898294"/>
                </a:lnTo>
                <a:lnTo>
                  <a:pt x="738835" y="1898294"/>
                </a:lnTo>
                <a:lnTo>
                  <a:pt x="738835" y="1912925"/>
                </a:lnTo>
                <a:lnTo>
                  <a:pt x="720547" y="1912925"/>
                </a:lnTo>
                <a:lnTo>
                  <a:pt x="720547" y="1938528"/>
                </a:lnTo>
                <a:lnTo>
                  <a:pt x="691286" y="1938528"/>
                </a:lnTo>
                <a:lnTo>
                  <a:pt x="691286" y="1964131"/>
                </a:lnTo>
                <a:lnTo>
                  <a:pt x="658368" y="1964131"/>
                </a:lnTo>
                <a:lnTo>
                  <a:pt x="658368" y="1982419"/>
                </a:lnTo>
                <a:lnTo>
                  <a:pt x="526694" y="1982419"/>
                </a:lnTo>
                <a:lnTo>
                  <a:pt x="526694" y="2008022"/>
                </a:lnTo>
                <a:lnTo>
                  <a:pt x="471830" y="2008022"/>
                </a:lnTo>
                <a:lnTo>
                  <a:pt x="471830" y="2048256"/>
                </a:lnTo>
                <a:lnTo>
                  <a:pt x="431597" y="2048256"/>
                </a:lnTo>
                <a:lnTo>
                  <a:pt x="431597" y="2073859"/>
                </a:lnTo>
                <a:lnTo>
                  <a:pt x="384048" y="2073859"/>
                </a:lnTo>
                <a:lnTo>
                  <a:pt x="384048" y="2103120"/>
                </a:lnTo>
                <a:lnTo>
                  <a:pt x="351129" y="2103120"/>
                </a:lnTo>
                <a:lnTo>
                  <a:pt x="351129" y="2121408"/>
                </a:lnTo>
                <a:lnTo>
                  <a:pt x="292608" y="2121408"/>
                </a:lnTo>
                <a:lnTo>
                  <a:pt x="292608" y="2143354"/>
                </a:lnTo>
                <a:lnTo>
                  <a:pt x="241401" y="2143354"/>
                </a:lnTo>
                <a:lnTo>
                  <a:pt x="241401" y="2154326"/>
                </a:lnTo>
                <a:lnTo>
                  <a:pt x="212141" y="2154326"/>
                </a:lnTo>
                <a:lnTo>
                  <a:pt x="212141" y="2165299"/>
                </a:lnTo>
                <a:lnTo>
                  <a:pt x="212141" y="2168957"/>
                </a:lnTo>
                <a:lnTo>
                  <a:pt x="0" y="2168957"/>
                </a:lnTo>
              </a:path>
            </a:pathLst>
          </a:custGeom>
          <a:noFill/>
          <a:ln w="28575" cap="flat" cmpd="sng" algn="ctr">
            <a:solidFill>
              <a:schemeClr val="accent2"/>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p>
            <a:pPr defTabSz="914400"/>
            <a:endParaRPr lang="es-AR" sz="1350">
              <a:solidFill>
                <a:prstClr val="black"/>
              </a:solidFill>
            </a:endParaRPr>
          </a:p>
        </p:txBody>
      </p:sp>
      <p:sp>
        <p:nvSpPr>
          <p:cNvPr id="2" name="Rectángulo 1"/>
          <p:cNvSpPr/>
          <p:nvPr/>
        </p:nvSpPr>
        <p:spPr>
          <a:xfrm>
            <a:off x="427631" y="6035199"/>
            <a:ext cx="11336740" cy="307777"/>
          </a:xfrm>
          <a:prstGeom prst="rect">
            <a:avLst/>
          </a:prstGeom>
        </p:spPr>
        <p:txBody>
          <a:bodyPr wrap="square">
            <a:spAutoFit/>
          </a:bodyPr>
          <a:lstStyle/>
          <a:p>
            <a:pPr defTabSz="914400">
              <a:defRPr/>
            </a:pPr>
            <a:r>
              <a:rPr lang="en-US" altLang="en-US" sz="1400" kern="0" dirty="0" smtClean="0">
                <a:solidFill>
                  <a:prstClr val="black"/>
                </a:solidFill>
              </a:rPr>
              <a:t>                              INSIGHT </a:t>
            </a:r>
            <a:r>
              <a:rPr lang="en-US" altLang="en-US" sz="1400" kern="0" dirty="0">
                <a:solidFill>
                  <a:prstClr val="black"/>
                </a:solidFill>
              </a:rPr>
              <a:t>START Group. N </a:t>
            </a:r>
            <a:r>
              <a:rPr lang="en-US" altLang="en-US" sz="1400" kern="0" dirty="0" err="1">
                <a:solidFill>
                  <a:prstClr val="black"/>
                </a:solidFill>
              </a:rPr>
              <a:t>Engl</a:t>
            </a:r>
            <a:r>
              <a:rPr lang="en-US" altLang="en-US" sz="1400" kern="0" dirty="0">
                <a:solidFill>
                  <a:prstClr val="black"/>
                </a:solidFill>
              </a:rPr>
              <a:t> J Med. </a:t>
            </a:r>
            <a:r>
              <a:rPr lang="en-US" altLang="en-US" sz="1400" kern="0" dirty="0" smtClean="0">
                <a:solidFill>
                  <a:prstClr val="black"/>
                </a:solidFill>
              </a:rPr>
              <a:t>2015; Lundgren </a:t>
            </a:r>
            <a:r>
              <a:rPr lang="en-US" altLang="en-US" sz="1400" kern="0" dirty="0">
                <a:solidFill>
                  <a:prstClr val="black"/>
                </a:solidFill>
              </a:rPr>
              <a:t>J, et al. IAS 2015. Abstract MOSY0302</a:t>
            </a:r>
            <a:endParaRPr lang="es-AR" sz="1400" kern="0" dirty="0">
              <a:solidFill>
                <a:sysClr val="windowText" lastClr="000000"/>
              </a:solidFill>
              <a:latin typeface="Arial"/>
            </a:endParaRPr>
          </a:p>
        </p:txBody>
      </p:sp>
    </p:spTree>
    <p:extLst>
      <p:ext uri="{BB962C8B-B14F-4D97-AF65-F5344CB8AC3E}">
        <p14:creationId xmlns:p14="http://schemas.microsoft.com/office/powerpoint/2010/main" val="75052053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object 2"/>
          <p:cNvSpPr txBox="1">
            <a:spLocks noChangeArrowheads="1"/>
          </p:cNvSpPr>
          <p:nvPr/>
        </p:nvSpPr>
        <p:spPr bwMode="auto">
          <a:xfrm>
            <a:off x="1444213" y="260648"/>
            <a:ext cx="8887883"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tabLst>
                <a:tab pos="1816100" algn="l"/>
                <a:tab pos="3035300" algn="l"/>
              </a:tabLst>
              <a:defRPr b="1">
                <a:solidFill>
                  <a:schemeClr val="tx1"/>
                </a:solidFill>
                <a:latin typeface="Trebuchet MS" pitchFamily="34" charset="0"/>
              </a:defRPr>
            </a:lvl1pPr>
            <a:lvl2pPr marL="742950" indent="-285750">
              <a:tabLst>
                <a:tab pos="1816100" algn="l"/>
                <a:tab pos="3035300" algn="l"/>
              </a:tabLst>
              <a:defRPr b="1">
                <a:solidFill>
                  <a:schemeClr val="tx1"/>
                </a:solidFill>
                <a:latin typeface="Trebuchet MS" pitchFamily="34" charset="0"/>
              </a:defRPr>
            </a:lvl2pPr>
            <a:lvl3pPr marL="1143000" indent="-228600">
              <a:tabLst>
                <a:tab pos="1816100" algn="l"/>
                <a:tab pos="3035300" algn="l"/>
              </a:tabLst>
              <a:defRPr b="1">
                <a:solidFill>
                  <a:schemeClr val="tx1"/>
                </a:solidFill>
                <a:latin typeface="Trebuchet MS" pitchFamily="34" charset="0"/>
              </a:defRPr>
            </a:lvl3pPr>
            <a:lvl4pPr marL="1600200" indent="-228600">
              <a:tabLst>
                <a:tab pos="1816100" algn="l"/>
                <a:tab pos="3035300" algn="l"/>
              </a:tabLst>
              <a:defRPr b="1">
                <a:solidFill>
                  <a:schemeClr val="tx1"/>
                </a:solidFill>
                <a:latin typeface="Trebuchet MS" pitchFamily="34" charset="0"/>
              </a:defRPr>
            </a:lvl4pPr>
            <a:lvl5pPr marL="2057400" indent="-228600">
              <a:tabLst>
                <a:tab pos="1816100" algn="l"/>
                <a:tab pos="3035300" algn="l"/>
              </a:tabLst>
              <a:defRPr b="1">
                <a:solidFill>
                  <a:schemeClr val="tx1"/>
                </a:solidFill>
                <a:latin typeface="Trebuchet MS" pitchFamily="34" charset="0"/>
              </a:defRPr>
            </a:lvl5pPr>
            <a:lvl6pPr marL="2514600" indent="-228600" algn="ctr" eaLnBrk="0" fontAlgn="base" hangingPunct="0">
              <a:spcBef>
                <a:spcPct val="0"/>
              </a:spcBef>
              <a:spcAft>
                <a:spcPct val="0"/>
              </a:spcAft>
              <a:tabLst>
                <a:tab pos="1816100" algn="l"/>
                <a:tab pos="3035300" algn="l"/>
              </a:tabLst>
              <a:defRPr b="1">
                <a:solidFill>
                  <a:schemeClr val="tx1"/>
                </a:solidFill>
                <a:latin typeface="Trebuchet MS" pitchFamily="34" charset="0"/>
              </a:defRPr>
            </a:lvl6pPr>
            <a:lvl7pPr marL="2971800" indent="-228600" algn="ctr" eaLnBrk="0" fontAlgn="base" hangingPunct="0">
              <a:spcBef>
                <a:spcPct val="0"/>
              </a:spcBef>
              <a:spcAft>
                <a:spcPct val="0"/>
              </a:spcAft>
              <a:tabLst>
                <a:tab pos="1816100" algn="l"/>
                <a:tab pos="3035300" algn="l"/>
              </a:tabLst>
              <a:defRPr b="1">
                <a:solidFill>
                  <a:schemeClr val="tx1"/>
                </a:solidFill>
                <a:latin typeface="Trebuchet MS" pitchFamily="34" charset="0"/>
              </a:defRPr>
            </a:lvl7pPr>
            <a:lvl8pPr marL="3429000" indent="-228600" algn="ctr" eaLnBrk="0" fontAlgn="base" hangingPunct="0">
              <a:spcBef>
                <a:spcPct val="0"/>
              </a:spcBef>
              <a:spcAft>
                <a:spcPct val="0"/>
              </a:spcAft>
              <a:tabLst>
                <a:tab pos="1816100" algn="l"/>
                <a:tab pos="3035300" algn="l"/>
              </a:tabLst>
              <a:defRPr b="1">
                <a:solidFill>
                  <a:schemeClr val="tx1"/>
                </a:solidFill>
                <a:latin typeface="Trebuchet MS" pitchFamily="34" charset="0"/>
              </a:defRPr>
            </a:lvl8pPr>
            <a:lvl9pPr marL="3886200" indent="-228600" algn="ctr" eaLnBrk="0" fontAlgn="base" hangingPunct="0">
              <a:spcBef>
                <a:spcPct val="0"/>
              </a:spcBef>
              <a:spcAft>
                <a:spcPct val="0"/>
              </a:spcAft>
              <a:tabLst>
                <a:tab pos="1816100" algn="l"/>
                <a:tab pos="3035300" algn="l"/>
              </a:tabLst>
              <a:defRPr b="1">
                <a:solidFill>
                  <a:schemeClr val="tx1"/>
                </a:solidFill>
                <a:latin typeface="Trebuchet MS" pitchFamily="34" charset="0"/>
              </a:defRPr>
            </a:lvl9pPr>
          </a:lstStyle>
          <a:p>
            <a:pPr algn="ctr" defTabSz="914400" fontAlgn="base">
              <a:spcBef>
                <a:spcPct val="0"/>
              </a:spcBef>
              <a:spcAft>
                <a:spcPct val="0"/>
              </a:spcAft>
            </a:pPr>
            <a:r>
              <a:rPr lang="fr-FR" sz="3200" b="0" dirty="0" err="1">
                <a:solidFill>
                  <a:prstClr val="black"/>
                </a:solidFill>
                <a:latin typeface="Calibri Light"/>
                <a:cs typeface="Arial" pitchFamily="34" charset="0"/>
              </a:rPr>
              <a:t>Primary</a:t>
            </a:r>
            <a:r>
              <a:rPr lang="fr-FR" sz="3200" b="0" dirty="0">
                <a:solidFill>
                  <a:prstClr val="black"/>
                </a:solidFill>
                <a:latin typeface="Calibri Light"/>
                <a:cs typeface="Arial" pitchFamily="34" charset="0"/>
              </a:rPr>
              <a:t> </a:t>
            </a:r>
            <a:r>
              <a:rPr lang="fr-FR" sz="3200" b="0" dirty="0" err="1">
                <a:solidFill>
                  <a:prstClr val="black"/>
                </a:solidFill>
                <a:latin typeface="Calibri Light"/>
                <a:cs typeface="Arial" pitchFamily="34" charset="0"/>
              </a:rPr>
              <a:t>Endpoint</a:t>
            </a:r>
            <a:r>
              <a:rPr lang="fr-FR" sz="3200" b="0" dirty="0">
                <a:solidFill>
                  <a:prstClr val="black"/>
                </a:solidFill>
                <a:latin typeface="Calibri Light"/>
                <a:cs typeface="Arial" pitchFamily="34" charset="0"/>
              </a:rPr>
              <a:t> by Age</a:t>
            </a:r>
          </a:p>
          <a:p>
            <a:pPr algn="ctr" defTabSz="914400" fontAlgn="base">
              <a:spcBef>
                <a:spcPct val="0"/>
              </a:spcBef>
              <a:spcAft>
                <a:spcPct val="0"/>
              </a:spcAft>
            </a:pPr>
            <a:r>
              <a:rPr lang="fr-FR" sz="3200" b="0" dirty="0">
                <a:solidFill>
                  <a:prstClr val="black"/>
                </a:solidFill>
                <a:latin typeface="Calibri Light"/>
                <a:cs typeface="Arial" pitchFamily="34" charset="0"/>
              </a:rPr>
              <a:t>Kaplan-Meier </a:t>
            </a:r>
            <a:r>
              <a:rPr lang="fr-FR" sz="3200" b="0" dirty="0" err="1">
                <a:solidFill>
                  <a:prstClr val="black"/>
                </a:solidFill>
                <a:latin typeface="Calibri Light"/>
                <a:cs typeface="Arial" pitchFamily="34" charset="0"/>
              </a:rPr>
              <a:t>Estimates</a:t>
            </a:r>
            <a:endParaRPr lang="es-ES" sz="3200" b="0" dirty="0">
              <a:solidFill>
                <a:prstClr val="black"/>
              </a:solidFill>
              <a:latin typeface="Calibri Light"/>
              <a:cs typeface="Arial" pitchFamily="34" charset="0"/>
            </a:endParaRPr>
          </a:p>
        </p:txBody>
      </p:sp>
      <p:pic>
        <p:nvPicPr>
          <p:cNvPr id="154628" name="Picture 3"/>
          <p:cNvPicPr>
            <a:picLocks noChangeAspect="1"/>
          </p:cNvPicPr>
          <p:nvPr/>
        </p:nvPicPr>
        <p:blipFill rotWithShape="1">
          <a:blip r:embed="rId3">
            <a:extLst>
              <a:ext uri="{28A0092B-C50C-407E-A947-70E740481C1C}">
                <a14:useLocalDpi xmlns:a14="http://schemas.microsoft.com/office/drawing/2010/main" val="0"/>
              </a:ext>
            </a:extLst>
          </a:blip>
          <a:srcRect b="21788"/>
          <a:stretch/>
        </p:blipFill>
        <p:spPr bwMode="auto">
          <a:xfrm>
            <a:off x="711073" y="1700808"/>
            <a:ext cx="10541000" cy="3974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3" descr="start-gre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92460" y="6127750"/>
            <a:ext cx="2417233"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339564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object 2"/>
          <p:cNvSpPr txBox="1">
            <a:spLocks noChangeArrowheads="1"/>
          </p:cNvSpPr>
          <p:nvPr/>
        </p:nvSpPr>
        <p:spPr bwMode="auto">
          <a:xfrm>
            <a:off x="649232" y="188640"/>
            <a:ext cx="10799233"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tabLst>
                <a:tab pos="1816100" algn="l"/>
                <a:tab pos="3035300" algn="l"/>
              </a:tabLst>
              <a:defRPr b="1">
                <a:solidFill>
                  <a:schemeClr val="tx1"/>
                </a:solidFill>
                <a:latin typeface="Trebuchet MS" pitchFamily="34" charset="0"/>
              </a:defRPr>
            </a:lvl1pPr>
            <a:lvl2pPr marL="742950" indent="-285750">
              <a:tabLst>
                <a:tab pos="1816100" algn="l"/>
                <a:tab pos="3035300" algn="l"/>
              </a:tabLst>
              <a:defRPr b="1">
                <a:solidFill>
                  <a:schemeClr val="tx1"/>
                </a:solidFill>
                <a:latin typeface="Trebuchet MS" pitchFamily="34" charset="0"/>
              </a:defRPr>
            </a:lvl2pPr>
            <a:lvl3pPr marL="1143000" indent="-228600">
              <a:tabLst>
                <a:tab pos="1816100" algn="l"/>
                <a:tab pos="3035300" algn="l"/>
              </a:tabLst>
              <a:defRPr b="1">
                <a:solidFill>
                  <a:schemeClr val="tx1"/>
                </a:solidFill>
                <a:latin typeface="Trebuchet MS" pitchFamily="34" charset="0"/>
              </a:defRPr>
            </a:lvl3pPr>
            <a:lvl4pPr marL="1600200" indent="-228600">
              <a:tabLst>
                <a:tab pos="1816100" algn="l"/>
                <a:tab pos="3035300" algn="l"/>
              </a:tabLst>
              <a:defRPr b="1">
                <a:solidFill>
                  <a:schemeClr val="tx1"/>
                </a:solidFill>
                <a:latin typeface="Trebuchet MS" pitchFamily="34" charset="0"/>
              </a:defRPr>
            </a:lvl4pPr>
            <a:lvl5pPr marL="2057400" indent="-228600">
              <a:tabLst>
                <a:tab pos="1816100" algn="l"/>
                <a:tab pos="3035300" algn="l"/>
              </a:tabLst>
              <a:defRPr b="1">
                <a:solidFill>
                  <a:schemeClr val="tx1"/>
                </a:solidFill>
                <a:latin typeface="Trebuchet MS" pitchFamily="34" charset="0"/>
              </a:defRPr>
            </a:lvl5pPr>
            <a:lvl6pPr marL="2514600" indent="-228600" algn="ctr" eaLnBrk="0" fontAlgn="base" hangingPunct="0">
              <a:spcBef>
                <a:spcPct val="0"/>
              </a:spcBef>
              <a:spcAft>
                <a:spcPct val="0"/>
              </a:spcAft>
              <a:tabLst>
                <a:tab pos="1816100" algn="l"/>
                <a:tab pos="3035300" algn="l"/>
              </a:tabLst>
              <a:defRPr b="1">
                <a:solidFill>
                  <a:schemeClr val="tx1"/>
                </a:solidFill>
                <a:latin typeface="Trebuchet MS" pitchFamily="34" charset="0"/>
              </a:defRPr>
            </a:lvl6pPr>
            <a:lvl7pPr marL="2971800" indent="-228600" algn="ctr" eaLnBrk="0" fontAlgn="base" hangingPunct="0">
              <a:spcBef>
                <a:spcPct val="0"/>
              </a:spcBef>
              <a:spcAft>
                <a:spcPct val="0"/>
              </a:spcAft>
              <a:tabLst>
                <a:tab pos="1816100" algn="l"/>
                <a:tab pos="3035300" algn="l"/>
              </a:tabLst>
              <a:defRPr b="1">
                <a:solidFill>
                  <a:schemeClr val="tx1"/>
                </a:solidFill>
                <a:latin typeface="Trebuchet MS" pitchFamily="34" charset="0"/>
              </a:defRPr>
            </a:lvl7pPr>
            <a:lvl8pPr marL="3429000" indent="-228600" algn="ctr" eaLnBrk="0" fontAlgn="base" hangingPunct="0">
              <a:spcBef>
                <a:spcPct val="0"/>
              </a:spcBef>
              <a:spcAft>
                <a:spcPct val="0"/>
              </a:spcAft>
              <a:tabLst>
                <a:tab pos="1816100" algn="l"/>
                <a:tab pos="3035300" algn="l"/>
              </a:tabLst>
              <a:defRPr b="1">
                <a:solidFill>
                  <a:schemeClr val="tx1"/>
                </a:solidFill>
                <a:latin typeface="Trebuchet MS" pitchFamily="34" charset="0"/>
              </a:defRPr>
            </a:lvl8pPr>
            <a:lvl9pPr marL="3886200" indent="-228600" algn="ctr" eaLnBrk="0" fontAlgn="base" hangingPunct="0">
              <a:spcBef>
                <a:spcPct val="0"/>
              </a:spcBef>
              <a:spcAft>
                <a:spcPct val="0"/>
              </a:spcAft>
              <a:tabLst>
                <a:tab pos="1816100" algn="l"/>
                <a:tab pos="3035300" algn="l"/>
              </a:tabLst>
              <a:defRPr b="1">
                <a:solidFill>
                  <a:schemeClr val="tx1"/>
                </a:solidFill>
                <a:latin typeface="Trebuchet MS" pitchFamily="34" charset="0"/>
              </a:defRPr>
            </a:lvl9pPr>
          </a:lstStyle>
          <a:p>
            <a:pPr algn="ctr" defTabSz="914400" fontAlgn="base">
              <a:spcBef>
                <a:spcPct val="0"/>
              </a:spcBef>
              <a:spcAft>
                <a:spcPct val="0"/>
              </a:spcAft>
            </a:pPr>
            <a:r>
              <a:rPr lang="fr-FR" sz="3600" b="0" dirty="0" err="1">
                <a:solidFill>
                  <a:prstClr val="black"/>
                </a:solidFill>
                <a:latin typeface="Calibri Light"/>
                <a:cs typeface="Arial" pitchFamily="34" charset="0"/>
              </a:rPr>
              <a:t>Primary</a:t>
            </a:r>
            <a:r>
              <a:rPr lang="fr-FR" sz="3600" b="0" dirty="0">
                <a:solidFill>
                  <a:prstClr val="black"/>
                </a:solidFill>
                <a:latin typeface="Calibri Light"/>
                <a:cs typeface="Arial" pitchFamily="34" charset="0"/>
              </a:rPr>
              <a:t> </a:t>
            </a:r>
            <a:r>
              <a:rPr lang="fr-FR" sz="3600" b="0" dirty="0" err="1">
                <a:solidFill>
                  <a:prstClr val="black"/>
                </a:solidFill>
                <a:latin typeface="Calibri Light"/>
                <a:cs typeface="Arial" pitchFamily="34" charset="0"/>
              </a:rPr>
              <a:t>Endpoint</a:t>
            </a:r>
            <a:r>
              <a:rPr lang="fr-FR" sz="3600" b="0" dirty="0">
                <a:solidFill>
                  <a:prstClr val="black"/>
                </a:solidFill>
                <a:latin typeface="Calibri Light"/>
                <a:cs typeface="Arial" pitchFamily="34" charset="0"/>
              </a:rPr>
              <a:t> by CD4:CD8 Ratio</a:t>
            </a:r>
          </a:p>
          <a:p>
            <a:pPr algn="ctr" defTabSz="914400" fontAlgn="base">
              <a:spcBef>
                <a:spcPct val="0"/>
              </a:spcBef>
              <a:spcAft>
                <a:spcPct val="0"/>
              </a:spcAft>
            </a:pPr>
            <a:r>
              <a:rPr lang="fr-FR" sz="2800" b="0" dirty="0">
                <a:solidFill>
                  <a:prstClr val="black"/>
                </a:solidFill>
                <a:latin typeface="Calibri Light"/>
                <a:cs typeface="Arial" pitchFamily="34" charset="0"/>
              </a:rPr>
              <a:t>Kaplan-Meier </a:t>
            </a:r>
            <a:r>
              <a:rPr lang="fr-FR" sz="2800" b="0" dirty="0" err="1">
                <a:solidFill>
                  <a:prstClr val="black"/>
                </a:solidFill>
                <a:latin typeface="Calibri Light"/>
                <a:cs typeface="Arial" pitchFamily="34" charset="0"/>
              </a:rPr>
              <a:t>Estimates</a:t>
            </a:r>
            <a:endParaRPr lang="es-ES" sz="2800" b="0" dirty="0">
              <a:solidFill>
                <a:prstClr val="black"/>
              </a:solidFill>
              <a:latin typeface="Calibri Light"/>
              <a:cs typeface="Arial" pitchFamily="34" charset="0"/>
            </a:endParaRPr>
          </a:p>
        </p:txBody>
      </p:sp>
      <p:pic>
        <p:nvPicPr>
          <p:cNvPr id="155653" name="Picture 2"/>
          <p:cNvPicPr>
            <a:picLocks noChangeAspect="1"/>
          </p:cNvPicPr>
          <p:nvPr/>
        </p:nvPicPr>
        <p:blipFill rotWithShape="1">
          <a:blip r:embed="rId3">
            <a:extLst>
              <a:ext uri="{28A0092B-C50C-407E-A947-70E740481C1C}">
                <a14:useLocalDpi xmlns:a14="http://schemas.microsoft.com/office/drawing/2010/main" val="0"/>
              </a:ext>
            </a:extLst>
          </a:blip>
          <a:srcRect b="24595"/>
          <a:stretch/>
        </p:blipFill>
        <p:spPr bwMode="auto">
          <a:xfrm>
            <a:off x="624535" y="1389063"/>
            <a:ext cx="11078633" cy="4028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3" descr="start-gre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88470" y="6138035"/>
            <a:ext cx="2417233"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578089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object 2"/>
          <p:cNvSpPr txBox="1">
            <a:spLocks noChangeArrowheads="1"/>
          </p:cNvSpPr>
          <p:nvPr/>
        </p:nvSpPr>
        <p:spPr bwMode="auto">
          <a:xfrm>
            <a:off x="1471021" y="188640"/>
            <a:ext cx="8887883"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tabLst>
                <a:tab pos="1816100" algn="l"/>
                <a:tab pos="3035300" algn="l"/>
              </a:tabLst>
              <a:defRPr b="1">
                <a:solidFill>
                  <a:schemeClr val="tx1"/>
                </a:solidFill>
                <a:latin typeface="Trebuchet MS" pitchFamily="34" charset="0"/>
              </a:defRPr>
            </a:lvl1pPr>
            <a:lvl2pPr marL="742950" indent="-285750">
              <a:tabLst>
                <a:tab pos="1816100" algn="l"/>
                <a:tab pos="3035300" algn="l"/>
              </a:tabLst>
              <a:defRPr b="1">
                <a:solidFill>
                  <a:schemeClr val="tx1"/>
                </a:solidFill>
                <a:latin typeface="Trebuchet MS" pitchFamily="34" charset="0"/>
              </a:defRPr>
            </a:lvl2pPr>
            <a:lvl3pPr marL="1143000" indent="-228600">
              <a:tabLst>
                <a:tab pos="1816100" algn="l"/>
                <a:tab pos="3035300" algn="l"/>
              </a:tabLst>
              <a:defRPr b="1">
                <a:solidFill>
                  <a:schemeClr val="tx1"/>
                </a:solidFill>
                <a:latin typeface="Trebuchet MS" pitchFamily="34" charset="0"/>
              </a:defRPr>
            </a:lvl3pPr>
            <a:lvl4pPr marL="1600200" indent="-228600">
              <a:tabLst>
                <a:tab pos="1816100" algn="l"/>
                <a:tab pos="3035300" algn="l"/>
              </a:tabLst>
              <a:defRPr b="1">
                <a:solidFill>
                  <a:schemeClr val="tx1"/>
                </a:solidFill>
                <a:latin typeface="Trebuchet MS" pitchFamily="34" charset="0"/>
              </a:defRPr>
            </a:lvl4pPr>
            <a:lvl5pPr marL="2057400" indent="-228600">
              <a:tabLst>
                <a:tab pos="1816100" algn="l"/>
                <a:tab pos="3035300" algn="l"/>
              </a:tabLst>
              <a:defRPr b="1">
                <a:solidFill>
                  <a:schemeClr val="tx1"/>
                </a:solidFill>
                <a:latin typeface="Trebuchet MS" pitchFamily="34" charset="0"/>
              </a:defRPr>
            </a:lvl5pPr>
            <a:lvl6pPr marL="2514600" indent="-228600" algn="ctr" eaLnBrk="0" fontAlgn="base" hangingPunct="0">
              <a:spcBef>
                <a:spcPct val="0"/>
              </a:spcBef>
              <a:spcAft>
                <a:spcPct val="0"/>
              </a:spcAft>
              <a:tabLst>
                <a:tab pos="1816100" algn="l"/>
                <a:tab pos="3035300" algn="l"/>
              </a:tabLst>
              <a:defRPr b="1">
                <a:solidFill>
                  <a:schemeClr val="tx1"/>
                </a:solidFill>
                <a:latin typeface="Trebuchet MS" pitchFamily="34" charset="0"/>
              </a:defRPr>
            </a:lvl6pPr>
            <a:lvl7pPr marL="2971800" indent="-228600" algn="ctr" eaLnBrk="0" fontAlgn="base" hangingPunct="0">
              <a:spcBef>
                <a:spcPct val="0"/>
              </a:spcBef>
              <a:spcAft>
                <a:spcPct val="0"/>
              </a:spcAft>
              <a:tabLst>
                <a:tab pos="1816100" algn="l"/>
                <a:tab pos="3035300" algn="l"/>
              </a:tabLst>
              <a:defRPr b="1">
                <a:solidFill>
                  <a:schemeClr val="tx1"/>
                </a:solidFill>
                <a:latin typeface="Trebuchet MS" pitchFamily="34" charset="0"/>
              </a:defRPr>
            </a:lvl7pPr>
            <a:lvl8pPr marL="3429000" indent="-228600" algn="ctr" eaLnBrk="0" fontAlgn="base" hangingPunct="0">
              <a:spcBef>
                <a:spcPct val="0"/>
              </a:spcBef>
              <a:spcAft>
                <a:spcPct val="0"/>
              </a:spcAft>
              <a:tabLst>
                <a:tab pos="1816100" algn="l"/>
                <a:tab pos="3035300" algn="l"/>
              </a:tabLst>
              <a:defRPr b="1">
                <a:solidFill>
                  <a:schemeClr val="tx1"/>
                </a:solidFill>
                <a:latin typeface="Trebuchet MS" pitchFamily="34" charset="0"/>
              </a:defRPr>
            </a:lvl8pPr>
            <a:lvl9pPr marL="3886200" indent="-228600" algn="ctr" eaLnBrk="0" fontAlgn="base" hangingPunct="0">
              <a:spcBef>
                <a:spcPct val="0"/>
              </a:spcBef>
              <a:spcAft>
                <a:spcPct val="0"/>
              </a:spcAft>
              <a:tabLst>
                <a:tab pos="1816100" algn="l"/>
                <a:tab pos="3035300" algn="l"/>
              </a:tabLst>
              <a:defRPr b="1">
                <a:solidFill>
                  <a:schemeClr val="tx1"/>
                </a:solidFill>
                <a:latin typeface="Trebuchet MS" pitchFamily="34" charset="0"/>
              </a:defRPr>
            </a:lvl9pPr>
          </a:lstStyle>
          <a:p>
            <a:pPr algn="ctr" defTabSz="914400" fontAlgn="base">
              <a:spcBef>
                <a:spcPct val="0"/>
              </a:spcBef>
              <a:spcAft>
                <a:spcPct val="0"/>
              </a:spcAft>
            </a:pPr>
            <a:r>
              <a:rPr lang="fr-FR" sz="3600" b="0" dirty="0" err="1">
                <a:solidFill>
                  <a:prstClr val="black"/>
                </a:solidFill>
                <a:latin typeface="Calibri Light"/>
                <a:cs typeface="Arial" pitchFamily="34" charset="0"/>
              </a:rPr>
              <a:t>Primary</a:t>
            </a:r>
            <a:r>
              <a:rPr lang="fr-FR" sz="3600" b="0" dirty="0">
                <a:solidFill>
                  <a:prstClr val="black"/>
                </a:solidFill>
                <a:latin typeface="Calibri Light"/>
                <a:cs typeface="Arial" pitchFamily="34" charset="0"/>
              </a:rPr>
              <a:t> </a:t>
            </a:r>
            <a:r>
              <a:rPr lang="fr-FR" sz="3600" b="0" dirty="0" err="1">
                <a:solidFill>
                  <a:prstClr val="black"/>
                </a:solidFill>
                <a:latin typeface="Calibri Light"/>
                <a:cs typeface="Arial" pitchFamily="34" charset="0"/>
              </a:rPr>
              <a:t>Endpoint</a:t>
            </a:r>
            <a:r>
              <a:rPr lang="fr-FR" sz="3600" b="0" dirty="0">
                <a:solidFill>
                  <a:prstClr val="black"/>
                </a:solidFill>
                <a:latin typeface="Calibri Light"/>
                <a:cs typeface="Arial" pitchFamily="34" charset="0"/>
              </a:rPr>
              <a:t> by HIV RNA</a:t>
            </a:r>
          </a:p>
          <a:p>
            <a:pPr algn="ctr" defTabSz="914400" fontAlgn="base">
              <a:spcBef>
                <a:spcPct val="0"/>
              </a:spcBef>
              <a:spcAft>
                <a:spcPct val="0"/>
              </a:spcAft>
            </a:pPr>
            <a:r>
              <a:rPr lang="fr-FR" sz="2800" b="0" dirty="0">
                <a:solidFill>
                  <a:prstClr val="black"/>
                </a:solidFill>
                <a:latin typeface="Calibri Light"/>
                <a:cs typeface="Arial" pitchFamily="34" charset="0"/>
              </a:rPr>
              <a:t>Kaplan-Meier </a:t>
            </a:r>
            <a:r>
              <a:rPr lang="fr-FR" sz="2800" b="0" dirty="0" err="1">
                <a:solidFill>
                  <a:prstClr val="black"/>
                </a:solidFill>
                <a:latin typeface="Calibri Light"/>
                <a:cs typeface="Arial" pitchFamily="34" charset="0"/>
              </a:rPr>
              <a:t>Estimates</a:t>
            </a:r>
            <a:endParaRPr lang="es-ES" sz="2800" b="0" dirty="0">
              <a:solidFill>
                <a:prstClr val="black"/>
              </a:solidFill>
              <a:latin typeface="Calibri Light"/>
              <a:cs typeface="Arial" pitchFamily="34" charset="0"/>
            </a:endParaRPr>
          </a:p>
        </p:txBody>
      </p:sp>
      <p:pic>
        <p:nvPicPr>
          <p:cNvPr id="156677" name="Picture 3"/>
          <p:cNvPicPr>
            <a:picLocks noChangeAspect="1"/>
          </p:cNvPicPr>
          <p:nvPr/>
        </p:nvPicPr>
        <p:blipFill rotWithShape="1">
          <a:blip r:embed="rId3">
            <a:extLst>
              <a:ext uri="{28A0092B-C50C-407E-A947-70E740481C1C}">
                <a14:useLocalDpi xmlns:a14="http://schemas.microsoft.com/office/drawing/2010/main" val="0"/>
              </a:ext>
            </a:extLst>
          </a:blip>
          <a:srcRect b="25932"/>
          <a:stretch/>
        </p:blipFill>
        <p:spPr bwMode="auto">
          <a:xfrm>
            <a:off x="402168" y="1409324"/>
            <a:ext cx="10949517" cy="3910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3" descr="start-gre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88470" y="6127750"/>
            <a:ext cx="2417233"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034292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object 2"/>
          <p:cNvSpPr txBox="1">
            <a:spLocks noChangeArrowheads="1"/>
          </p:cNvSpPr>
          <p:nvPr/>
        </p:nvSpPr>
        <p:spPr bwMode="auto">
          <a:xfrm>
            <a:off x="1563157" y="500865"/>
            <a:ext cx="888788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tabLst>
                <a:tab pos="1816100" algn="l"/>
                <a:tab pos="3035300" algn="l"/>
              </a:tabLst>
              <a:defRPr b="1">
                <a:solidFill>
                  <a:schemeClr val="tx1"/>
                </a:solidFill>
                <a:latin typeface="Trebuchet MS" pitchFamily="34" charset="0"/>
              </a:defRPr>
            </a:lvl1pPr>
            <a:lvl2pPr marL="742950" indent="-285750">
              <a:tabLst>
                <a:tab pos="1816100" algn="l"/>
                <a:tab pos="3035300" algn="l"/>
              </a:tabLst>
              <a:defRPr b="1">
                <a:solidFill>
                  <a:schemeClr val="tx1"/>
                </a:solidFill>
                <a:latin typeface="Trebuchet MS" pitchFamily="34" charset="0"/>
              </a:defRPr>
            </a:lvl2pPr>
            <a:lvl3pPr marL="1143000" indent="-228600">
              <a:tabLst>
                <a:tab pos="1816100" algn="l"/>
                <a:tab pos="3035300" algn="l"/>
              </a:tabLst>
              <a:defRPr b="1">
                <a:solidFill>
                  <a:schemeClr val="tx1"/>
                </a:solidFill>
                <a:latin typeface="Trebuchet MS" pitchFamily="34" charset="0"/>
              </a:defRPr>
            </a:lvl3pPr>
            <a:lvl4pPr marL="1600200" indent="-228600">
              <a:tabLst>
                <a:tab pos="1816100" algn="l"/>
                <a:tab pos="3035300" algn="l"/>
              </a:tabLst>
              <a:defRPr b="1">
                <a:solidFill>
                  <a:schemeClr val="tx1"/>
                </a:solidFill>
                <a:latin typeface="Trebuchet MS" pitchFamily="34" charset="0"/>
              </a:defRPr>
            </a:lvl4pPr>
            <a:lvl5pPr marL="2057400" indent="-228600">
              <a:tabLst>
                <a:tab pos="1816100" algn="l"/>
                <a:tab pos="3035300" algn="l"/>
              </a:tabLst>
              <a:defRPr b="1">
                <a:solidFill>
                  <a:schemeClr val="tx1"/>
                </a:solidFill>
                <a:latin typeface="Trebuchet MS" pitchFamily="34" charset="0"/>
              </a:defRPr>
            </a:lvl5pPr>
            <a:lvl6pPr marL="2514600" indent="-228600" algn="ctr" eaLnBrk="0" fontAlgn="base" hangingPunct="0">
              <a:spcBef>
                <a:spcPct val="0"/>
              </a:spcBef>
              <a:spcAft>
                <a:spcPct val="0"/>
              </a:spcAft>
              <a:tabLst>
                <a:tab pos="1816100" algn="l"/>
                <a:tab pos="3035300" algn="l"/>
              </a:tabLst>
              <a:defRPr b="1">
                <a:solidFill>
                  <a:schemeClr val="tx1"/>
                </a:solidFill>
                <a:latin typeface="Trebuchet MS" pitchFamily="34" charset="0"/>
              </a:defRPr>
            </a:lvl6pPr>
            <a:lvl7pPr marL="2971800" indent="-228600" algn="ctr" eaLnBrk="0" fontAlgn="base" hangingPunct="0">
              <a:spcBef>
                <a:spcPct val="0"/>
              </a:spcBef>
              <a:spcAft>
                <a:spcPct val="0"/>
              </a:spcAft>
              <a:tabLst>
                <a:tab pos="1816100" algn="l"/>
                <a:tab pos="3035300" algn="l"/>
              </a:tabLst>
              <a:defRPr b="1">
                <a:solidFill>
                  <a:schemeClr val="tx1"/>
                </a:solidFill>
                <a:latin typeface="Trebuchet MS" pitchFamily="34" charset="0"/>
              </a:defRPr>
            </a:lvl7pPr>
            <a:lvl8pPr marL="3429000" indent="-228600" algn="ctr" eaLnBrk="0" fontAlgn="base" hangingPunct="0">
              <a:spcBef>
                <a:spcPct val="0"/>
              </a:spcBef>
              <a:spcAft>
                <a:spcPct val="0"/>
              </a:spcAft>
              <a:tabLst>
                <a:tab pos="1816100" algn="l"/>
                <a:tab pos="3035300" algn="l"/>
              </a:tabLst>
              <a:defRPr b="1">
                <a:solidFill>
                  <a:schemeClr val="tx1"/>
                </a:solidFill>
                <a:latin typeface="Trebuchet MS" pitchFamily="34" charset="0"/>
              </a:defRPr>
            </a:lvl8pPr>
            <a:lvl9pPr marL="3886200" indent="-228600" algn="ctr" eaLnBrk="0" fontAlgn="base" hangingPunct="0">
              <a:spcBef>
                <a:spcPct val="0"/>
              </a:spcBef>
              <a:spcAft>
                <a:spcPct val="0"/>
              </a:spcAft>
              <a:tabLst>
                <a:tab pos="1816100" algn="l"/>
                <a:tab pos="3035300" algn="l"/>
              </a:tabLst>
              <a:defRPr b="1">
                <a:solidFill>
                  <a:schemeClr val="tx1"/>
                </a:solidFill>
                <a:latin typeface="Trebuchet MS" pitchFamily="34" charset="0"/>
              </a:defRPr>
            </a:lvl9pPr>
          </a:lstStyle>
          <a:p>
            <a:pPr algn="ctr" defTabSz="914400" fontAlgn="base">
              <a:spcBef>
                <a:spcPct val="0"/>
              </a:spcBef>
              <a:spcAft>
                <a:spcPct val="0"/>
              </a:spcAft>
            </a:pPr>
            <a:r>
              <a:rPr lang="fr-FR" sz="3200" b="0" dirty="0" err="1">
                <a:solidFill>
                  <a:prstClr val="black"/>
                </a:solidFill>
                <a:latin typeface="Calibri Light"/>
                <a:cs typeface="Arial" pitchFamily="34" charset="0"/>
              </a:rPr>
              <a:t>Primary</a:t>
            </a:r>
            <a:r>
              <a:rPr lang="fr-FR" sz="3200" b="0" dirty="0">
                <a:solidFill>
                  <a:prstClr val="black"/>
                </a:solidFill>
                <a:latin typeface="Calibri Light"/>
                <a:cs typeface="Arial" pitchFamily="34" charset="0"/>
              </a:rPr>
              <a:t> </a:t>
            </a:r>
            <a:r>
              <a:rPr lang="fr-FR" sz="3200" b="0" dirty="0" err="1">
                <a:solidFill>
                  <a:prstClr val="black"/>
                </a:solidFill>
                <a:latin typeface="Calibri Light"/>
                <a:cs typeface="Arial" pitchFamily="34" charset="0"/>
              </a:rPr>
              <a:t>Endpoint</a:t>
            </a:r>
            <a:r>
              <a:rPr lang="fr-FR" sz="3200" b="0" dirty="0">
                <a:solidFill>
                  <a:prstClr val="black"/>
                </a:solidFill>
                <a:latin typeface="Calibri Light"/>
                <a:cs typeface="Arial" pitchFamily="34" charset="0"/>
              </a:rPr>
              <a:t> by Framingham 10 </a:t>
            </a:r>
            <a:r>
              <a:rPr lang="fr-FR" sz="3200" b="0" dirty="0" err="1">
                <a:solidFill>
                  <a:prstClr val="black"/>
                </a:solidFill>
                <a:latin typeface="Calibri Light"/>
                <a:cs typeface="Arial" pitchFamily="34" charset="0"/>
              </a:rPr>
              <a:t>yr</a:t>
            </a:r>
            <a:r>
              <a:rPr lang="fr-FR" sz="3200" b="0" dirty="0">
                <a:solidFill>
                  <a:prstClr val="black"/>
                </a:solidFill>
                <a:latin typeface="Calibri Light"/>
                <a:cs typeface="Arial" pitchFamily="34" charset="0"/>
              </a:rPr>
              <a:t> CHD </a:t>
            </a:r>
            <a:r>
              <a:rPr lang="fr-FR" sz="3200" b="0" dirty="0" err="1">
                <a:solidFill>
                  <a:prstClr val="black"/>
                </a:solidFill>
                <a:latin typeface="Calibri Light"/>
                <a:cs typeface="Arial" pitchFamily="34" charset="0"/>
              </a:rPr>
              <a:t>risk</a:t>
            </a:r>
            <a:endParaRPr lang="fr-FR" sz="3200" b="0" dirty="0">
              <a:solidFill>
                <a:prstClr val="black"/>
              </a:solidFill>
              <a:latin typeface="Calibri Light"/>
              <a:cs typeface="Arial" pitchFamily="34" charset="0"/>
            </a:endParaRPr>
          </a:p>
        </p:txBody>
      </p:sp>
      <p:pic>
        <p:nvPicPr>
          <p:cNvPr id="157701" name="Picture 2"/>
          <p:cNvPicPr>
            <a:picLocks noChangeAspect="1"/>
          </p:cNvPicPr>
          <p:nvPr/>
        </p:nvPicPr>
        <p:blipFill rotWithShape="1">
          <a:blip r:embed="rId3">
            <a:extLst>
              <a:ext uri="{28A0092B-C50C-407E-A947-70E740481C1C}">
                <a14:useLocalDpi xmlns:a14="http://schemas.microsoft.com/office/drawing/2010/main" val="0"/>
              </a:ext>
            </a:extLst>
          </a:blip>
          <a:srcRect b="23072"/>
          <a:stretch/>
        </p:blipFill>
        <p:spPr bwMode="auto">
          <a:xfrm>
            <a:off x="734665" y="1772816"/>
            <a:ext cx="10545233" cy="3912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3" descr="start-gre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62665" y="6021288"/>
            <a:ext cx="2417233"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948228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4738" name="AutoShape 1"/>
          <p:cNvCxnSpPr>
            <a:cxnSpLocks noChangeShapeType="1"/>
          </p:cNvCxnSpPr>
          <p:nvPr/>
        </p:nvCxnSpPr>
        <p:spPr bwMode="auto">
          <a:xfrm rot="10800000">
            <a:off x="1657379" y="4364038"/>
            <a:ext cx="3219449" cy="0"/>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244739" name="AutoShape 3"/>
          <p:cNvCxnSpPr>
            <a:cxnSpLocks noChangeShapeType="1"/>
          </p:cNvCxnSpPr>
          <p:nvPr/>
        </p:nvCxnSpPr>
        <p:spPr bwMode="auto">
          <a:xfrm>
            <a:off x="3206751" y="3895725"/>
            <a:ext cx="0" cy="457200"/>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244740" name="AutoShape 3"/>
          <p:cNvCxnSpPr>
            <a:cxnSpLocks noChangeShapeType="1"/>
          </p:cNvCxnSpPr>
          <p:nvPr/>
        </p:nvCxnSpPr>
        <p:spPr bwMode="auto">
          <a:xfrm>
            <a:off x="1665817" y="4357688"/>
            <a:ext cx="0" cy="457200"/>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244741" name="AutoShape 3"/>
          <p:cNvCxnSpPr>
            <a:cxnSpLocks noChangeShapeType="1"/>
          </p:cNvCxnSpPr>
          <p:nvPr/>
        </p:nvCxnSpPr>
        <p:spPr bwMode="auto">
          <a:xfrm>
            <a:off x="4866217" y="4357688"/>
            <a:ext cx="0" cy="457200"/>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244742" name="AutoShape 1"/>
          <p:cNvCxnSpPr>
            <a:cxnSpLocks noChangeShapeType="1"/>
          </p:cNvCxnSpPr>
          <p:nvPr/>
        </p:nvCxnSpPr>
        <p:spPr bwMode="auto">
          <a:xfrm>
            <a:off x="6496052" y="2986088"/>
            <a:ext cx="3308349" cy="0"/>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244743" name="AutoShape 1"/>
          <p:cNvCxnSpPr>
            <a:cxnSpLocks noChangeShapeType="1"/>
          </p:cNvCxnSpPr>
          <p:nvPr/>
        </p:nvCxnSpPr>
        <p:spPr bwMode="auto">
          <a:xfrm flipH="1">
            <a:off x="3192113" y="2986088"/>
            <a:ext cx="3308351" cy="0"/>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244744" name="AutoShape 3"/>
          <p:cNvCxnSpPr>
            <a:cxnSpLocks noChangeShapeType="1"/>
          </p:cNvCxnSpPr>
          <p:nvPr/>
        </p:nvCxnSpPr>
        <p:spPr bwMode="auto">
          <a:xfrm>
            <a:off x="6496051" y="2519363"/>
            <a:ext cx="0" cy="457200"/>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244745" name="AutoShape 3"/>
          <p:cNvCxnSpPr>
            <a:cxnSpLocks noChangeShapeType="1"/>
          </p:cNvCxnSpPr>
          <p:nvPr/>
        </p:nvCxnSpPr>
        <p:spPr bwMode="auto">
          <a:xfrm>
            <a:off x="3206751" y="2967038"/>
            <a:ext cx="0" cy="455612"/>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244746" name="AutoShape 3"/>
          <p:cNvCxnSpPr>
            <a:cxnSpLocks noChangeShapeType="1"/>
          </p:cNvCxnSpPr>
          <p:nvPr/>
        </p:nvCxnSpPr>
        <p:spPr bwMode="auto">
          <a:xfrm>
            <a:off x="9785351" y="2967038"/>
            <a:ext cx="0" cy="457200"/>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244747" name="Rectangle 2"/>
          <p:cNvSpPr>
            <a:spLocks noGrp="1" noChangeArrowheads="1"/>
          </p:cNvSpPr>
          <p:nvPr>
            <p:ph type="title"/>
          </p:nvPr>
        </p:nvSpPr>
        <p:spPr/>
        <p:txBody>
          <a:bodyPr/>
          <a:lstStyle/>
          <a:p>
            <a:pPr eaLnBrk="1" hangingPunct="1"/>
            <a:r>
              <a:rPr lang="en-US" altLang="es-ES" sz="3600" dirty="0" smtClean="0"/>
              <a:t>HPTN 052: </a:t>
            </a:r>
            <a:r>
              <a:rPr lang="en-US" altLang="es-ES" sz="3600" dirty="0" err="1" smtClean="0"/>
              <a:t>Transmisión</a:t>
            </a:r>
            <a:r>
              <a:rPr lang="en-US" altLang="es-ES" sz="3600" dirty="0" smtClean="0"/>
              <a:t> de VIH se </a:t>
            </a:r>
            <a:r>
              <a:rPr lang="en-US" altLang="es-ES" sz="3600" dirty="0" err="1" smtClean="0"/>
              <a:t>redujo</a:t>
            </a:r>
            <a:r>
              <a:rPr lang="en-US" altLang="es-ES" sz="3600" dirty="0" smtClean="0"/>
              <a:t> en 96% en </a:t>
            </a:r>
            <a:r>
              <a:rPr lang="en-US" altLang="es-ES" sz="3600" dirty="0" err="1" smtClean="0"/>
              <a:t>parejas</a:t>
            </a:r>
            <a:r>
              <a:rPr lang="en-US" altLang="es-ES" sz="3600" dirty="0" smtClean="0"/>
              <a:t> </a:t>
            </a:r>
            <a:r>
              <a:rPr lang="en-US" altLang="es-ES" sz="3600" dirty="0" err="1" smtClean="0"/>
              <a:t>serodiscordantes</a:t>
            </a:r>
            <a:endParaRPr lang="en-US" altLang="es-ES" sz="3600" dirty="0" smtClean="0"/>
          </a:p>
        </p:txBody>
      </p:sp>
      <p:sp>
        <p:nvSpPr>
          <p:cNvPr id="244748" name="Rectangle 3"/>
          <p:cNvSpPr>
            <a:spLocks noGrp="1" noChangeArrowheads="1"/>
          </p:cNvSpPr>
          <p:nvPr>
            <p:ph idx="1"/>
          </p:nvPr>
        </p:nvSpPr>
        <p:spPr>
          <a:xfrm>
            <a:off x="6856063" y="4505325"/>
            <a:ext cx="4988983" cy="1377950"/>
          </a:xfrm>
        </p:spPr>
        <p:txBody>
          <a:bodyPr/>
          <a:lstStyle/>
          <a:p>
            <a:pPr marL="0" indent="0" eaLnBrk="1" hangingPunct="1">
              <a:buFont typeface="Wingdings" pitchFamily="2" charset="2"/>
              <a:buNone/>
            </a:pPr>
            <a:r>
              <a:rPr lang="en-US" altLang="es-ES" sz="1800" smtClean="0"/>
              <a:t>Single transmission in patient in immediate HAART arm believed </a:t>
            </a:r>
            <a:br>
              <a:rPr lang="en-US" altLang="es-ES" sz="1800" smtClean="0"/>
            </a:br>
            <a:r>
              <a:rPr lang="en-US" altLang="es-ES" sz="1800" smtClean="0"/>
              <a:t>to have occurred close to time therapy began and prior to suppression of genital tract HIV</a:t>
            </a:r>
          </a:p>
        </p:txBody>
      </p:sp>
      <p:sp>
        <p:nvSpPr>
          <p:cNvPr id="244749" name="Text Box 6"/>
          <p:cNvSpPr txBox="1">
            <a:spLocks noChangeArrowheads="1"/>
          </p:cNvSpPr>
          <p:nvPr/>
        </p:nvSpPr>
        <p:spPr bwMode="auto">
          <a:xfrm>
            <a:off x="3617385" y="1919557"/>
            <a:ext cx="5738283" cy="923925"/>
          </a:xfrm>
          <a:prstGeom prst="rect">
            <a:avLst/>
          </a:prstGeom>
          <a:solidFill>
            <a:schemeClr val="tx2"/>
          </a:solidFill>
          <a:ln>
            <a:noFill/>
          </a:ln>
        </p:spPr>
        <p:txBody>
          <a:bodyPr anchor="ct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defTabSz="914400" fontAlgn="base">
              <a:spcBef>
                <a:spcPct val="0"/>
              </a:spcBef>
              <a:spcAft>
                <a:spcPct val="0"/>
              </a:spcAft>
            </a:pPr>
            <a:r>
              <a:rPr lang="en-US" altLang="zh-CN" sz="1800" dirty="0" smtClean="0">
                <a:solidFill>
                  <a:prstClr val="white"/>
                </a:solidFill>
                <a:latin typeface="Arial" pitchFamily="34" charset="0"/>
                <a:cs typeface="Arial" pitchFamily="34" charset="0"/>
              </a:rPr>
              <a:t>Total HIV-1 Transmission Events: 39</a:t>
            </a:r>
          </a:p>
          <a:p>
            <a:pPr algn="ctr" defTabSz="914400" fontAlgn="base">
              <a:spcBef>
                <a:spcPct val="0"/>
              </a:spcBef>
              <a:spcAft>
                <a:spcPct val="0"/>
              </a:spcAft>
            </a:pPr>
            <a:r>
              <a:rPr lang="en-US" altLang="zh-CN" sz="1800" dirty="0" smtClean="0">
                <a:solidFill>
                  <a:prstClr val="white"/>
                </a:solidFill>
                <a:latin typeface="Arial" pitchFamily="34" charset="0"/>
                <a:cs typeface="Arial" pitchFamily="34" charset="0"/>
              </a:rPr>
              <a:t>(4 in immediate arm and </a:t>
            </a:r>
            <a:br>
              <a:rPr lang="en-US" altLang="zh-CN" sz="1800" dirty="0" smtClean="0">
                <a:solidFill>
                  <a:prstClr val="white"/>
                </a:solidFill>
                <a:latin typeface="Arial" pitchFamily="34" charset="0"/>
                <a:cs typeface="Arial" pitchFamily="34" charset="0"/>
              </a:rPr>
            </a:br>
            <a:r>
              <a:rPr lang="en-US" altLang="zh-CN" sz="1800" dirty="0" smtClean="0">
                <a:solidFill>
                  <a:prstClr val="white"/>
                </a:solidFill>
                <a:latin typeface="Arial" pitchFamily="34" charset="0"/>
                <a:cs typeface="Arial" pitchFamily="34" charset="0"/>
              </a:rPr>
              <a:t>35 in delayed arm; </a:t>
            </a:r>
            <a:r>
              <a:rPr lang="en-US" altLang="zh-CN" sz="1800" i="1" dirty="0" smtClean="0">
                <a:solidFill>
                  <a:prstClr val="white"/>
                </a:solidFill>
                <a:latin typeface="Arial" pitchFamily="34" charset="0"/>
                <a:cs typeface="Arial" pitchFamily="34" charset="0"/>
              </a:rPr>
              <a:t>P </a:t>
            </a:r>
            <a:r>
              <a:rPr lang="en-US" altLang="zh-CN" sz="1800" dirty="0" smtClean="0">
                <a:solidFill>
                  <a:prstClr val="white"/>
                </a:solidFill>
                <a:latin typeface="Arial" pitchFamily="34" charset="0"/>
                <a:cs typeface="Arial" pitchFamily="34" charset="0"/>
              </a:rPr>
              <a:t>&lt; .0001)</a:t>
            </a:r>
          </a:p>
        </p:txBody>
      </p:sp>
      <p:sp>
        <p:nvSpPr>
          <p:cNvPr id="244750" name="Text Box 6"/>
          <p:cNvSpPr txBox="1">
            <a:spLocks noChangeArrowheads="1"/>
          </p:cNvSpPr>
          <p:nvPr/>
        </p:nvSpPr>
        <p:spPr bwMode="auto">
          <a:xfrm>
            <a:off x="1640448" y="3125796"/>
            <a:ext cx="3134783" cy="1081087"/>
          </a:xfrm>
          <a:prstGeom prst="rect">
            <a:avLst/>
          </a:prstGeom>
          <a:solidFill>
            <a:schemeClr val="tx2"/>
          </a:solidFill>
          <a:ln>
            <a:noFill/>
          </a:ln>
        </p:spPr>
        <p:txBody>
          <a:bodyPr anchor="ct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defTabSz="914400" fontAlgn="base">
              <a:spcBef>
                <a:spcPct val="0"/>
              </a:spcBef>
              <a:spcAft>
                <a:spcPct val="0"/>
              </a:spcAft>
            </a:pPr>
            <a:r>
              <a:rPr lang="en-US" altLang="zh-CN" sz="1800" dirty="0" smtClean="0">
                <a:solidFill>
                  <a:prstClr val="white"/>
                </a:solidFill>
                <a:latin typeface="Arial" pitchFamily="34" charset="0"/>
                <a:cs typeface="Arial" pitchFamily="34" charset="0"/>
              </a:rPr>
              <a:t>Linked Transmissions: 28</a:t>
            </a:r>
          </a:p>
        </p:txBody>
      </p:sp>
      <p:sp>
        <p:nvSpPr>
          <p:cNvPr id="244751" name="Text Box 6"/>
          <p:cNvSpPr txBox="1">
            <a:spLocks noChangeArrowheads="1"/>
          </p:cNvSpPr>
          <p:nvPr/>
        </p:nvSpPr>
        <p:spPr bwMode="auto">
          <a:xfrm>
            <a:off x="8216900" y="3125796"/>
            <a:ext cx="3134784" cy="1081087"/>
          </a:xfrm>
          <a:prstGeom prst="rect">
            <a:avLst/>
          </a:prstGeom>
          <a:solidFill>
            <a:schemeClr val="tx2"/>
          </a:solidFill>
          <a:ln>
            <a:noFill/>
          </a:ln>
        </p:spPr>
        <p:txBody>
          <a:bodyPr anchor="ct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defTabSz="914400" fontAlgn="base">
              <a:spcBef>
                <a:spcPct val="0"/>
              </a:spcBef>
              <a:spcAft>
                <a:spcPct val="0"/>
              </a:spcAft>
            </a:pPr>
            <a:r>
              <a:rPr lang="en-US" altLang="zh-CN" sz="1800" dirty="0" smtClean="0">
                <a:solidFill>
                  <a:prstClr val="white"/>
                </a:solidFill>
                <a:latin typeface="Arial" pitchFamily="34" charset="0"/>
                <a:cs typeface="Arial" pitchFamily="34" charset="0"/>
              </a:rPr>
              <a:t>Unlinked or TBD Transmissions: 11</a:t>
            </a:r>
          </a:p>
        </p:txBody>
      </p:sp>
      <p:sp>
        <p:nvSpPr>
          <p:cNvPr id="14" name="Right Brace 13"/>
          <p:cNvSpPr/>
          <p:nvPr/>
        </p:nvSpPr>
        <p:spPr>
          <a:xfrm rot="5400000">
            <a:off x="3149919" y="4027358"/>
            <a:ext cx="261937" cy="3234267"/>
          </a:xfrm>
          <a:prstGeom prst="rightBrace">
            <a:avLst>
              <a:gd name="adj1" fmla="val 49822"/>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fontAlgn="base">
              <a:spcBef>
                <a:spcPct val="0"/>
              </a:spcBef>
              <a:spcAft>
                <a:spcPct val="0"/>
              </a:spcAft>
              <a:defRPr/>
            </a:pPr>
            <a:endParaRPr lang="en-US" sz="1800" dirty="0">
              <a:solidFill>
                <a:srgbClr val="FFFFFF"/>
              </a:solidFill>
            </a:endParaRPr>
          </a:p>
        </p:txBody>
      </p:sp>
      <p:sp>
        <p:nvSpPr>
          <p:cNvPr id="244753" name="Title 1"/>
          <p:cNvSpPr txBox="1">
            <a:spLocks/>
          </p:cNvSpPr>
          <p:nvPr/>
        </p:nvSpPr>
        <p:spPr bwMode="auto">
          <a:xfrm>
            <a:off x="823387" y="5645150"/>
            <a:ext cx="49149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defTabSz="914400" fontAlgn="base">
              <a:spcBef>
                <a:spcPct val="0"/>
              </a:spcBef>
              <a:spcAft>
                <a:spcPct val="0"/>
              </a:spcAft>
            </a:pPr>
            <a:r>
              <a:rPr lang="en-US" altLang="es-ES" sz="2000" i="1" smtClean="0">
                <a:solidFill>
                  <a:srgbClr val="000000"/>
                </a:solidFill>
                <a:latin typeface="Arial" pitchFamily="34" charset="0"/>
                <a:cs typeface="Arial" pitchFamily="34" charset="0"/>
              </a:rPr>
              <a:t>P</a:t>
            </a:r>
            <a:r>
              <a:rPr lang="en-US" altLang="es-ES" sz="2000" smtClean="0">
                <a:solidFill>
                  <a:srgbClr val="000000"/>
                </a:solidFill>
                <a:latin typeface="Arial" pitchFamily="34" charset="0"/>
                <a:cs typeface="Arial" pitchFamily="34" charset="0"/>
              </a:rPr>
              <a:t> &lt; .001</a:t>
            </a:r>
          </a:p>
        </p:txBody>
      </p:sp>
      <p:sp>
        <p:nvSpPr>
          <p:cNvPr id="244754" name="Text Box 6"/>
          <p:cNvSpPr txBox="1">
            <a:spLocks noChangeArrowheads="1"/>
          </p:cNvSpPr>
          <p:nvPr/>
        </p:nvSpPr>
        <p:spPr bwMode="auto">
          <a:xfrm>
            <a:off x="3920246" y="4527819"/>
            <a:ext cx="1885951" cy="974725"/>
          </a:xfrm>
          <a:prstGeom prst="rect">
            <a:avLst/>
          </a:prstGeom>
          <a:solidFill>
            <a:schemeClr val="tx2"/>
          </a:solidFill>
          <a:ln>
            <a:noFill/>
          </a:ln>
        </p:spPr>
        <p:txBody>
          <a:bodyPr anchor="ct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defTabSz="914400" fontAlgn="base">
              <a:spcBef>
                <a:spcPct val="0"/>
              </a:spcBef>
              <a:spcAft>
                <a:spcPct val="0"/>
              </a:spcAft>
            </a:pPr>
            <a:r>
              <a:rPr lang="en-US" altLang="zh-CN" sz="1800" dirty="0" smtClean="0">
                <a:solidFill>
                  <a:prstClr val="white"/>
                </a:solidFill>
                <a:latin typeface="Arial" pitchFamily="34" charset="0"/>
                <a:cs typeface="Arial" pitchFamily="34" charset="0"/>
              </a:rPr>
              <a:t>Immediate Arm: </a:t>
            </a:r>
            <a:r>
              <a:rPr lang="en-US" altLang="zh-CN" sz="1800" b="1" dirty="0" smtClean="0">
                <a:solidFill>
                  <a:prstClr val="white"/>
                </a:solidFill>
                <a:latin typeface="Arial" pitchFamily="34" charset="0"/>
                <a:cs typeface="Arial" pitchFamily="34" charset="0"/>
              </a:rPr>
              <a:t>1</a:t>
            </a:r>
          </a:p>
        </p:txBody>
      </p:sp>
      <p:sp>
        <p:nvSpPr>
          <p:cNvPr id="244755" name="Text Box 6"/>
          <p:cNvSpPr txBox="1">
            <a:spLocks noChangeArrowheads="1"/>
          </p:cNvSpPr>
          <p:nvPr/>
        </p:nvSpPr>
        <p:spPr bwMode="auto">
          <a:xfrm>
            <a:off x="742952" y="4527819"/>
            <a:ext cx="1885949" cy="955675"/>
          </a:xfrm>
          <a:prstGeom prst="rect">
            <a:avLst/>
          </a:prstGeom>
          <a:solidFill>
            <a:schemeClr val="tx2"/>
          </a:solidFill>
          <a:ln>
            <a:noFill/>
          </a:ln>
        </p:spPr>
        <p:txBody>
          <a:bodyPr anchor="ct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defTabSz="914400" fontAlgn="base">
              <a:spcBef>
                <a:spcPct val="0"/>
              </a:spcBef>
              <a:spcAft>
                <a:spcPct val="0"/>
              </a:spcAft>
            </a:pPr>
            <a:r>
              <a:rPr lang="en-US" altLang="zh-CN" sz="1800" dirty="0" smtClean="0">
                <a:solidFill>
                  <a:prstClr val="white"/>
                </a:solidFill>
                <a:latin typeface="Arial" pitchFamily="34" charset="0"/>
                <a:cs typeface="Arial" pitchFamily="34" charset="0"/>
              </a:rPr>
              <a:t>Delayed Arm: </a:t>
            </a:r>
            <a:r>
              <a:rPr lang="en-US" altLang="zh-CN" sz="1800" b="1" dirty="0" smtClean="0">
                <a:solidFill>
                  <a:prstClr val="white"/>
                </a:solidFill>
                <a:latin typeface="Arial" pitchFamily="34" charset="0"/>
                <a:cs typeface="Arial" pitchFamily="34" charset="0"/>
              </a:rPr>
              <a:t>27</a:t>
            </a:r>
          </a:p>
        </p:txBody>
      </p:sp>
      <p:cxnSp>
        <p:nvCxnSpPr>
          <p:cNvPr id="11284" name="Straight Arrow Connector 25"/>
          <p:cNvCxnSpPr>
            <a:cxnSpLocks noChangeShapeType="1"/>
          </p:cNvCxnSpPr>
          <p:nvPr/>
        </p:nvCxnSpPr>
        <p:spPr bwMode="auto">
          <a:xfrm flipV="1">
            <a:off x="5892831" y="4645025"/>
            <a:ext cx="903817" cy="393700"/>
          </a:xfrm>
          <a:prstGeom prst="straightConnector1">
            <a:avLst/>
          </a:prstGeom>
          <a:noFill/>
          <a:ln w="28575" algn="ctr">
            <a:solidFill>
              <a:schemeClr val="accent3"/>
            </a:solidFill>
            <a:round/>
            <a:headEnd/>
            <a:tailEnd type="triangle" w="med" len="med"/>
          </a:ln>
          <a:extLst/>
        </p:spPr>
      </p:cxnSp>
      <p:sp>
        <p:nvSpPr>
          <p:cNvPr id="244757" name="Text Box 11"/>
          <p:cNvSpPr txBox="1">
            <a:spLocks noChangeArrowheads="1"/>
          </p:cNvSpPr>
          <p:nvPr/>
        </p:nvSpPr>
        <p:spPr bwMode="auto">
          <a:xfrm>
            <a:off x="381000" y="6129607"/>
            <a:ext cx="11415184"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914400" fontAlgn="base">
              <a:spcBef>
                <a:spcPct val="0"/>
              </a:spcBef>
              <a:spcAft>
                <a:spcPct val="0"/>
              </a:spcAft>
            </a:pPr>
            <a:r>
              <a:rPr lang="en-US" altLang="es-ES" sz="1400" smtClean="0">
                <a:solidFill>
                  <a:srgbClr val="CDCDCF"/>
                </a:solidFill>
                <a:latin typeface="Arial" pitchFamily="34" charset="0"/>
                <a:cs typeface="Arial" pitchFamily="34" charset="0"/>
              </a:rPr>
              <a:t/>
            </a:r>
            <a:br>
              <a:rPr lang="en-US" altLang="es-ES" sz="1400" smtClean="0">
                <a:solidFill>
                  <a:srgbClr val="CDCDCF"/>
                </a:solidFill>
                <a:latin typeface="Arial" pitchFamily="34" charset="0"/>
                <a:cs typeface="Arial" pitchFamily="34" charset="0"/>
              </a:rPr>
            </a:br>
            <a:r>
              <a:rPr lang="en-US" altLang="es-ES" sz="1400" smtClean="0">
                <a:solidFill>
                  <a:srgbClr val="000000"/>
                </a:solidFill>
                <a:latin typeface="Arial" pitchFamily="34" charset="0"/>
                <a:cs typeface="Arial" pitchFamily="34" charset="0"/>
              </a:rPr>
              <a:t>Cohen MS, et al. N Engl J Med. 2011;365: 493-505..</a:t>
            </a:r>
          </a:p>
        </p:txBody>
      </p:sp>
    </p:spTree>
    <p:extLst>
      <p:ext uri="{BB962C8B-B14F-4D97-AF65-F5344CB8AC3E}">
        <p14:creationId xmlns:p14="http://schemas.microsoft.com/office/powerpoint/2010/main" val="237502000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1"/>
          <p:cNvSpPr>
            <a:spLocks noGrp="1" noChangeArrowheads="1"/>
          </p:cNvSpPr>
          <p:nvPr>
            <p:ph type="title" idx="4294967295"/>
          </p:nvPr>
        </p:nvSpPr>
        <p:spPr>
          <a:xfrm>
            <a:off x="609603" y="238401"/>
            <a:ext cx="10872788" cy="1103313"/>
          </a:xfrm>
        </p:spPr>
        <p:txBody>
          <a:bodyPr/>
          <a:lstStyle/>
          <a:p>
            <a:pPr eaLnBrk="1" hangingPunct="1">
              <a:lnSpc>
                <a:spcPct val="100000"/>
              </a:lnSpc>
              <a:tabLst>
                <a:tab pos="44926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pPr>
            <a:r>
              <a:rPr lang="pt-BR" sz="3700" smtClean="0">
                <a:solidFill>
                  <a:srgbClr val="000000"/>
                </a:solidFill>
                <a:latin typeface="Calibri" pitchFamily="34" charset="0"/>
              </a:rPr>
              <a:t>PARTNER2: HIV Risk in Serodiscordant MSM Partners</a:t>
            </a:r>
          </a:p>
        </p:txBody>
      </p:sp>
      <p:sp>
        <p:nvSpPr>
          <p:cNvPr id="199683" name="Text Box 2"/>
          <p:cNvSpPr txBox="1">
            <a:spLocks noChangeArrowheads="1"/>
          </p:cNvSpPr>
          <p:nvPr/>
        </p:nvSpPr>
        <p:spPr bwMode="auto">
          <a:xfrm>
            <a:off x="605021" y="1512888"/>
            <a:ext cx="10877551" cy="4649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45721" bIns="45721"/>
          <a:lstStyle>
            <a:lvl1pPr marL="342900" indent="-341313" eaLnBrk="0" hangingPunct="0">
              <a:lnSpc>
                <a:spcPct val="94000"/>
              </a:lnSpc>
              <a:buClr>
                <a:srgbClr val="000000"/>
              </a:buClr>
              <a:buSzPct val="100000"/>
              <a:buFont typeface="Times New Roman"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chemeClr val="tx1"/>
                </a:solidFill>
                <a:latin typeface="Arial" pitchFamily="34" charset="0"/>
                <a:ea typeface="WenQuanYi Micro Hei"/>
                <a:cs typeface="WenQuanYi Micro Hei"/>
              </a:defRPr>
            </a:lvl1pPr>
            <a:lvl2pPr indent="-284163" eaLnBrk="0" hangingPunct="0">
              <a:lnSpc>
                <a:spcPct val="94000"/>
              </a:lnSpc>
              <a:buClr>
                <a:srgbClr val="000000"/>
              </a:buClr>
              <a:buSzPct val="100000"/>
              <a:buFont typeface="Times New Roman"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chemeClr val="tx1"/>
                </a:solidFill>
                <a:latin typeface="Arial" pitchFamily="34" charset="0"/>
                <a:ea typeface="WenQuanYi Micro Hei"/>
                <a:cs typeface="WenQuanYi Micro Hei"/>
              </a:defRPr>
            </a:lvl2pPr>
            <a:lvl3pPr marL="1143000" eaLnBrk="0" hangingPunct="0">
              <a:lnSpc>
                <a:spcPct val="94000"/>
              </a:lnSpc>
              <a:buClr>
                <a:srgbClr val="000000"/>
              </a:buClr>
              <a:buSzPct val="100000"/>
              <a:buFont typeface="Times New Roman"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chemeClr val="tx1"/>
                </a:solidFill>
                <a:latin typeface="Arial" pitchFamily="34" charset="0"/>
                <a:ea typeface="WenQuanYi Micro Hei"/>
                <a:cs typeface="WenQuanYi Micro Hei"/>
              </a:defRPr>
            </a:lvl3pPr>
            <a:lvl4pPr marL="1600200" eaLnBrk="0" hangingPunct="0">
              <a:lnSpc>
                <a:spcPct val="94000"/>
              </a:lnSpc>
              <a:buClr>
                <a:srgbClr val="000000"/>
              </a:buClr>
              <a:buSzPct val="100000"/>
              <a:buFont typeface="Times New Roman"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chemeClr val="tx1"/>
                </a:solidFill>
                <a:latin typeface="Arial" pitchFamily="34" charset="0"/>
                <a:ea typeface="WenQuanYi Micro Hei"/>
                <a:cs typeface="WenQuanYi Micro Hei"/>
              </a:defRPr>
            </a:lvl4pPr>
            <a:lvl5pPr marL="2057400" eaLnBrk="0" hangingPunct="0">
              <a:lnSpc>
                <a:spcPct val="94000"/>
              </a:lnSpc>
              <a:buClr>
                <a:srgbClr val="000000"/>
              </a:buClr>
              <a:buSzPct val="100000"/>
              <a:buFont typeface="Times New Roman"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chemeClr val="tx1"/>
                </a:solidFill>
                <a:latin typeface="Arial" pitchFamily="34" charset="0"/>
                <a:ea typeface="WenQuanYi Micro Hei"/>
                <a:cs typeface="WenQuanYi Micro Hei"/>
              </a:defRPr>
            </a:lvl5pPr>
            <a:lvl6pPr marL="2514600" indent="-228600" defTabSz="449263" eaLnBrk="0" fontAlgn="base" hangingPunct="0">
              <a:lnSpc>
                <a:spcPct val="94000"/>
              </a:lnSpc>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chemeClr val="tx1"/>
                </a:solidFill>
                <a:latin typeface="Arial" pitchFamily="34" charset="0"/>
                <a:ea typeface="WenQuanYi Micro Hei"/>
                <a:cs typeface="WenQuanYi Micro Hei"/>
              </a:defRPr>
            </a:lvl6pPr>
            <a:lvl7pPr marL="2971800" indent="-228600" defTabSz="449263" eaLnBrk="0" fontAlgn="base" hangingPunct="0">
              <a:lnSpc>
                <a:spcPct val="94000"/>
              </a:lnSpc>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chemeClr val="tx1"/>
                </a:solidFill>
                <a:latin typeface="Arial" pitchFamily="34" charset="0"/>
                <a:ea typeface="WenQuanYi Micro Hei"/>
                <a:cs typeface="WenQuanYi Micro Hei"/>
              </a:defRPr>
            </a:lvl7pPr>
            <a:lvl8pPr marL="3429000" indent="-228600" defTabSz="449263" eaLnBrk="0" fontAlgn="base" hangingPunct="0">
              <a:lnSpc>
                <a:spcPct val="94000"/>
              </a:lnSpc>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chemeClr val="tx1"/>
                </a:solidFill>
                <a:latin typeface="Arial" pitchFamily="34" charset="0"/>
                <a:ea typeface="WenQuanYi Micro Hei"/>
                <a:cs typeface="WenQuanYi Micro Hei"/>
              </a:defRPr>
            </a:lvl8pPr>
            <a:lvl9pPr marL="3886200" indent="-228600" defTabSz="449263" eaLnBrk="0" fontAlgn="base" hangingPunct="0">
              <a:lnSpc>
                <a:spcPct val="94000"/>
              </a:lnSpc>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chemeClr val="tx1"/>
                </a:solidFill>
                <a:latin typeface="Arial" pitchFamily="34" charset="0"/>
                <a:ea typeface="WenQuanYi Micro Hei"/>
                <a:cs typeface="WenQuanYi Micro Hei"/>
              </a:defRPr>
            </a:lvl9pPr>
          </a:lstStyle>
          <a:p>
            <a:pPr defTabSz="449263" eaLnBrk="1" fontAlgn="base" hangingPunct="1">
              <a:lnSpc>
                <a:spcPct val="90000"/>
              </a:lnSpc>
              <a:spcBef>
                <a:spcPts val="1000"/>
              </a:spcBef>
              <a:spcAft>
                <a:spcPts val="700"/>
              </a:spcAft>
              <a:buFont typeface="Wingdings" pitchFamily="2" charset="2"/>
              <a:buChar char=""/>
            </a:pPr>
            <a:r>
              <a:rPr lang="pt-BR" sz="2400" dirty="0" err="1" smtClean="0">
                <a:solidFill>
                  <a:srgbClr val="000000"/>
                </a:solidFill>
                <a:latin typeface="Calibri" pitchFamily="34" charset="0"/>
              </a:rPr>
              <a:t>Multicenter</a:t>
            </a:r>
            <a:r>
              <a:rPr lang="pt-BR" sz="2400" dirty="0" smtClean="0">
                <a:solidFill>
                  <a:srgbClr val="000000"/>
                </a:solidFill>
                <a:latin typeface="Calibri" pitchFamily="34" charset="0"/>
              </a:rPr>
              <a:t>, </a:t>
            </a:r>
            <a:r>
              <a:rPr lang="pt-BR" sz="2400" dirty="0" err="1" smtClean="0">
                <a:solidFill>
                  <a:srgbClr val="000000"/>
                </a:solidFill>
                <a:latin typeface="Calibri" pitchFamily="34" charset="0"/>
              </a:rPr>
              <a:t>observational</a:t>
            </a:r>
            <a:r>
              <a:rPr lang="pt-BR" sz="2400" dirty="0" smtClean="0">
                <a:solidFill>
                  <a:srgbClr val="000000"/>
                </a:solidFill>
                <a:latin typeface="Calibri" pitchFamily="34" charset="0"/>
              </a:rPr>
              <a:t>, </a:t>
            </a:r>
            <a:r>
              <a:rPr lang="pt-BR" sz="2400" dirty="0" err="1" smtClean="0">
                <a:solidFill>
                  <a:srgbClr val="000000"/>
                </a:solidFill>
                <a:latin typeface="Calibri" pitchFamily="34" charset="0"/>
              </a:rPr>
              <a:t>prospective</a:t>
            </a:r>
            <a:r>
              <a:rPr lang="pt-BR" sz="2400" dirty="0" smtClean="0">
                <a:solidFill>
                  <a:srgbClr val="000000"/>
                </a:solidFill>
                <a:latin typeface="Calibri" pitchFamily="34" charset="0"/>
              </a:rPr>
              <a:t> </a:t>
            </a:r>
            <a:r>
              <a:rPr lang="pt-BR" sz="2400" dirty="0" err="1" smtClean="0">
                <a:solidFill>
                  <a:srgbClr val="000000"/>
                </a:solidFill>
                <a:latin typeface="Calibri" pitchFamily="34" charset="0"/>
              </a:rPr>
              <a:t>study</a:t>
            </a:r>
            <a:r>
              <a:rPr lang="pt-BR" sz="2400" dirty="0" smtClean="0">
                <a:solidFill>
                  <a:srgbClr val="000000"/>
                </a:solidFill>
                <a:latin typeface="Calibri" pitchFamily="34" charset="0"/>
              </a:rPr>
              <a:t> </a:t>
            </a:r>
            <a:r>
              <a:rPr lang="pt-BR" sz="2400" dirty="0" err="1" smtClean="0">
                <a:solidFill>
                  <a:srgbClr val="000000"/>
                </a:solidFill>
                <a:latin typeface="Calibri" pitchFamily="34" charset="0"/>
              </a:rPr>
              <a:t>of</a:t>
            </a:r>
            <a:r>
              <a:rPr lang="pt-BR" sz="2400" dirty="0" smtClean="0">
                <a:solidFill>
                  <a:srgbClr val="000000"/>
                </a:solidFill>
                <a:latin typeface="Calibri" pitchFamily="34" charset="0"/>
              </a:rPr>
              <a:t> HIV </a:t>
            </a:r>
            <a:r>
              <a:rPr lang="pt-BR" sz="2400" dirty="0" err="1" smtClean="0">
                <a:solidFill>
                  <a:srgbClr val="000000"/>
                </a:solidFill>
                <a:latin typeface="Calibri" pitchFamily="34" charset="0"/>
              </a:rPr>
              <a:t>serodiscordant</a:t>
            </a:r>
            <a:r>
              <a:rPr lang="pt-BR" sz="2400" dirty="0" smtClean="0">
                <a:solidFill>
                  <a:srgbClr val="000000"/>
                </a:solidFill>
                <a:latin typeface="Calibri" pitchFamily="34" charset="0"/>
              </a:rPr>
              <a:t> </a:t>
            </a:r>
            <a:r>
              <a:rPr lang="pt-BR" sz="2400" dirty="0" err="1" smtClean="0">
                <a:solidFill>
                  <a:srgbClr val="000000"/>
                </a:solidFill>
                <a:latin typeface="Calibri" pitchFamily="34" charset="0"/>
              </a:rPr>
              <a:t>couples</a:t>
            </a:r>
            <a:r>
              <a:rPr lang="pt-BR" sz="2400" dirty="0" smtClean="0">
                <a:solidFill>
                  <a:srgbClr val="000000"/>
                </a:solidFill>
                <a:latin typeface="Calibri" pitchFamily="34" charset="0"/>
              </a:rPr>
              <a:t> in </a:t>
            </a:r>
            <a:r>
              <a:rPr lang="pt-BR" sz="2400" dirty="0" err="1" smtClean="0">
                <a:solidFill>
                  <a:srgbClr val="000000"/>
                </a:solidFill>
                <a:latin typeface="Calibri" pitchFamily="34" charset="0"/>
              </a:rPr>
              <a:t>which</a:t>
            </a:r>
            <a:r>
              <a:rPr lang="pt-BR" sz="2400" dirty="0" smtClean="0">
                <a:solidFill>
                  <a:srgbClr val="000000"/>
                </a:solidFill>
                <a:latin typeface="Calibri" pitchFamily="34" charset="0"/>
              </a:rPr>
              <a:t> </a:t>
            </a:r>
            <a:r>
              <a:rPr lang="pt-BR" sz="2400" dirty="0" err="1" smtClean="0">
                <a:solidFill>
                  <a:srgbClr val="000000"/>
                </a:solidFill>
                <a:latin typeface="Calibri" pitchFamily="34" charset="0"/>
              </a:rPr>
              <a:t>the</a:t>
            </a:r>
            <a:r>
              <a:rPr lang="pt-BR" sz="2400" dirty="0" smtClean="0">
                <a:solidFill>
                  <a:srgbClr val="000000"/>
                </a:solidFill>
                <a:latin typeface="Calibri" pitchFamily="34" charset="0"/>
              </a:rPr>
              <a:t> HIV-positive </a:t>
            </a:r>
            <a:r>
              <a:rPr lang="pt-BR" sz="2400" dirty="0" err="1" smtClean="0">
                <a:solidFill>
                  <a:srgbClr val="000000"/>
                </a:solidFill>
                <a:latin typeface="Calibri" pitchFamily="34" charset="0"/>
              </a:rPr>
              <a:t>partners</a:t>
            </a:r>
            <a:r>
              <a:rPr lang="pt-BR" sz="2400" dirty="0" smtClean="0">
                <a:solidFill>
                  <a:srgbClr val="000000"/>
                </a:solidFill>
                <a:latin typeface="Calibri" pitchFamily="34" charset="0"/>
              </a:rPr>
              <a:t> </a:t>
            </a:r>
            <a:r>
              <a:rPr lang="pt-BR" sz="2400" dirty="0" err="1" smtClean="0">
                <a:solidFill>
                  <a:srgbClr val="000000"/>
                </a:solidFill>
                <a:latin typeface="Calibri" pitchFamily="34" charset="0"/>
              </a:rPr>
              <a:t>received</a:t>
            </a:r>
            <a:r>
              <a:rPr lang="pt-BR" sz="2400" dirty="0" smtClean="0">
                <a:solidFill>
                  <a:srgbClr val="000000"/>
                </a:solidFill>
                <a:latin typeface="Calibri" pitchFamily="34" charset="0"/>
              </a:rPr>
              <a:t> </a:t>
            </a:r>
            <a:r>
              <a:rPr lang="pt-BR" sz="2400" dirty="0" err="1" smtClean="0">
                <a:solidFill>
                  <a:srgbClr val="000000"/>
                </a:solidFill>
                <a:latin typeface="Calibri" pitchFamily="34" charset="0"/>
              </a:rPr>
              <a:t>suppressive</a:t>
            </a:r>
            <a:r>
              <a:rPr lang="pt-BR" sz="2400" dirty="0" smtClean="0">
                <a:solidFill>
                  <a:srgbClr val="000000"/>
                </a:solidFill>
                <a:latin typeface="Calibri" pitchFamily="34" charset="0"/>
              </a:rPr>
              <a:t> ART </a:t>
            </a:r>
          </a:p>
          <a:p>
            <a:pPr marL="742950" lvl="1" defTabSz="449263" eaLnBrk="1" fontAlgn="base" hangingPunct="1">
              <a:lnSpc>
                <a:spcPct val="100000"/>
              </a:lnSpc>
              <a:spcBef>
                <a:spcPts val="1000"/>
              </a:spcBef>
              <a:spcAft>
                <a:spcPts val="700"/>
              </a:spcAft>
              <a:buFont typeface="Arial" pitchFamily="34" charset="0"/>
              <a:buChar char="‒"/>
            </a:pPr>
            <a:r>
              <a:rPr lang="pt-BR" sz="2200" dirty="0" smtClean="0">
                <a:solidFill>
                  <a:srgbClr val="000000"/>
                </a:solidFill>
                <a:latin typeface="Calibri" pitchFamily="34" charset="0"/>
              </a:rPr>
              <a:t>PARTNER1: 2010-2014 (MSM </a:t>
            </a:r>
            <a:r>
              <a:rPr lang="pt-BR" sz="2200" dirty="0" err="1" smtClean="0">
                <a:solidFill>
                  <a:srgbClr val="000000"/>
                </a:solidFill>
                <a:latin typeface="Calibri" pitchFamily="34" charset="0"/>
              </a:rPr>
              <a:t>and</a:t>
            </a:r>
            <a:r>
              <a:rPr lang="pt-BR" sz="2200" dirty="0" smtClean="0">
                <a:solidFill>
                  <a:srgbClr val="000000"/>
                </a:solidFill>
                <a:latin typeface="Calibri" pitchFamily="34" charset="0"/>
              </a:rPr>
              <a:t> </a:t>
            </a:r>
            <a:r>
              <a:rPr lang="pt-BR" sz="2200" dirty="0" err="1" smtClean="0">
                <a:solidFill>
                  <a:srgbClr val="000000"/>
                </a:solidFill>
                <a:latin typeface="Calibri" pitchFamily="34" charset="0"/>
              </a:rPr>
              <a:t>heterosexuals</a:t>
            </a:r>
            <a:r>
              <a:rPr lang="pt-BR" sz="2200" dirty="0" smtClean="0">
                <a:solidFill>
                  <a:srgbClr val="000000"/>
                </a:solidFill>
                <a:latin typeface="Calibri" pitchFamily="34" charset="0"/>
              </a:rPr>
              <a:t>)</a:t>
            </a:r>
          </a:p>
          <a:p>
            <a:pPr marL="742950" lvl="1" defTabSz="449263" eaLnBrk="1" fontAlgn="base" hangingPunct="1">
              <a:lnSpc>
                <a:spcPct val="100000"/>
              </a:lnSpc>
              <a:spcBef>
                <a:spcPts val="1000"/>
              </a:spcBef>
              <a:spcAft>
                <a:spcPts val="700"/>
              </a:spcAft>
              <a:buFont typeface="Arial" pitchFamily="34" charset="0"/>
              <a:buChar char="‒"/>
            </a:pPr>
            <a:r>
              <a:rPr lang="pt-BR" sz="2200" dirty="0" smtClean="0">
                <a:solidFill>
                  <a:srgbClr val="FF0000"/>
                </a:solidFill>
                <a:latin typeface="Calibri" pitchFamily="34" charset="0"/>
              </a:rPr>
              <a:t>PARTNER2: 2014-2018 (MSM </a:t>
            </a:r>
            <a:r>
              <a:rPr lang="pt-BR" sz="2200" dirty="0" err="1" smtClean="0">
                <a:solidFill>
                  <a:srgbClr val="FF0000"/>
                </a:solidFill>
                <a:latin typeface="Calibri" pitchFamily="34" charset="0"/>
              </a:rPr>
              <a:t>only</a:t>
            </a:r>
            <a:r>
              <a:rPr lang="pt-BR" sz="2200" dirty="0" smtClean="0">
                <a:solidFill>
                  <a:srgbClr val="FF0000"/>
                </a:solidFill>
                <a:latin typeface="Calibri" pitchFamily="34" charset="0"/>
              </a:rPr>
              <a:t>)</a:t>
            </a:r>
          </a:p>
          <a:p>
            <a:pPr defTabSz="449263" eaLnBrk="1" fontAlgn="base" hangingPunct="1">
              <a:lnSpc>
                <a:spcPct val="90000"/>
              </a:lnSpc>
              <a:spcBef>
                <a:spcPts val="1000"/>
              </a:spcBef>
              <a:spcAft>
                <a:spcPts val="700"/>
              </a:spcAft>
              <a:buFont typeface="Wingdings" pitchFamily="2" charset="2"/>
              <a:buChar char=""/>
            </a:pPr>
            <a:r>
              <a:rPr lang="pt-BR" sz="2400" dirty="0" err="1" smtClean="0">
                <a:solidFill>
                  <a:srgbClr val="000000"/>
                </a:solidFill>
                <a:latin typeface="Calibri" pitchFamily="34" charset="0"/>
              </a:rPr>
              <a:t>Primary</a:t>
            </a:r>
            <a:r>
              <a:rPr lang="pt-BR" sz="2400" dirty="0" smtClean="0">
                <a:solidFill>
                  <a:srgbClr val="000000"/>
                </a:solidFill>
                <a:latin typeface="Calibri" pitchFamily="34" charset="0"/>
              </a:rPr>
              <a:t> </a:t>
            </a:r>
            <a:r>
              <a:rPr lang="pt-BR" sz="2400" dirty="0" err="1" smtClean="0">
                <a:solidFill>
                  <a:srgbClr val="000000"/>
                </a:solidFill>
                <a:latin typeface="Calibri" pitchFamily="34" charset="0"/>
              </a:rPr>
              <a:t>aim</a:t>
            </a:r>
            <a:r>
              <a:rPr lang="pt-BR" sz="2400" dirty="0" smtClean="0">
                <a:solidFill>
                  <a:srgbClr val="000000"/>
                </a:solidFill>
                <a:latin typeface="Calibri" pitchFamily="34" charset="0"/>
              </a:rPr>
              <a:t>: </a:t>
            </a:r>
            <a:r>
              <a:rPr lang="pt-BR" sz="2400" dirty="0" err="1" smtClean="0">
                <a:solidFill>
                  <a:srgbClr val="000000"/>
                </a:solidFill>
                <a:latin typeface="Calibri" pitchFamily="34" charset="0"/>
              </a:rPr>
              <a:t>estimate</a:t>
            </a:r>
            <a:r>
              <a:rPr lang="pt-BR" sz="2400" dirty="0" smtClean="0">
                <a:solidFill>
                  <a:srgbClr val="000000"/>
                </a:solidFill>
                <a:latin typeface="Calibri" pitchFamily="34" charset="0"/>
              </a:rPr>
              <a:t> </a:t>
            </a:r>
            <a:r>
              <a:rPr lang="pt-BR" sz="2400" dirty="0" err="1" smtClean="0">
                <a:solidFill>
                  <a:srgbClr val="000000"/>
                </a:solidFill>
                <a:latin typeface="Calibri" pitchFamily="34" charset="0"/>
              </a:rPr>
              <a:t>within-couple</a:t>
            </a:r>
            <a:r>
              <a:rPr lang="pt-BR" sz="2400" dirty="0" smtClean="0">
                <a:solidFill>
                  <a:srgbClr val="000000"/>
                </a:solidFill>
                <a:latin typeface="Calibri" pitchFamily="34" charset="0"/>
              </a:rPr>
              <a:t> HIV </a:t>
            </a:r>
            <a:r>
              <a:rPr lang="pt-BR" sz="2400" dirty="0" err="1" smtClean="0">
                <a:solidFill>
                  <a:srgbClr val="000000"/>
                </a:solidFill>
                <a:latin typeface="Calibri" pitchFamily="34" charset="0"/>
              </a:rPr>
              <a:t>transmission</a:t>
            </a:r>
            <a:r>
              <a:rPr lang="pt-BR" sz="2400" dirty="0" smtClean="0">
                <a:solidFill>
                  <a:srgbClr val="000000"/>
                </a:solidFill>
                <a:latin typeface="Calibri" pitchFamily="34" charset="0"/>
              </a:rPr>
              <a:t> </a:t>
            </a:r>
            <a:r>
              <a:rPr lang="pt-BR" sz="2400" dirty="0" err="1" smtClean="0">
                <a:solidFill>
                  <a:srgbClr val="000000"/>
                </a:solidFill>
                <a:latin typeface="Calibri" pitchFamily="34" charset="0"/>
              </a:rPr>
              <a:t>risk</a:t>
            </a:r>
            <a:r>
              <a:rPr lang="pt-BR" sz="2400" dirty="0" smtClean="0">
                <a:solidFill>
                  <a:srgbClr val="000000"/>
                </a:solidFill>
                <a:latin typeface="Calibri" pitchFamily="34" charset="0"/>
              </a:rPr>
              <a:t> for </a:t>
            </a:r>
            <a:r>
              <a:rPr lang="pt-BR" sz="2400" dirty="0" err="1" smtClean="0">
                <a:solidFill>
                  <a:srgbClr val="000000"/>
                </a:solidFill>
                <a:latin typeface="Calibri" pitchFamily="34" charset="0"/>
              </a:rPr>
              <a:t>serodiscordant</a:t>
            </a:r>
            <a:r>
              <a:rPr lang="pt-BR" sz="2400" dirty="0" smtClean="0">
                <a:solidFill>
                  <a:srgbClr val="000000"/>
                </a:solidFill>
                <a:latin typeface="Calibri" pitchFamily="34" charset="0"/>
              </a:rPr>
              <a:t> MSM </a:t>
            </a:r>
            <a:r>
              <a:rPr lang="pt-BR" sz="2400" dirty="0" err="1" smtClean="0">
                <a:solidFill>
                  <a:srgbClr val="000000"/>
                </a:solidFill>
                <a:latin typeface="Calibri" pitchFamily="34" charset="0"/>
              </a:rPr>
              <a:t>having</a:t>
            </a:r>
            <a:r>
              <a:rPr lang="pt-BR" sz="2400" dirty="0" smtClean="0">
                <a:solidFill>
                  <a:srgbClr val="000000"/>
                </a:solidFill>
                <a:latin typeface="Calibri" pitchFamily="34" charset="0"/>
              </a:rPr>
              <a:t> </a:t>
            </a:r>
            <a:r>
              <a:rPr lang="pt-BR" sz="2400" dirty="0" err="1" smtClean="0">
                <a:solidFill>
                  <a:srgbClr val="000000"/>
                </a:solidFill>
                <a:latin typeface="Calibri" pitchFamily="34" charset="0"/>
              </a:rPr>
              <a:t>condomless</a:t>
            </a:r>
            <a:r>
              <a:rPr lang="pt-BR" sz="2400" dirty="0" smtClean="0">
                <a:solidFill>
                  <a:srgbClr val="000000"/>
                </a:solidFill>
                <a:latin typeface="Calibri" pitchFamily="34" charset="0"/>
              </a:rPr>
              <a:t> sex </a:t>
            </a:r>
            <a:r>
              <a:rPr lang="pt-BR" sz="2400" dirty="0" err="1" smtClean="0">
                <a:solidFill>
                  <a:srgbClr val="000000"/>
                </a:solidFill>
                <a:latin typeface="Calibri" pitchFamily="34" charset="0"/>
              </a:rPr>
              <a:t>while</a:t>
            </a:r>
            <a:r>
              <a:rPr lang="pt-BR" sz="2400" dirty="0" smtClean="0">
                <a:solidFill>
                  <a:srgbClr val="000000"/>
                </a:solidFill>
                <a:latin typeface="Calibri" pitchFamily="34" charset="0"/>
              </a:rPr>
              <a:t> HIV-positive </a:t>
            </a:r>
            <a:r>
              <a:rPr lang="pt-BR" sz="2400" dirty="0" err="1" smtClean="0">
                <a:solidFill>
                  <a:srgbClr val="000000"/>
                </a:solidFill>
                <a:latin typeface="Calibri" pitchFamily="34" charset="0"/>
              </a:rPr>
              <a:t>partner</a:t>
            </a:r>
            <a:r>
              <a:rPr lang="pt-BR" sz="2400" dirty="0" smtClean="0">
                <a:solidFill>
                  <a:srgbClr val="000000"/>
                </a:solidFill>
                <a:latin typeface="Calibri" pitchFamily="34" charset="0"/>
              </a:rPr>
              <a:t> </a:t>
            </a:r>
            <a:r>
              <a:rPr lang="pt-BR" sz="2400" dirty="0" err="1" smtClean="0">
                <a:solidFill>
                  <a:srgbClr val="000000"/>
                </a:solidFill>
                <a:latin typeface="Calibri" pitchFamily="34" charset="0"/>
              </a:rPr>
              <a:t>had</a:t>
            </a:r>
            <a:r>
              <a:rPr lang="pt-BR" sz="2400" dirty="0" smtClean="0">
                <a:solidFill>
                  <a:srgbClr val="000000"/>
                </a:solidFill>
                <a:latin typeface="Calibri" pitchFamily="34" charset="0"/>
              </a:rPr>
              <a:t> HIV-1 RNA &lt; 200 copies/</a:t>
            </a:r>
            <a:r>
              <a:rPr lang="pt-BR" sz="2400" dirty="0" err="1" smtClean="0">
                <a:solidFill>
                  <a:srgbClr val="000000"/>
                </a:solidFill>
                <a:latin typeface="Calibri" pitchFamily="34" charset="0"/>
              </a:rPr>
              <a:t>mL</a:t>
            </a:r>
            <a:endParaRPr lang="pt-BR" sz="2400" dirty="0" smtClean="0">
              <a:solidFill>
                <a:srgbClr val="000000"/>
              </a:solidFill>
              <a:latin typeface="Calibri" pitchFamily="34" charset="0"/>
            </a:endParaRPr>
          </a:p>
          <a:p>
            <a:pPr marL="742950" lvl="1" defTabSz="449263" eaLnBrk="1" fontAlgn="base" hangingPunct="1">
              <a:lnSpc>
                <a:spcPct val="100000"/>
              </a:lnSpc>
              <a:spcBef>
                <a:spcPts val="1000"/>
              </a:spcBef>
              <a:spcAft>
                <a:spcPts val="700"/>
              </a:spcAft>
              <a:buFont typeface="Arial" pitchFamily="34" charset="0"/>
              <a:buChar char="‒"/>
            </a:pPr>
            <a:r>
              <a:rPr lang="pt-BR" sz="2200" dirty="0" smtClean="0">
                <a:solidFill>
                  <a:srgbClr val="000000"/>
                </a:solidFill>
                <a:latin typeface="Calibri" pitchFamily="34" charset="0"/>
              </a:rPr>
              <a:t>No PEP </a:t>
            </a:r>
            <a:r>
              <a:rPr lang="pt-BR" sz="2200" dirty="0" err="1" smtClean="0">
                <a:solidFill>
                  <a:srgbClr val="000000"/>
                </a:solidFill>
                <a:latin typeface="Calibri" pitchFamily="34" charset="0"/>
              </a:rPr>
              <a:t>or</a:t>
            </a:r>
            <a:r>
              <a:rPr lang="pt-BR" sz="2200" dirty="0" smtClean="0">
                <a:solidFill>
                  <a:srgbClr val="000000"/>
                </a:solidFill>
                <a:latin typeface="Calibri" pitchFamily="34" charset="0"/>
              </a:rPr>
              <a:t> </a:t>
            </a:r>
            <a:r>
              <a:rPr lang="pt-BR" sz="2200" dirty="0" err="1" smtClean="0">
                <a:solidFill>
                  <a:srgbClr val="000000"/>
                </a:solidFill>
                <a:latin typeface="Calibri" pitchFamily="34" charset="0"/>
              </a:rPr>
              <a:t>PrEP</a:t>
            </a:r>
            <a:r>
              <a:rPr lang="pt-BR" sz="2200" dirty="0" smtClean="0">
                <a:solidFill>
                  <a:srgbClr val="000000"/>
                </a:solidFill>
                <a:latin typeface="Calibri" pitchFamily="34" charset="0"/>
              </a:rPr>
              <a:t> use </a:t>
            </a:r>
            <a:r>
              <a:rPr lang="pt-BR" sz="2200" dirty="0" err="1" smtClean="0">
                <a:solidFill>
                  <a:srgbClr val="000000"/>
                </a:solidFill>
                <a:latin typeface="Calibri" pitchFamily="34" charset="0"/>
              </a:rPr>
              <a:t>reported</a:t>
            </a:r>
            <a:r>
              <a:rPr lang="pt-BR" sz="2200" dirty="0" smtClean="0">
                <a:solidFill>
                  <a:srgbClr val="000000"/>
                </a:solidFill>
                <a:latin typeface="Calibri" pitchFamily="34" charset="0"/>
              </a:rPr>
              <a:t> </a:t>
            </a:r>
            <a:r>
              <a:rPr lang="pt-BR" sz="2200" dirty="0" err="1" smtClean="0">
                <a:solidFill>
                  <a:srgbClr val="000000"/>
                </a:solidFill>
                <a:latin typeface="Calibri" pitchFamily="34" charset="0"/>
              </a:rPr>
              <a:t>by</a:t>
            </a:r>
            <a:r>
              <a:rPr lang="pt-BR" sz="2200" dirty="0" smtClean="0">
                <a:solidFill>
                  <a:srgbClr val="000000"/>
                </a:solidFill>
                <a:latin typeface="Calibri" pitchFamily="34" charset="0"/>
              </a:rPr>
              <a:t> HIV-negative </a:t>
            </a:r>
            <a:r>
              <a:rPr lang="pt-BR" sz="2200" dirty="0" err="1" smtClean="0">
                <a:solidFill>
                  <a:srgbClr val="000000"/>
                </a:solidFill>
                <a:latin typeface="Calibri" pitchFamily="34" charset="0"/>
              </a:rPr>
              <a:t>partner</a:t>
            </a:r>
            <a:endParaRPr lang="pt-BR" sz="2200" dirty="0" smtClean="0">
              <a:solidFill>
                <a:srgbClr val="000000"/>
              </a:solidFill>
              <a:latin typeface="Calibri" pitchFamily="34" charset="0"/>
            </a:endParaRPr>
          </a:p>
          <a:p>
            <a:pPr marL="742950" lvl="1" defTabSz="449263" eaLnBrk="1" fontAlgn="base" hangingPunct="1">
              <a:lnSpc>
                <a:spcPct val="100000"/>
              </a:lnSpc>
              <a:spcBef>
                <a:spcPts val="1000"/>
              </a:spcBef>
              <a:spcAft>
                <a:spcPts val="700"/>
              </a:spcAft>
              <a:buFont typeface="Arial" pitchFamily="34" charset="0"/>
              <a:buChar char="‒"/>
            </a:pPr>
            <a:r>
              <a:rPr lang="pt-BR" sz="2200" dirty="0" err="1" smtClean="0">
                <a:solidFill>
                  <a:srgbClr val="000000"/>
                </a:solidFill>
                <a:latin typeface="Calibri" pitchFamily="34" charset="0"/>
              </a:rPr>
              <a:t>Linked</a:t>
            </a:r>
            <a:r>
              <a:rPr lang="pt-BR" sz="2200" dirty="0" smtClean="0">
                <a:solidFill>
                  <a:srgbClr val="000000"/>
                </a:solidFill>
                <a:latin typeface="Calibri" pitchFamily="34" charset="0"/>
              </a:rPr>
              <a:t> </a:t>
            </a:r>
            <a:r>
              <a:rPr lang="pt-BR" sz="2200" dirty="0" err="1" smtClean="0">
                <a:solidFill>
                  <a:srgbClr val="000000"/>
                </a:solidFill>
                <a:latin typeface="Calibri" pitchFamily="34" charset="0"/>
              </a:rPr>
              <a:t>infections</a:t>
            </a:r>
            <a:r>
              <a:rPr lang="pt-BR" sz="2200" dirty="0" smtClean="0">
                <a:solidFill>
                  <a:srgbClr val="000000"/>
                </a:solidFill>
                <a:latin typeface="Calibri" pitchFamily="34" charset="0"/>
              </a:rPr>
              <a:t> </a:t>
            </a:r>
            <a:r>
              <a:rPr lang="pt-BR" sz="2200" dirty="0" err="1" smtClean="0">
                <a:solidFill>
                  <a:srgbClr val="000000"/>
                </a:solidFill>
                <a:latin typeface="Calibri" pitchFamily="34" charset="0"/>
              </a:rPr>
              <a:t>established</a:t>
            </a:r>
            <a:r>
              <a:rPr lang="pt-BR" sz="2200" dirty="0" smtClean="0">
                <a:solidFill>
                  <a:srgbClr val="000000"/>
                </a:solidFill>
                <a:latin typeface="Calibri" pitchFamily="34" charset="0"/>
              </a:rPr>
              <a:t> </a:t>
            </a:r>
            <a:r>
              <a:rPr lang="pt-BR" sz="2200" dirty="0" err="1" smtClean="0">
                <a:solidFill>
                  <a:srgbClr val="000000"/>
                </a:solidFill>
                <a:latin typeface="Calibri" pitchFamily="34" charset="0"/>
              </a:rPr>
              <a:t>by</a:t>
            </a:r>
            <a:r>
              <a:rPr lang="pt-BR" sz="2200" dirty="0" smtClean="0">
                <a:solidFill>
                  <a:srgbClr val="000000"/>
                </a:solidFill>
                <a:latin typeface="Calibri" pitchFamily="34" charset="0"/>
              </a:rPr>
              <a:t> </a:t>
            </a:r>
            <a:r>
              <a:rPr lang="pt-BR" sz="2200" dirty="0" err="1" smtClean="0">
                <a:solidFill>
                  <a:srgbClr val="000000"/>
                </a:solidFill>
                <a:latin typeface="Calibri" pitchFamily="34" charset="0"/>
              </a:rPr>
              <a:t>phylogenetic</a:t>
            </a:r>
            <a:r>
              <a:rPr lang="pt-BR" sz="2200" dirty="0" smtClean="0">
                <a:solidFill>
                  <a:srgbClr val="000000"/>
                </a:solidFill>
                <a:latin typeface="Calibri" pitchFamily="34" charset="0"/>
              </a:rPr>
              <a:t> </a:t>
            </a:r>
            <a:r>
              <a:rPr lang="pt-BR" sz="2200" dirty="0" err="1" smtClean="0">
                <a:solidFill>
                  <a:srgbClr val="000000"/>
                </a:solidFill>
                <a:latin typeface="Calibri" pitchFamily="34" charset="0"/>
              </a:rPr>
              <a:t>analysis</a:t>
            </a:r>
            <a:r>
              <a:rPr lang="pt-BR" sz="2200" dirty="0" smtClean="0">
                <a:solidFill>
                  <a:srgbClr val="000000"/>
                </a:solidFill>
                <a:latin typeface="Calibri" pitchFamily="34" charset="0"/>
              </a:rPr>
              <a:t> </a:t>
            </a:r>
            <a:r>
              <a:rPr lang="pt-BR" sz="2200" dirty="0" err="1" smtClean="0">
                <a:solidFill>
                  <a:srgbClr val="000000"/>
                </a:solidFill>
                <a:latin typeface="Calibri" pitchFamily="34" charset="0"/>
              </a:rPr>
              <a:t>of</a:t>
            </a:r>
            <a:r>
              <a:rPr lang="pt-BR" sz="2200" dirty="0" smtClean="0">
                <a:solidFill>
                  <a:srgbClr val="000000"/>
                </a:solidFill>
                <a:latin typeface="Calibri" pitchFamily="34" charset="0"/>
              </a:rPr>
              <a:t> HIV-1 </a:t>
            </a:r>
            <a:r>
              <a:rPr lang="pt-BR" sz="2200" i="1" dirty="0" err="1" smtClean="0">
                <a:solidFill>
                  <a:srgbClr val="000000"/>
                </a:solidFill>
                <a:latin typeface="Calibri" pitchFamily="34" charset="0"/>
              </a:rPr>
              <a:t>pol</a:t>
            </a:r>
            <a:r>
              <a:rPr lang="pt-BR" sz="2200" i="1" dirty="0" smtClean="0">
                <a:solidFill>
                  <a:srgbClr val="000000"/>
                </a:solidFill>
                <a:latin typeface="Calibri" pitchFamily="34" charset="0"/>
              </a:rPr>
              <a:t> </a:t>
            </a:r>
            <a:r>
              <a:rPr lang="pt-BR" sz="2200" dirty="0" err="1" smtClean="0">
                <a:solidFill>
                  <a:srgbClr val="000000"/>
                </a:solidFill>
                <a:latin typeface="Calibri" pitchFamily="34" charset="0"/>
              </a:rPr>
              <a:t>and</a:t>
            </a:r>
            <a:r>
              <a:rPr lang="pt-BR" sz="2200" dirty="0" smtClean="0">
                <a:solidFill>
                  <a:srgbClr val="000000"/>
                </a:solidFill>
                <a:latin typeface="Calibri" pitchFamily="34" charset="0"/>
              </a:rPr>
              <a:t> </a:t>
            </a:r>
            <a:r>
              <a:rPr lang="pt-BR" sz="2200" i="1" dirty="0" err="1" smtClean="0">
                <a:solidFill>
                  <a:srgbClr val="000000"/>
                </a:solidFill>
                <a:latin typeface="Calibri" pitchFamily="34" charset="0"/>
              </a:rPr>
              <a:t>env</a:t>
            </a:r>
            <a:r>
              <a:rPr lang="pt-BR" sz="2200" i="1" dirty="0" smtClean="0">
                <a:solidFill>
                  <a:srgbClr val="000000"/>
                </a:solidFill>
                <a:latin typeface="Calibri" pitchFamily="34" charset="0"/>
              </a:rPr>
              <a:t> </a:t>
            </a:r>
            <a:r>
              <a:rPr lang="pt-BR" sz="2200" dirty="0" err="1" smtClean="0">
                <a:solidFill>
                  <a:srgbClr val="000000"/>
                </a:solidFill>
                <a:latin typeface="Calibri" pitchFamily="34" charset="0"/>
              </a:rPr>
              <a:t>sequences</a:t>
            </a:r>
            <a:r>
              <a:rPr lang="pt-BR" sz="2200" dirty="0" smtClean="0">
                <a:solidFill>
                  <a:srgbClr val="000000"/>
                </a:solidFill>
                <a:latin typeface="Calibri" pitchFamily="34" charset="0"/>
              </a:rPr>
              <a:t> </a:t>
            </a:r>
            <a:r>
              <a:rPr lang="pt-BR" sz="2200" dirty="0" err="1" smtClean="0">
                <a:solidFill>
                  <a:srgbClr val="000000"/>
                </a:solidFill>
                <a:latin typeface="Calibri" pitchFamily="34" charset="0"/>
              </a:rPr>
              <a:t>isolated</a:t>
            </a:r>
            <a:r>
              <a:rPr lang="pt-BR" sz="2200" dirty="0" smtClean="0">
                <a:solidFill>
                  <a:srgbClr val="000000"/>
                </a:solidFill>
                <a:latin typeface="Calibri" pitchFamily="34" charset="0"/>
              </a:rPr>
              <a:t> </a:t>
            </a:r>
            <a:r>
              <a:rPr lang="pt-BR" sz="2200" dirty="0" err="1" smtClean="0">
                <a:solidFill>
                  <a:srgbClr val="000000"/>
                </a:solidFill>
                <a:latin typeface="Calibri" pitchFamily="34" charset="0"/>
              </a:rPr>
              <a:t>from</a:t>
            </a:r>
            <a:r>
              <a:rPr lang="pt-BR" sz="2200" dirty="0" smtClean="0">
                <a:solidFill>
                  <a:srgbClr val="000000"/>
                </a:solidFill>
                <a:latin typeface="Calibri" pitchFamily="34" charset="0"/>
              </a:rPr>
              <a:t> plasma </a:t>
            </a:r>
            <a:r>
              <a:rPr lang="pt-BR" sz="2200" dirty="0" err="1" smtClean="0">
                <a:solidFill>
                  <a:srgbClr val="000000"/>
                </a:solidFill>
                <a:latin typeface="Calibri" pitchFamily="34" charset="0"/>
              </a:rPr>
              <a:t>or</a:t>
            </a:r>
            <a:r>
              <a:rPr lang="pt-BR" sz="2200" dirty="0" smtClean="0">
                <a:solidFill>
                  <a:srgbClr val="000000"/>
                </a:solidFill>
                <a:latin typeface="Calibri" pitchFamily="34" charset="0"/>
              </a:rPr>
              <a:t> </a:t>
            </a:r>
            <a:r>
              <a:rPr lang="pt-BR" sz="2200" dirty="0" err="1" smtClean="0">
                <a:solidFill>
                  <a:srgbClr val="000000"/>
                </a:solidFill>
                <a:latin typeface="Calibri" pitchFamily="34" charset="0"/>
              </a:rPr>
              <a:t>PBMCs</a:t>
            </a:r>
            <a:endParaRPr lang="pt-BR" sz="2200" dirty="0" smtClean="0">
              <a:solidFill>
                <a:srgbClr val="000000"/>
              </a:solidFill>
              <a:latin typeface="Calibri" pitchFamily="34" charset="0"/>
            </a:endParaRPr>
          </a:p>
        </p:txBody>
      </p:sp>
      <p:sp>
        <p:nvSpPr>
          <p:cNvPr id="199684" name="Rectangle 3"/>
          <p:cNvSpPr>
            <a:spLocks noChangeArrowheads="1"/>
          </p:cNvSpPr>
          <p:nvPr/>
        </p:nvSpPr>
        <p:spPr bwMode="auto">
          <a:xfrm>
            <a:off x="414340" y="6355039"/>
            <a:ext cx="8010525"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b">
            <a:spAutoFit/>
          </a:bodyPr>
          <a:lstStyle/>
          <a:p>
            <a:pPr defTabSz="449263" fontAlgn="base">
              <a:spcBef>
                <a:spcPct val="0"/>
              </a:spcBef>
              <a:spcAft>
                <a:spcPct val="0"/>
              </a:spcAft>
              <a:buClr>
                <a:srgbClr val="000000"/>
              </a:buClr>
              <a:buSzPct val="100000"/>
              <a:buFont typeface="Times New Roman" pitchFamily="18" charset="0"/>
              <a:buNone/>
              <a:tabLst>
                <a:tab pos="44926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Lst>
            </a:pPr>
            <a:r>
              <a:rPr lang="es-AR" sz="1400" smtClean="0">
                <a:solidFill>
                  <a:srgbClr val="455560"/>
                </a:solidFill>
              </a:rPr>
              <a:t>Rodger A, et al. AIDS 2018. Abstract WEAX0104LB. CCOHIV</a:t>
            </a:r>
          </a:p>
        </p:txBody>
      </p:sp>
      <p:sp>
        <p:nvSpPr>
          <p:cNvPr id="199685" name="Rectangle 7"/>
          <p:cNvSpPr>
            <a:spLocks noChangeArrowheads="1"/>
          </p:cNvSpPr>
          <p:nvPr/>
        </p:nvSpPr>
        <p:spPr bwMode="auto">
          <a:xfrm>
            <a:off x="7151873" y="2622826"/>
            <a:ext cx="4929083" cy="4294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p>
            <a:pPr defTabSz="449263" fontAlgn="base" hangingPunct="0">
              <a:spcBef>
                <a:spcPts val="1100"/>
              </a:spcBef>
              <a:spcAft>
                <a:spcPct val="0"/>
              </a:spcAft>
              <a:buClr>
                <a:srgbClr val="000000"/>
              </a:buClr>
              <a:buSzPct val="100000"/>
              <a:buFont typeface="Times New Roman" pitchFamily="18" charset="0"/>
              <a:buNone/>
              <a:tabLst>
                <a:tab pos="449263" algn="l"/>
                <a:tab pos="896938" algn="l"/>
                <a:tab pos="1346200" algn="l"/>
                <a:tab pos="1795463" algn="l"/>
                <a:tab pos="2244725" algn="l"/>
                <a:tab pos="2693988" algn="l"/>
                <a:tab pos="3143250" algn="l"/>
                <a:tab pos="3592513" algn="l"/>
                <a:tab pos="4041775" algn="l"/>
                <a:tab pos="4491038" algn="l"/>
              </a:tabLst>
            </a:pPr>
            <a:r>
              <a:rPr lang="es-AR" sz="2200" smtClean="0">
                <a:solidFill>
                  <a:srgbClr val="C00000"/>
                </a:solidFill>
              </a:rPr>
              <a:t>783 MSM couples contributed 1596 CYFU</a:t>
            </a:r>
          </a:p>
        </p:txBody>
      </p:sp>
      <p:sp>
        <p:nvSpPr>
          <p:cNvPr id="199686" name="AutoShape 8"/>
          <p:cNvSpPr>
            <a:spLocks noChangeArrowheads="1"/>
          </p:cNvSpPr>
          <p:nvPr/>
        </p:nvSpPr>
        <p:spPr bwMode="auto">
          <a:xfrm>
            <a:off x="7004051" y="2432326"/>
            <a:ext cx="177800" cy="815975"/>
          </a:xfrm>
          <a:custGeom>
            <a:avLst/>
            <a:gdLst>
              <a:gd name="T0" fmla="*/ 177801 w 177800"/>
              <a:gd name="T1" fmla="*/ 407988 h 815975"/>
              <a:gd name="T2" fmla="*/ 88901 w 177800"/>
              <a:gd name="T3" fmla="*/ 815975 h 815975"/>
              <a:gd name="T4" fmla="*/ 0 w 177800"/>
              <a:gd name="T5" fmla="*/ 407988 h 815975"/>
              <a:gd name="T6" fmla="*/ 88901 w 177800"/>
              <a:gd name="T7" fmla="*/ 0 h 815975"/>
              <a:gd name="T8" fmla="*/ 0 60000 65536"/>
              <a:gd name="T9" fmla="*/ 5898240 60000 65536"/>
              <a:gd name="T10" fmla="*/ 11796480 60000 65536"/>
              <a:gd name="T11" fmla="*/ 17694720 60000 65536"/>
              <a:gd name="T12" fmla="*/ 0 w 177800"/>
              <a:gd name="T13" fmla="*/ 0 h 815975"/>
              <a:gd name="T14" fmla="*/ 177800 w 177800"/>
              <a:gd name="T15" fmla="*/ 815975 h 815975"/>
            </a:gdLst>
            <a:ahLst/>
            <a:cxnLst>
              <a:cxn ang="T8">
                <a:pos x="T0" y="T1"/>
              </a:cxn>
              <a:cxn ang="T9">
                <a:pos x="T2" y="T3"/>
              </a:cxn>
              <a:cxn ang="T10">
                <a:pos x="T4" y="T5"/>
              </a:cxn>
              <a:cxn ang="T11">
                <a:pos x="T6" y="T7"/>
              </a:cxn>
            </a:cxnLst>
            <a:rect l="T12" t="T13" r="T14" b="T15"/>
            <a:pathLst>
              <a:path w="177800" h="815975" stroke="0">
                <a:moveTo>
                  <a:pt x="0" y="0"/>
                </a:moveTo>
                <a:lnTo>
                  <a:pt x="247" y="-631"/>
                </a:lnTo>
                <a:lnTo>
                  <a:pt x="270" y="90"/>
                </a:lnTo>
                <a:lnTo>
                  <a:pt x="247" y="-392"/>
                </a:lnTo>
                <a:lnTo>
                  <a:pt x="247" y="-631"/>
                </a:lnTo>
                <a:lnTo>
                  <a:pt x="180" y="65446"/>
                </a:lnTo>
                <a:lnTo>
                  <a:pt x="247" y="-631"/>
                </a:lnTo>
                <a:lnTo>
                  <a:pt x="0" y="0"/>
                </a:lnTo>
                <a:close/>
              </a:path>
              <a:path w="177800" h="815975">
                <a:moveTo>
                  <a:pt x="270" y="65446"/>
                </a:moveTo>
                <a:lnTo>
                  <a:pt x="247" y="2900"/>
                </a:lnTo>
                <a:lnTo>
                  <a:pt x="247" y="-631"/>
                </a:lnTo>
                <a:lnTo>
                  <a:pt x="0" y="90"/>
                </a:lnTo>
                <a:lnTo>
                  <a:pt x="0" y="0"/>
                </a:lnTo>
                <a:lnTo>
                  <a:pt x="247" y="-631"/>
                </a:lnTo>
                <a:lnTo>
                  <a:pt x="270" y="90"/>
                </a:lnTo>
              </a:path>
            </a:pathLst>
          </a:custGeom>
          <a:noFill/>
          <a:ln w="2844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tIns="45721" bIns="45721" anchor="ctr"/>
          <a:lstStyle/>
          <a:p>
            <a:pPr defTabSz="449263" fontAlgn="base">
              <a:spcBef>
                <a:spcPct val="0"/>
              </a:spcBef>
              <a:spcAft>
                <a:spcPct val="0"/>
              </a:spcAft>
            </a:pPr>
            <a:endParaRPr lang="es-AR" sz="1800" smtClean="0">
              <a:solidFill>
                <a:srgbClr val="000000"/>
              </a:solidFill>
              <a:latin typeface="Arial" pitchFamily="34" charset="0"/>
            </a:endParaRPr>
          </a:p>
        </p:txBody>
      </p:sp>
    </p:spTree>
    <p:extLst>
      <p:ext uri="{BB962C8B-B14F-4D97-AF65-F5344CB8AC3E}">
        <p14:creationId xmlns:p14="http://schemas.microsoft.com/office/powerpoint/2010/main" val="25292500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52" y="2307276"/>
            <a:ext cx="10090297" cy="523216"/>
          </a:xfrm>
          <a:prstGeom prst="rect">
            <a:avLst/>
          </a:prstGeom>
        </p:spPr>
        <p:txBody>
          <a:bodyPr wrap="square" lIns="91434" tIns="45718" rIns="91434" bIns="45718">
            <a:spAutoFit/>
          </a:bodyPr>
          <a:lstStyle/>
          <a:p>
            <a:pPr defTabSz="914332"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smtClean="0"/>
              <a:t>Aspectos clínicos relevantes</a:t>
            </a:r>
            <a:endParaRPr lang="es-AR" dirty="0"/>
          </a:p>
        </p:txBody>
      </p:sp>
      <p:sp>
        <p:nvSpPr>
          <p:cNvPr id="3" name="2 Rectángulo"/>
          <p:cNvSpPr/>
          <p:nvPr/>
        </p:nvSpPr>
        <p:spPr>
          <a:xfrm>
            <a:off x="3335083" y="2174128"/>
            <a:ext cx="6096001" cy="3785652"/>
          </a:xfrm>
          <a:prstGeom prst="rect">
            <a:avLst/>
          </a:prstGeom>
        </p:spPr>
        <p:txBody>
          <a:bodyPr>
            <a:spAutoFit/>
          </a:bodyPr>
          <a:lstStyle/>
          <a:p>
            <a:pPr marL="457200" indent="-457200" defTabSz="914400" fontAlgn="base">
              <a:spcBef>
                <a:spcPct val="0"/>
              </a:spcBef>
              <a:spcAft>
                <a:spcPct val="0"/>
              </a:spcAft>
              <a:buFont typeface="Wingdings" pitchFamily="2" charset="2"/>
              <a:buChar char="§"/>
              <a:defRPr/>
            </a:pPr>
            <a:r>
              <a:rPr lang="es-AR" sz="2400" dirty="0">
                <a:solidFill>
                  <a:srgbClr val="000000"/>
                </a:solidFill>
                <a:latin typeface="Calibri Light"/>
                <a:cs typeface="Calibri" pitchFamily="34" charset="0"/>
              </a:rPr>
              <a:t>Infección  aguda</a:t>
            </a:r>
          </a:p>
          <a:p>
            <a:pPr marL="457200" indent="-457200" defTabSz="914400" fontAlgn="base">
              <a:spcBef>
                <a:spcPct val="0"/>
              </a:spcBef>
              <a:spcAft>
                <a:spcPct val="0"/>
              </a:spcAft>
              <a:buFont typeface="Wingdings" pitchFamily="2" charset="2"/>
              <a:buChar char="§"/>
              <a:defRPr/>
            </a:pPr>
            <a:endParaRPr lang="es-AR" sz="2400" dirty="0">
              <a:solidFill>
                <a:schemeClr val="bg1">
                  <a:lumMod val="75000"/>
                </a:schemeClr>
              </a:solidFill>
              <a:latin typeface="Calibri Light"/>
              <a:cs typeface="Calibri" pitchFamily="34" charset="0"/>
            </a:endParaRPr>
          </a:p>
          <a:p>
            <a:pPr marL="457200" indent="-457200" defTabSz="914400" fontAlgn="base">
              <a:spcBef>
                <a:spcPct val="0"/>
              </a:spcBef>
              <a:spcAft>
                <a:spcPct val="0"/>
              </a:spcAft>
              <a:buFont typeface="Wingdings" pitchFamily="2" charset="2"/>
              <a:buChar char="§"/>
              <a:defRPr/>
            </a:pPr>
            <a:r>
              <a:rPr lang="es-AR" sz="2400" dirty="0">
                <a:solidFill>
                  <a:schemeClr val="bg1">
                    <a:lumMod val="75000"/>
                  </a:schemeClr>
                </a:solidFill>
                <a:latin typeface="Calibri Light"/>
                <a:cs typeface="Calibri" pitchFamily="34" charset="0"/>
              </a:rPr>
              <a:t>Manifestaciones cutáneo/mucosas</a:t>
            </a:r>
          </a:p>
          <a:p>
            <a:pPr defTabSz="914400" fontAlgn="base">
              <a:spcBef>
                <a:spcPct val="0"/>
              </a:spcBef>
              <a:spcAft>
                <a:spcPct val="0"/>
              </a:spcAft>
              <a:defRPr/>
            </a:pPr>
            <a:endParaRPr lang="es-AR" sz="2400" dirty="0">
              <a:solidFill>
                <a:schemeClr val="bg1">
                  <a:lumMod val="75000"/>
                </a:schemeClr>
              </a:solidFill>
              <a:latin typeface="Calibri Light"/>
              <a:cs typeface="Calibri" pitchFamily="34" charset="0"/>
            </a:endParaRPr>
          </a:p>
          <a:p>
            <a:pPr marL="457200" indent="-457200" defTabSz="914400" fontAlgn="base">
              <a:spcBef>
                <a:spcPct val="0"/>
              </a:spcBef>
              <a:spcAft>
                <a:spcPct val="0"/>
              </a:spcAft>
              <a:buFont typeface="Wingdings" pitchFamily="2" charset="2"/>
              <a:buChar char="§"/>
              <a:defRPr/>
            </a:pPr>
            <a:r>
              <a:rPr lang="es-AR" sz="2400" dirty="0">
                <a:solidFill>
                  <a:schemeClr val="bg1">
                    <a:lumMod val="75000"/>
                  </a:schemeClr>
                </a:solidFill>
                <a:latin typeface="Calibri Light"/>
                <a:cs typeface="Calibri" pitchFamily="34" charset="0"/>
              </a:rPr>
              <a:t>Complicaciones oportunistas/ neoplásicas</a:t>
            </a:r>
          </a:p>
          <a:p>
            <a:pPr marL="457200" indent="-457200" defTabSz="914400" fontAlgn="base">
              <a:spcBef>
                <a:spcPct val="0"/>
              </a:spcBef>
              <a:spcAft>
                <a:spcPct val="0"/>
              </a:spcAft>
              <a:buFont typeface="Wingdings" pitchFamily="2" charset="2"/>
              <a:buChar char="§"/>
              <a:defRPr/>
            </a:pPr>
            <a:endParaRPr lang="es-AR" sz="2400" dirty="0">
              <a:solidFill>
                <a:schemeClr val="bg1">
                  <a:lumMod val="75000"/>
                </a:schemeClr>
              </a:solidFill>
              <a:latin typeface="Calibri Light"/>
              <a:cs typeface="Calibri" pitchFamily="34" charset="0"/>
            </a:endParaRPr>
          </a:p>
          <a:p>
            <a:pPr marL="457200" indent="-457200" defTabSz="914400" fontAlgn="base">
              <a:spcBef>
                <a:spcPct val="0"/>
              </a:spcBef>
              <a:spcAft>
                <a:spcPct val="0"/>
              </a:spcAft>
              <a:buFont typeface="Wingdings" pitchFamily="2" charset="2"/>
              <a:buChar char="§"/>
              <a:defRPr/>
            </a:pPr>
            <a:r>
              <a:rPr lang="es-AR" sz="2400" dirty="0">
                <a:solidFill>
                  <a:schemeClr val="bg1">
                    <a:lumMod val="75000"/>
                  </a:schemeClr>
                </a:solidFill>
                <a:latin typeface="Calibri Light"/>
                <a:cs typeface="Calibri" pitchFamily="34" charset="0"/>
              </a:rPr>
              <a:t>Eventos serios no definidores de Sida/alteraciones sistémicas asociadas</a:t>
            </a:r>
          </a:p>
          <a:p>
            <a:pPr defTabSz="914400" fontAlgn="base">
              <a:spcBef>
                <a:spcPct val="0"/>
              </a:spcBef>
              <a:spcAft>
                <a:spcPct val="0"/>
              </a:spcAft>
              <a:defRPr/>
            </a:pPr>
            <a:endParaRPr lang="es-AR" sz="2400" dirty="0">
              <a:solidFill>
                <a:schemeClr val="bg1">
                  <a:lumMod val="75000"/>
                </a:schemeClr>
              </a:solidFill>
              <a:latin typeface="Calibri Light"/>
              <a:cs typeface="Calibri" pitchFamily="34" charset="0"/>
            </a:endParaRPr>
          </a:p>
          <a:p>
            <a:pPr marL="457200" indent="-457200" defTabSz="914400" fontAlgn="base">
              <a:spcBef>
                <a:spcPct val="0"/>
              </a:spcBef>
              <a:spcAft>
                <a:spcPct val="0"/>
              </a:spcAft>
              <a:buFont typeface="Wingdings" pitchFamily="2" charset="2"/>
              <a:buChar char="§"/>
              <a:defRPr/>
            </a:pPr>
            <a:r>
              <a:rPr lang="es-AR" sz="2400" dirty="0">
                <a:solidFill>
                  <a:schemeClr val="bg1">
                    <a:lumMod val="75000"/>
                  </a:schemeClr>
                </a:solidFill>
                <a:latin typeface="Calibri Light"/>
                <a:cs typeface="Calibri" pitchFamily="34" charset="0"/>
              </a:rPr>
              <a:t>SIRI</a:t>
            </a:r>
          </a:p>
        </p:txBody>
      </p:sp>
    </p:spTree>
    <p:extLst>
      <p:ext uri="{BB962C8B-B14F-4D97-AF65-F5344CB8AC3E}">
        <p14:creationId xmlns:p14="http://schemas.microsoft.com/office/powerpoint/2010/main" val="137289839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ángulo 3"/>
          <p:cNvSpPr/>
          <p:nvPr/>
        </p:nvSpPr>
        <p:spPr>
          <a:xfrm>
            <a:off x="-1" y="6050301"/>
            <a:ext cx="3084585" cy="7169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AR" sz="2800" dirty="0">
              <a:solidFill>
                <a:srgbClr val="FFFFFF"/>
              </a:solidFill>
            </a:endParaRPr>
          </a:p>
        </p:txBody>
      </p:sp>
      <p:graphicFrame>
        <p:nvGraphicFramePr>
          <p:cNvPr id="2" name="1 Tabla"/>
          <p:cNvGraphicFramePr>
            <a:graphicFrameLocks noGrp="1"/>
          </p:cNvGraphicFramePr>
          <p:nvPr>
            <p:extLst>
              <p:ext uri="{D42A27DB-BD31-4B8C-83A1-F6EECF244321}">
                <p14:modId xmlns:p14="http://schemas.microsoft.com/office/powerpoint/2010/main" val="1090055885"/>
              </p:ext>
            </p:extLst>
          </p:nvPr>
        </p:nvGraphicFramePr>
        <p:xfrm>
          <a:off x="1525253" y="1412776"/>
          <a:ext cx="9121014" cy="3744416"/>
        </p:xfrm>
        <a:graphic>
          <a:graphicData uri="http://schemas.openxmlformats.org/drawingml/2006/table">
            <a:tbl>
              <a:tblPr firstRow="1" bandRow="1"/>
              <a:tblGrid>
                <a:gridCol w="1824203"/>
                <a:gridCol w="1920213"/>
                <a:gridCol w="1728192"/>
                <a:gridCol w="1824203"/>
                <a:gridCol w="1824203"/>
              </a:tblGrid>
              <a:tr h="854399">
                <a:tc>
                  <a:txBody>
                    <a:bodyPr/>
                    <a:lstStyle>
                      <a:lvl1pPr marL="0" algn="l" rtl="0" eaLnBrk="1" latinLnBrk="0" hangingPunct="1">
                        <a:defRPr kumimoji="0" b="1" kern="1200">
                          <a:solidFill>
                            <a:schemeClr val="lt1"/>
                          </a:solidFill>
                          <a:latin typeface="Arial"/>
                        </a:defRPr>
                      </a:lvl1pPr>
                      <a:lvl2pPr marL="457200" algn="l" rtl="0" eaLnBrk="1" latinLnBrk="0" hangingPunct="1">
                        <a:defRPr kumimoji="0" b="1" kern="1200">
                          <a:solidFill>
                            <a:schemeClr val="lt1"/>
                          </a:solidFill>
                          <a:latin typeface="Arial"/>
                        </a:defRPr>
                      </a:lvl2pPr>
                      <a:lvl3pPr marL="914400" algn="l" rtl="0" eaLnBrk="1" latinLnBrk="0" hangingPunct="1">
                        <a:defRPr kumimoji="0" b="1" kern="1200">
                          <a:solidFill>
                            <a:schemeClr val="lt1"/>
                          </a:solidFill>
                          <a:latin typeface="Arial"/>
                        </a:defRPr>
                      </a:lvl3pPr>
                      <a:lvl4pPr marL="1371600" algn="l" rtl="0" eaLnBrk="1" latinLnBrk="0" hangingPunct="1">
                        <a:defRPr kumimoji="0" b="1" kern="1200">
                          <a:solidFill>
                            <a:schemeClr val="lt1"/>
                          </a:solidFill>
                          <a:latin typeface="Arial"/>
                        </a:defRPr>
                      </a:lvl4pPr>
                      <a:lvl5pPr marL="1828800" algn="l" rtl="0" eaLnBrk="1" latinLnBrk="0" hangingPunct="1">
                        <a:defRPr kumimoji="0" b="1" kern="1200">
                          <a:solidFill>
                            <a:schemeClr val="lt1"/>
                          </a:solidFill>
                          <a:latin typeface="Arial"/>
                        </a:defRPr>
                      </a:lvl5pPr>
                      <a:lvl6pPr marL="2286000" algn="l" rtl="0" eaLnBrk="1" latinLnBrk="0" hangingPunct="1">
                        <a:defRPr kumimoji="0" b="1" kern="1200">
                          <a:solidFill>
                            <a:schemeClr val="lt1"/>
                          </a:solidFill>
                          <a:latin typeface="Arial"/>
                        </a:defRPr>
                      </a:lvl6pPr>
                      <a:lvl7pPr marL="2743200" algn="l" rtl="0" eaLnBrk="1" latinLnBrk="0" hangingPunct="1">
                        <a:defRPr kumimoji="0" b="1" kern="1200">
                          <a:solidFill>
                            <a:schemeClr val="lt1"/>
                          </a:solidFill>
                          <a:latin typeface="Arial"/>
                        </a:defRPr>
                      </a:lvl7pPr>
                      <a:lvl8pPr marL="3200400" algn="l" rtl="0" eaLnBrk="1" latinLnBrk="0" hangingPunct="1">
                        <a:defRPr kumimoji="0" b="1" kern="1200">
                          <a:solidFill>
                            <a:schemeClr val="lt1"/>
                          </a:solidFill>
                          <a:latin typeface="Arial"/>
                        </a:defRPr>
                      </a:lvl8pPr>
                      <a:lvl9pPr marL="3657600" algn="l" rtl="0" eaLnBrk="1" latinLnBrk="0" hangingPunct="1">
                        <a:defRPr kumimoji="0" b="1" kern="1200">
                          <a:solidFill>
                            <a:schemeClr val="lt1"/>
                          </a:solidFill>
                          <a:latin typeface="Arial"/>
                        </a:defRPr>
                      </a:lvl9pPr>
                    </a:lstStyle>
                    <a:p>
                      <a:r>
                        <a:rPr lang="es-AR" sz="1800" dirty="0" smtClean="0">
                          <a:solidFill>
                            <a:schemeClr val="tx1"/>
                          </a:solidFill>
                          <a:latin typeface="Tahoma" panose="020B0604030504040204" pitchFamily="34" charset="0"/>
                          <a:cs typeface="Tahoma" panose="020B0604030504040204" pitchFamily="34" charset="0"/>
                        </a:rPr>
                        <a:t>Guías</a:t>
                      </a:r>
                      <a:endParaRPr lang="es-CO" sz="1800" dirty="0">
                        <a:solidFill>
                          <a:schemeClr val="tx1"/>
                        </a:solidFill>
                        <a:latin typeface="Tahoma" panose="020B0604030504040204" pitchFamily="34" charset="0"/>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accent3">
                        <a:lumMod val="75000"/>
                      </a:schemeClr>
                    </a:solidFill>
                  </a:tcPr>
                </a:tc>
                <a:tc>
                  <a:txBody>
                    <a:bodyPr/>
                    <a:lstStyle>
                      <a:lvl1pPr marL="0" algn="l" rtl="0" eaLnBrk="1" latinLnBrk="0" hangingPunct="1">
                        <a:defRPr kumimoji="0" b="1" kern="1200">
                          <a:solidFill>
                            <a:schemeClr val="lt1"/>
                          </a:solidFill>
                          <a:latin typeface="Arial"/>
                        </a:defRPr>
                      </a:lvl1pPr>
                      <a:lvl2pPr marL="457200" algn="l" rtl="0" eaLnBrk="1" latinLnBrk="0" hangingPunct="1">
                        <a:defRPr kumimoji="0" b="1" kern="1200">
                          <a:solidFill>
                            <a:schemeClr val="lt1"/>
                          </a:solidFill>
                          <a:latin typeface="Arial"/>
                        </a:defRPr>
                      </a:lvl2pPr>
                      <a:lvl3pPr marL="914400" algn="l" rtl="0" eaLnBrk="1" latinLnBrk="0" hangingPunct="1">
                        <a:defRPr kumimoji="0" b="1" kern="1200">
                          <a:solidFill>
                            <a:schemeClr val="lt1"/>
                          </a:solidFill>
                          <a:latin typeface="Arial"/>
                        </a:defRPr>
                      </a:lvl3pPr>
                      <a:lvl4pPr marL="1371600" algn="l" rtl="0" eaLnBrk="1" latinLnBrk="0" hangingPunct="1">
                        <a:defRPr kumimoji="0" b="1" kern="1200">
                          <a:solidFill>
                            <a:schemeClr val="lt1"/>
                          </a:solidFill>
                          <a:latin typeface="Arial"/>
                        </a:defRPr>
                      </a:lvl4pPr>
                      <a:lvl5pPr marL="1828800" algn="l" rtl="0" eaLnBrk="1" latinLnBrk="0" hangingPunct="1">
                        <a:defRPr kumimoji="0" b="1" kern="1200">
                          <a:solidFill>
                            <a:schemeClr val="lt1"/>
                          </a:solidFill>
                          <a:latin typeface="Arial"/>
                        </a:defRPr>
                      </a:lvl5pPr>
                      <a:lvl6pPr marL="2286000" algn="l" rtl="0" eaLnBrk="1" latinLnBrk="0" hangingPunct="1">
                        <a:defRPr kumimoji="0" b="1" kern="1200">
                          <a:solidFill>
                            <a:schemeClr val="lt1"/>
                          </a:solidFill>
                          <a:latin typeface="Arial"/>
                        </a:defRPr>
                      </a:lvl6pPr>
                      <a:lvl7pPr marL="2743200" algn="l" rtl="0" eaLnBrk="1" latinLnBrk="0" hangingPunct="1">
                        <a:defRPr kumimoji="0" b="1" kern="1200">
                          <a:solidFill>
                            <a:schemeClr val="lt1"/>
                          </a:solidFill>
                          <a:latin typeface="Arial"/>
                        </a:defRPr>
                      </a:lvl7pPr>
                      <a:lvl8pPr marL="3200400" algn="l" rtl="0" eaLnBrk="1" latinLnBrk="0" hangingPunct="1">
                        <a:defRPr kumimoji="0" b="1" kern="1200">
                          <a:solidFill>
                            <a:schemeClr val="lt1"/>
                          </a:solidFill>
                          <a:latin typeface="Arial"/>
                        </a:defRPr>
                      </a:lvl8pPr>
                      <a:lvl9pPr marL="3657600" algn="l" rtl="0" eaLnBrk="1" latinLnBrk="0" hangingPunct="1">
                        <a:defRPr kumimoji="0" b="1" kern="1200">
                          <a:solidFill>
                            <a:schemeClr val="lt1"/>
                          </a:solidFill>
                          <a:latin typeface="Arial"/>
                        </a:defRPr>
                      </a:lvl9pPr>
                    </a:lstStyle>
                    <a:p>
                      <a:r>
                        <a:rPr lang="es-AR" sz="1800" dirty="0" smtClean="0">
                          <a:solidFill>
                            <a:schemeClr val="tx1"/>
                          </a:solidFill>
                          <a:latin typeface="Tahoma" panose="020B0604030504040204" pitchFamily="34" charset="0"/>
                          <a:cs typeface="Tahoma" panose="020B0604030504040204" pitchFamily="34" charset="0"/>
                        </a:rPr>
                        <a:t>Eventos Sida/otros</a:t>
                      </a:r>
                      <a:endParaRPr lang="es-CO" sz="1800" dirty="0">
                        <a:solidFill>
                          <a:schemeClr val="tx1"/>
                        </a:solidFill>
                        <a:latin typeface="Tahoma" panose="020B0604030504040204" pitchFamily="34" charset="0"/>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accent3">
                        <a:lumMod val="75000"/>
                      </a:schemeClr>
                    </a:solidFill>
                  </a:tcPr>
                </a:tc>
                <a:tc>
                  <a:txBody>
                    <a:bodyPr/>
                    <a:lstStyle>
                      <a:lvl1pPr marL="0" algn="l" rtl="0" eaLnBrk="1" latinLnBrk="0" hangingPunct="1">
                        <a:defRPr kumimoji="0" b="1" kern="1200">
                          <a:solidFill>
                            <a:schemeClr val="lt1"/>
                          </a:solidFill>
                          <a:latin typeface="Arial"/>
                        </a:defRPr>
                      </a:lvl1pPr>
                      <a:lvl2pPr marL="457200" algn="l" rtl="0" eaLnBrk="1" latinLnBrk="0" hangingPunct="1">
                        <a:defRPr kumimoji="0" b="1" kern="1200">
                          <a:solidFill>
                            <a:schemeClr val="lt1"/>
                          </a:solidFill>
                          <a:latin typeface="Arial"/>
                        </a:defRPr>
                      </a:lvl2pPr>
                      <a:lvl3pPr marL="914400" algn="l" rtl="0" eaLnBrk="1" latinLnBrk="0" hangingPunct="1">
                        <a:defRPr kumimoji="0" b="1" kern="1200">
                          <a:solidFill>
                            <a:schemeClr val="lt1"/>
                          </a:solidFill>
                          <a:latin typeface="Arial"/>
                        </a:defRPr>
                      </a:lvl3pPr>
                      <a:lvl4pPr marL="1371600" algn="l" rtl="0" eaLnBrk="1" latinLnBrk="0" hangingPunct="1">
                        <a:defRPr kumimoji="0" b="1" kern="1200">
                          <a:solidFill>
                            <a:schemeClr val="lt1"/>
                          </a:solidFill>
                          <a:latin typeface="Arial"/>
                        </a:defRPr>
                      </a:lvl4pPr>
                      <a:lvl5pPr marL="1828800" algn="l" rtl="0" eaLnBrk="1" latinLnBrk="0" hangingPunct="1">
                        <a:defRPr kumimoji="0" b="1" kern="1200">
                          <a:solidFill>
                            <a:schemeClr val="lt1"/>
                          </a:solidFill>
                          <a:latin typeface="Arial"/>
                        </a:defRPr>
                      </a:lvl5pPr>
                      <a:lvl6pPr marL="2286000" algn="l" rtl="0" eaLnBrk="1" latinLnBrk="0" hangingPunct="1">
                        <a:defRPr kumimoji="0" b="1" kern="1200">
                          <a:solidFill>
                            <a:schemeClr val="lt1"/>
                          </a:solidFill>
                          <a:latin typeface="Arial"/>
                        </a:defRPr>
                      </a:lvl6pPr>
                      <a:lvl7pPr marL="2743200" algn="l" rtl="0" eaLnBrk="1" latinLnBrk="0" hangingPunct="1">
                        <a:defRPr kumimoji="0" b="1" kern="1200">
                          <a:solidFill>
                            <a:schemeClr val="lt1"/>
                          </a:solidFill>
                          <a:latin typeface="Arial"/>
                        </a:defRPr>
                      </a:lvl7pPr>
                      <a:lvl8pPr marL="3200400" algn="l" rtl="0" eaLnBrk="1" latinLnBrk="0" hangingPunct="1">
                        <a:defRPr kumimoji="0" b="1" kern="1200">
                          <a:solidFill>
                            <a:schemeClr val="lt1"/>
                          </a:solidFill>
                          <a:latin typeface="Arial"/>
                        </a:defRPr>
                      </a:lvl8pPr>
                      <a:lvl9pPr marL="3657600" algn="l" rtl="0" eaLnBrk="1" latinLnBrk="0" hangingPunct="1">
                        <a:defRPr kumimoji="0" b="1" kern="1200">
                          <a:solidFill>
                            <a:schemeClr val="lt1"/>
                          </a:solidFill>
                          <a:latin typeface="Arial"/>
                        </a:defRPr>
                      </a:lvl9pPr>
                    </a:lstStyle>
                    <a:p>
                      <a:r>
                        <a:rPr lang="es-AR" sz="1800" dirty="0" smtClean="0">
                          <a:solidFill>
                            <a:schemeClr val="tx1"/>
                          </a:solidFill>
                          <a:latin typeface="Tahoma" panose="020B0604030504040204" pitchFamily="34" charset="0"/>
                          <a:cs typeface="Tahoma" panose="020B0604030504040204" pitchFamily="34" charset="0"/>
                        </a:rPr>
                        <a:t>CD4&lt;350</a:t>
                      </a:r>
                      <a:endParaRPr lang="es-CO" sz="1800" dirty="0">
                        <a:solidFill>
                          <a:schemeClr val="tx1"/>
                        </a:solidFill>
                        <a:latin typeface="Tahoma" panose="020B0604030504040204" pitchFamily="34" charset="0"/>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accent3">
                        <a:lumMod val="75000"/>
                      </a:schemeClr>
                    </a:solidFill>
                  </a:tcPr>
                </a:tc>
                <a:tc>
                  <a:txBody>
                    <a:bodyPr/>
                    <a:lstStyle>
                      <a:lvl1pPr marL="0" algn="l" rtl="0" eaLnBrk="1" latinLnBrk="0" hangingPunct="1">
                        <a:defRPr kumimoji="0" b="1" kern="1200">
                          <a:solidFill>
                            <a:schemeClr val="lt1"/>
                          </a:solidFill>
                          <a:latin typeface="Arial"/>
                        </a:defRPr>
                      </a:lvl1pPr>
                      <a:lvl2pPr marL="457200" algn="l" rtl="0" eaLnBrk="1" latinLnBrk="0" hangingPunct="1">
                        <a:defRPr kumimoji="0" b="1" kern="1200">
                          <a:solidFill>
                            <a:schemeClr val="lt1"/>
                          </a:solidFill>
                          <a:latin typeface="Arial"/>
                        </a:defRPr>
                      </a:lvl2pPr>
                      <a:lvl3pPr marL="914400" algn="l" rtl="0" eaLnBrk="1" latinLnBrk="0" hangingPunct="1">
                        <a:defRPr kumimoji="0" b="1" kern="1200">
                          <a:solidFill>
                            <a:schemeClr val="lt1"/>
                          </a:solidFill>
                          <a:latin typeface="Arial"/>
                        </a:defRPr>
                      </a:lvl3pPr>
                      <a:lvl4pPr marL="1371600" algn="l" rtl="0" eaLnBrk="1" latinLnBrk="0" hangingPunct="1">
                        <a:defRPr kumimoji="0" b="1" kern="1200">
                          <a:solidFill>
                            <a:schemeClr val="lt1"/>
                          </a:solidFill>
                          <a:latin typeface="Arial"/>
                        </a:defRPr>
                      </a:lvl4pPr>
                      <a:lvl5pPr marL="1828800" algn="l" rtl="0" eaLnBrk="1" latinLnBrk="0" hangingPunct="1">
                        <a:defRPr kumimoji="0" b="1" kern="1200">
                          <a:solidFill>
                            <a:schemeClr val="lt1"/>
                          </a:solidFill>
                          <a:latin typeface="Arial"/>
                        </a:defRPr>
                      </a:lvl5pPr>
                      <a:lvl6pPr marL="2286000" algn="l" rtl="0" eaLnBrk="1" latinLnBrk="0" hangingPunct="1">
                        <a:defRPr kumimoji="0" b="1" kern="1200">
                          <a:solidFill>
                            <a:schemeClr val="lt1"/>
                          </a:solidFill>
                          <a:latin typeface="Arial"/>
                        </a:defRPr>
                      </a:lvl6pPr>
                      <a:lvl7pPr marL="2743200" algn="l" rtl="0" eaLnBrk="1" latinLnBrk="0" hangingPunct="1">
                        <a:defRPr kumimoji="0" b="1" kern="1200">
                          <a:solidFill>
                            <a:schemeClr val="lt1"/>
                          </a:solidFill>
                          <a:latin typeface="Arial"/>
                        </a:defRPr>
                      </a:lvl7pPr>
                      <a:lvl8pPr marL="3200400" algn="l" rtl="0" eaLnBrk="1" latinLnBrk="0" hangingPunct="1">
                        <a:defRPr kumimoji="0" b="1" kern="1200">
                          <a:solidFill>
                            <a:schemeClr val="lt1"/>
                          </a:solidFill>
                          <a:latin typeface="Arial"/>
                        </a:defRPr>
                      </a:lvl8pPr>
                      <a:lvl9pPr marL="3657600" algn="l" rtl="0" eaLnBrk="1" latinLnBrk="0" hangingPunct="1">
                        <a:defRPr kumimoji="0" b="1" kern="1200">
                          <a:solidFill>
                            <a:schemeClr val="lt1"/>
                          </a:solidFill>
                          <a:latin typeface="Arial"/>
                        </a:defRPr>
                      </a:lvl9pPr>
                    </a:lstStyle>
                    <a:p>
                      <a:r>
                        <a:rPr lang="es-AR" sz="1800" dirty="0" smtClean="0">
                          <a:solidFill>
                            <a:schemeClr val="tx1"/>
                          </a:solidFill>
                          <a:latin typeface="Tahoma" panose="020B0604030504040204" pitchFamily="34" charset="0"/>
                          <a:cs typeface="Tahoma" panose="020B0604030504040204" pitchFamily="34" charset="0"/>
                        </a:rPr>
                        <a:t>CD4 350 y 500</a:t>
                      </a:r>
                      <a:endParaRPr lang="es-CO" sz="1800" dirty="0">
                        <a:solidFill>
                          <a:schemeClr val="tx1"/>
                        </a:solidFill>
                        <a:latin typeface="Tahoma" panose="020B0604030504040204" pitchFamily="34" charset="0"/>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accent3">
                        <a:lumMod val="75000"/>
                      </a:schemeClr>
                    </a:solidFill>
                  </a:tcPr>
                </a:tc>
                <a:tc>
                  <a:txBody>
                    <a:bodyPr/>
                    <a:lstStyle>
                      <a:lvl1pPr marL="0" algn="l" rtl="0" eaLnBrk="1" latinLnBrk="0" hangingPunct="1">
                        <a:defRPr kumimoji="0" b="1" kern="1200">
                          <a:solidFill>
                            <a:schemeClr val="lt1"/>
                          </a:solidFill>
                          <a:latin typeface="Arial"/>
                        </a:defRPr>
                      </a:lvl1pPr>
                      <a:lvl2pPr marL="457200" algn="l" rtl="0" eaLnBrk="1" latinLnBrk="0" hangingPunct="1">
                        <a:defRPr kumimoji="0" b="1" kern="1200">
                          <a:solidFill>
                            <a:schemeClr val="lt1"/>
                          </a:solidFill>
                          <a:latin typeface="Arial"/>
                        </a:defRPr>
                      </a:lvl2pPr>
                      <a:lvl3pPr marL="914400" algn="l" rtl="0" eaLnBrk="1" latinLnBrk="0" hangingPunct="1">
                        <a:defRPr kumimoji="0" b="1" kern="1200">
                          <a:solidFill>
                            <a:schemeClr val="lt1"/>
                          </a:solidFill>
                          <a:latin typeface="Arial"/>
                        </a:defRPr>
                      </a:lvl3pPr>
                      <a:lvl4pPr marL="1371600" algn="l" rtl="0" eaLnBrk="1" latinLnBrk="0" hangingPunct="1">
                        <a:defRPr kumimoji="0" b="1" kern="1200">
                          <a:solidFill>
                            <a:schemeClr val="lt1"/>
                          </a:solidFill>
                          <a:latin typeface="Arial"/>
                        </a:defRPr>
                      </a:lvl4pPr>
                      <a:lvl5pPr marL="1828800" algn="l" rtl="0" eaLnBrk="1" latinLnBrk="0" hangingPunct="1">
                        <a:defRPr kumimoji="0" b="1" kern="1200">
                          <a:solidFill>
                            <a:schemeClr val="lt1"/>
                          </a:solidFill>
                          <a:latin typeface="Arial"/>
                        </a:defRPr>
                      </a:lvl5pPr>
                      <a:lvl6pPr marL="2286000" algn="l" rtl="0" eaLnBrk="1" latinLnBrk="0" hangingPunct="1">
                        <a:defRPr kumimoji="0" b="1" kern="1200">
                          <a:solidFill>
                            <a:schemeClr val="lt1"/>
                          </a:solidFill>
                          <a:latin typeface="Arial"/>
                        </a:defRPr>
                      </a:lvl6pPr>
                      <a:lvl7pPr marL="2743200" algn="l" rtl="0" eaLnBrk="1" latinLnBrk="0" hangingPunct="1">
                        <a:defRPr kumimoji="0" b="1" kern="1200">
                          <a:solidFill>
                            <a:schemeClr val="lt1"/>
                          </a:solidFill>
                          <a:latin typeface="Arial"/>
                        </a:defRPr>
                      </a:lvl7pPr>
                      <a:lvl8pPr marL="3200400" algn="l" rtl="0" eaLnBrk="1" latinLnBrk="0" hangingPunct="1">
                        <a:defRPr kumimoji="0" b="1" kern="1200">
                          <a:solidFill>
                            <a:schemeClr val="lt1"/>
                          </a:solidFill>
                          <a:latin typeface="Arial"/>
                        </a:defRPr>
                      </a:lvl8pPr>
                      <a:lvl9pPr marL="3657600" algn="l" rtl="0" eaLnBrk="1" latinLnBrk="0" hangingPunct="1">
                        <a:defRPr kumimoji="0" b="1" kern="1200">
                          <a:solidFill>
                            <a:schemeClr val="lt1"/>
                          </a:solidFill>
                          <a:latin typeface="Arial"/>
                        </a:defRPr>
                      </a:lvl9pPr>
                    </a:lstStyle>
                    <a:p>
                      <a:r>
                        <a:rPr lang="es-AR" sz="1800" dirty="0" smtClean="0">
                          <a:solidFill>
                            <a:schemeClr val="tx1"/>
                          </a:solidFill>
                          <a:latin typeface="Tahoma" panose="020B0604030504040204" pitchFamily="34" charset="0"/>
                          <a:cs typeface="Tahoma" panose="020B0604030504040204" pitchFamily="34" charset="0"/>
                        </a:rPr>
                        <a:t>CD4&gt;500</a:t>
                      </a:r>
                      <a:endParaRPr lang="es-CO" sz="1800" dirty="0">
                        <a:solidFill>
                          <a:schemeClr val="tx1"/>
                        </a:solidFill>
                        <a:latin typeface="Tahoma" panose="020B0604030504040204" pitchFamily="34" charset="0"/>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accent3">
                        <a:lumMod val="75000"/>
                      </a:schemeClr>
                    </a:solidFill>
                  </a:tcPr>
                </a:tc>
              </a:tr>
              <a:tr h="495009">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r>
                        <a:rPr lang="es-AR" sz="1800" smtClean="0">
                          <a:solidFill>
                            <a:schemeClr val="tx1"/>
                          </a:solidFill>
                          <a:latin typeface="Tahoma" panose="020B0604030504040204" pitchFamily="34" charset="0"/>
                          <a:cs typeface="Tahoma" panose="020B0604030504040204" pitchFamily="34" charset="0"/>
                        </a:rPr>
                        <a:t>DHSS</a:t>
                      </a:r>
                      <a:endParaRPr lang="es-CO" sz="1800" dirty="0">
                        <a:solidFill>
                          <a:schemeClr val="tx1"/>
                        </a:solidFill>
                        <a:latin typeface="Tahoma" panose="020B0604030504040204" pitchFamily="34" charset="0"/>
                        <a:cs typeface="Tahoma" panose="020B0604030504040204" pitchFamily="34" charset="0"/>
                      </a:endParaRPr>
                    </a:p>
                  </a:txBody>
                  <a:tcPr marL="121920" marR="12192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chemeClr val="accent3">
                        <a:lumMod val="75000"/>
                      </a:schemeClr>
                    </a:solidFill>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algn="ctr"/>
                      <a:r>
                        <a:rPr lang="es-AR" sz="1800" dirty="0" smtClean="0">
                          <a:solidFill>
                            <a:schemeClr val="tx1"/>
                          </a:solidFill>
                          <a:latin typeface="Tahoma" panose="020B0604030504040204" pitchFamily="34" charset="0"/>
                          <a:cs typeface="Tahoma" panose="020B0604030504040204" pitchFamily="34" charset="0"/>
                        </a:rPr>
                        <a:t>Si</a:t>
                      </a:r>
                      <a:endParaRPr lang="es-CO" sz="1800" dirty="0">
                        <a:solidFill>
                          <a:schemeClr val="tx1"/>
                        </a:solidFill>
                        <a:latin typeface="Tahoma" panose="020B0604030504040204" pitchFamily="34" charset="0"/>
                        <a:cs typeface="Tahoma" panose="020B0604030504040204" pitchFamily="34" charset="0"/>
                      </a:endParaRPr>
                    </a:p>
                  </a:txBody>
                  <a:tcPr marL="121920" marR="12192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808080"/>
                    </a:solidFill>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algn="ctr"/>
                      <a:r>
                        <a:rPr lang="es-AR" sz="1800" dirty="0" smtClean="0">
                          <a:solidFill>
                            <a:schemeClr val="tx1"/>
                          </a:solidFill>
                          <a:latin typeface="Tahoma" panose="020B0604030504040204" pitchFamily="34" charset="0"/>
                          <a:cs typeface="Tahoma" panose="020B0604030504040204" pitchFamily="34" charset="0"/>
                        </a:rPr>
                        <a:t>Si</a:t>
                      </a:r>
                      <a:endParaRPr lang="es-CO" sz="1800" dirty="0">
                        <a:solidFill>
                          <a:schemeClr val="tx1"/>
                        </a:solidFill>
                        <a:latin typeface="Tahoma" panose="020B0604030504040204" pitchFamily="34" charset="0"/>
                        <a:cs typeface="Tahoma" panose="020B0604030504040204" pitchFamily="34" charset="0"/>
                      </a:endParaRPr>
                    </a:p>
                  </a:txBody>
                  <a:tcPr marL="121920" marR="12192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808080"/>
                    </a:solidFill>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algn="ctr"/>
                      <a:r>
                        <a:rPr lang="es-AR" sz="1800" dirty="0" smtClean="0">
                          <a:solidFill>
                            <a:schemeClr val="tx1"/>
                          </a:solidFill>
                          <a:latin typeface="Tahoma" panose="020B0604030504040204" pitchFamily="34" charset="0"/>
                          <a:cs typeface="Tahoma" panose="020B0604030504040204" pitchFamily="34" charset="0"/>
                        </a:rPr>
                        <a:t>Si</a:t>
                      </a:r>
                      <a:endParaRPr lang="es-CO" sz="1800" dirty="0">
                        <a:solidFill>
                          <a:schemeClr val="tx1"/>
                        </a:solidFill>
                        <a:latin typeface="Tahoma" panose="020B0604030504040204" pitchFamily="34" charset="0"/>
                        <a:cs typeface="Tahoma" panose="020B0604030504040204" pitchFamily="34" charset="0"/>
                      </a:endParaRPr>
                    </a:p>
                  </a:txBody>
                  <a:tcPr marL="121920" marR="12192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808080"/>
                    </a:solidFill>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algn="ctr"/>
                      <a:r>
                        <a:rPr lang="es-AR" sz="1800" dirty="0" smtClean="0">
                          <a:solidFill>
                            <a:schemeClr val="tx1"/>
                          </a:solidFill>
                          <a:latin typeface="Tahoma" panose="020B0604030504040204" pitchFamily="34" charset="0"/>
                          <a:cs typeface="Tahoma" panose="020B0604030504040204" pitchFamily="34" charset="0"/>
                        </a:rPr>
                        <a:t>SI</a:t>
                      </a:r>
                      <a:endParaRPr lang="es-CO" sz="1800" dirty="0">
                        <a:solidFill>
                          <a:schemeClr val="tx1"/>
                        </a:solidFill>
                        <a:latin typeface="Tahoma" panose="020B0604030504040204" pitchFamily="34" charset="0"/>
                        <a:cs typeface="Tahoma" panose="020B0604030504040204" pitchFamily="34" charset="0"/>
                      </a:endParaRPr>
                    </a:p>
                  </a:txBody>
                  <a:tcPr marL="121920" marR="12192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808080"/>
                    </a:solidFill>
                  </a:tcPr>
                </a:tc>
              </a:tr>
              <a:tr h="495009">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r>
                        <a:rPr lang="es-AR" sz="1800" dirty="0" smtClean="0">
                          <a:solidFill>
                            <a:schemeClr val="tx1"/>
                          </a:solidFill>
                          <a:latin typeface="Tahoma" panose="020B0604030504040204" pitchFamily="34" charset="0"/>
                          <a:cs typeface="Tahoma" panose="020B0604030504040204" pitchFamily="34" charset="0"/>
                        </a:rPr>
                        <a:t>IAS USA</a:t>
                      </a:r>
                      <a:endParaRPr lang="es-CO" sz="1800" dirty="0">
                        <a:solidFill>
                          <a:schemeClr val="tx1"/>
                        </a:solidFill>
                        <a:latin typeface="Tahoma" panose="020B0604030504040204" pitchFamily="34" charset="0"/>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3">
                        <a:lumMod val="75000"/>
                      </a:schemeClr>
                    </a:solidFill>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algn="ctr"/>
                      <a:r>
                        <a:rPr lang="es-AR" sz="1800" dirty="0" smtClean="0">
                          <a:solidFill>
                            <a:schemeClr val="tx1"/>
                          </a:solidFill>
                          <a:latin typeface="Tahoma" panose="020B0604030504040204" pitchFamily="34" charset="0"/>
                          <a:cs typeface="Tahoma" panose="020B0604030504040204" pitchFamily="34" charset="0"/>
                        </a:rPr>
                        <a:t>Si</a:t>
                      </a:r>
                      <a:endParaRPr lang="es-CO" sz="1800" dirty="0">
                        <a:solidFill>
                          <a:schemeClr val="tx1"/>
                        </a:solidFill>
                        <a:latin typeface="Tahoma" panose="020B0604030504040204" pitchFamily="34" charset="0"/>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solidFill>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algn="ctr"/>
                      <a:r>
                        <a:rPr lang="es-AR" sz="1800" dirty="0" smtClean="0">
                          <a:solidFill>
                            <a:schemeClr val="tx1"/>
                          </a:solidFill>
                          <a:latin typeface="Tahoma" panose="020B0604030504040204" pitchFamily="34" charset="0"/>
                          <a:cs typeface="Tahoma" panose="020B0604030504040204" pitchFamily="34" charset="0"/>
                        </a:rPr>
                        <a:t>Si</a:t>
                      </a:r>
                      <a:endParaRPr lang="es-CO" sz="1800" dirty="0">
                        <a:solidFill>
                          <a:schemeClr val="tx1"/>
                        </a:solidFill>
                        <a:latin typeface="Tahoma" panose="020B0604030504040204" pitchFamily="34" charset="0"/>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solidFill>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algn="ctr"/>
                      <a:r>
                        <a:rPr lang="es-AR" sz="1800" dirty="0" smtClean="0">
                          <a:solidFill>
                            <a:schemeClr val="tx1"/>
                          </a:solidFill>
                          <a:latin typeface="Tahoma" panose="020B0604030504040204" pitchFamily="34" charset="0"/>
                          <a:cs typeface="Tahoma" panose="020B0604030504040204" pitchFamily="34" charset="0"/>
                        </a:rPr>
                        <a:t>Si</a:t>
                      </a:r>
                      <a:endParaRPr lang="es-CO" sz="1800" dirty="0">
                        <a:solidFill>
                          <a:schemeClr val="tx1"/>
                        </a:solidFill>
                        <a:latin typeface="Tahoma" panose="020B0604030504040204" pitchFamily="34" charset="0"/>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solidFill>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algn="ctr"/>
                      <a:r>
                        <a:rPr lang="es-AR" sz="1800" dirty="0" smtClean="0">
                          <a:solidFill>
                            <a:schemeClr val="tx1"/>
                          </a:solidFill>
                          <a:latin typeface="Tahoma" panose="020B0604030504040204" pitchFamily="34" charset="0"/>
                          <a:cs typeface="Tahoma" panose="020B0604030504040204" pitchFamily="34" charset="0"/>
                        </a:rPr>
                        <a:t>Si</a:t>
                      </a:r>
                      <a:endParaRPr lang="es-CO" sz="1800" dirty="0">
                        <a:solidFill>
                          <a:schemeClr val="tx1"/>
                        </a:solidFill>
                        <a:latin typeface="Tahoma" panose="020B0604030504040204" pitchFamily="34" charset="0"/>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solidFill>
                  </a:tcPr>
                </a:tc>
              </a:tr>
              <a:tr h="603855">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r>
                        <a:rPr lang="es-AR" sz="1800" dirty="0" smtClean="0">
                          <a:solidFill>
                            <a:schemeClr val="tx1"/>
                          </a:solidFill>
                          <a:latin typeface="Tahoma" panose="020B0604030504040204" pitchFamily="34" charset="0"/>
                          <a:cs typeface="Tahoma" panose="020B0604030504040204" pitchFamily="34" charset="0"/>
                        </a:rPr>
                        <a:t>SADI</a:t>
                      </a:r>
                      <a:endParaRPr lang="es-CO" sz="1800" dirty="0">
                        <a:solidFill>
                          <a:schemeClr val="tx1"/>
                        </a:solidFill>
                        <a:latin typeface="Tahoma" panose="020B0604030504040204" pitchFamily="34" charset="0"/>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3">
                        <a:lumMod val="75000"/>
                      </a:schemeClr>
                    </a:solidFill>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algn="ctr"/>
                      <a:r>
                        <a:rPr lang="es-AR" sz="1800" dirty="0" smtClean="0">
                          <a:solidFill>
                            <a:schemeClr val="tx1"/>
                          </a:solidFill>
                          <a:latin typeface="Tahoma" panose="020B0604030504040204" pitchFamily="34" charset="0"/>
                          <a:cs typeface="Tahoma" panose="020B0604030504040204" pitchFamily="34" charset="0"/>
                        </a:rPr>
                        <a:t>Si</a:t>
                      </a:r>
                      <a:endParaRPr lang="es-CO" sz="1800" dirty="0">
                        <a:solidFill>
                          <a:schemeClr val="tx1"/>
                        </a:solidFill>
                        <a:latin typeface="Tahoma" panose="020B0604030504040204" pitchFamily="34" charset="0"/>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solidFill>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algn="ctr"/>
                      <a:r>
                        <a:rPr lang="es-AR" sz="1800" dirty="0" smtClean="0">
                          <a:solidFill>
                            <a:schemeClr val="tx1"/>
                          </a:solidFill>
                          <a:latin typeface="Tahoma" panose="020B0604030504040204" pitchFamily="34" charset="0"/>
                          <a:cs typeface="Tahoma" panose="020B0604030504040204" pitchFamily="34" charset="0"/>
                        </a:rPr>
                        <a:t>SI</a:t>
                      </a:r>
                      <a:endParaRPr lang="es-CO" sz="1800" dirty="0">
                        <a:solidFill>
                          <a:schemeClr val="tx1"/>
                        </a:solidFill>
                        <a:latin typeface="Tahoma" panose="020B0604030504040204" pitchFamily="34" charset="0"/>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solidFill>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algn="ctr"/>
                      <a:r>
                        <a:rPr lang="es-AR" sz="1800" dirty="0" smtClean="0">
                          <a:solidFill>
                            <a:schemeClr val="tx1"/>
                          </a:solidFill>
                          <a:latin typeface="Tahoma" panose="020B0604030504040204" pitchFamily="34" charset="0"/>
                          <a:cs typeface="Tahoma" panose="020B0604030504040204" pitchFamily="34" charset="0"/>
                        </a:rPr>
                        <a:t>Si</a:t>
                      </a:r>
                      <a:endParaRPr lang="es-CO" sz="1800" dirty="0">
                        <a:solidFill>
                          <a:schemeClr val="tx1"/>
                        </a:solidFill>
                        <a:latin typeface="Tahoma" panose="020B0604030504040204" pitchFamily="34" charset="0"/>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solidFill>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algn="ctr"/>
                      <a:r>
                        <a:rPr lang="es-CO" sz="1800" dirty="0" smtClean="0">
                          <a:solidFill>
                            <a:schemeClr val="tx1"/>
                          </a:solidFill>
                          <a:latin typeface="Tahoma" panose="020B0604030504040204" pitchFamily="34" charset="0"/>
                          <a:cs typeface="Tahoma" panose="020B0604030504040204" pitchFamily="34" charset="0"/>
                        </a:rPr>
                        <a:t>Si</a:t>
                      </a:r>
                      <a:endParaRPr lang="es-CO" sz="1800" dirty="0">
                        <a:solidFill>
                          <a:schemeClr val="tx1"/>
                        </a:solidFill>
                        <a:latin typeface="Tahoma" panose="020B0604030504040204" pitchFamily="34" charset="0"/>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solidFill>
                  </a:tcPr>
                </a:tc>
              </a:tr>
              <a:tr h="648072">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r>
                        <a:rPr lang="es-AR" sz="1800" dirty="0" smtClean="0">
                          <a:solidFill>
                            <a:schemeClr val="tx1"/>
                          </a:solidFill>
                          <a:latin typeface="Tahoma" panose="020B0604030504040204" pitchFamily="34" charset="0"/>
                          <a:cs typeface="Tahoma" panose="020B0604030504040204" pitchFamily="34" charset="0"/>
                        </a:rPr>
                        <a:t>EACS</a:t>
                      </a:r>
                      <a:endParaRPr lang="es-CO" sz="1800" dirty="0">
                        <a:solidFill>
                          <a:schemeClr val="tx1"/>
                        </a:solidFill>
                        <a:latin typeface="Tahoma" panose="020B0604030504040204" pitchFamily="34" charset="0"/>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3">
                        <a:lumMod val="75000"/>
                      </a:schemeClr>
                    </a:solidFill>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algn="ctr"/>
                      <a:r>
                        <a:rPr lang="es-AR" sz="1800" dirty="0" smtClean="0">
                          <a:solidFill>
                            <a:schemeClr val="tx1"/>
                          </a:solidFill>
                          <a:latin typeface="Tahoma" panose="020B0604030504040204" pitchFamily="34" charset="0"/>
                          <a:cs typeface="Tahoma" panose="020B0604030504040204" pitchFamily="34" charset="0"/>
                        </a:rPr>
                        <a:t>Si</a:t>
                      </a:r>
                      <a:endParaRPr lang="es-CO" sz="1800" dirty="0">
                        <a:solidFill>
                          <a:schemeClr val="tx1"/>
                        </a:solidFill>
                        <a:latin typeface="Tahoma" panose="020B0604030504040204" pitchFamily="34" charset="0"/>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solidFill>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algn="ctr"/>
                      <a:r>
                        <a:rPr lang="es-AR" sz="1800" dirty="0" smtClean="0">
                          <a:solidFill>
                            <a:schemeClr val="tx1"/>
                          </a:solidFill>
                          <a:latin typeface="Tahoma" panose="020B0604030504040204" pitchFamily="34" charset="0"/>
                          <a:cs typeface="Tahoma" panose="020B0604030504040204" pitchFamily="34" charset="0"/>
                        </a:rPr>
                        <a:t>Si</a:t>
                      </a:r>
                      <a:endParaRPr lang="es-CO" sz="1800" dirty="0">
                        <a:solidFill>
                          <a:schemeClr val="tx1"/>
                        </a:solidFill>
                        <a:latin typeface="Tahoma" panose="020B0604030504040204" pitchFamily="34" charset="0"/>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solidFill>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algn="ctr"/>
                      <a:r>
                        <a:rPr lang="es-CO" sz="1800" dirty="0" smtClean="0">
                          <a:solidFill>
                            <a:schemeClr val="tx1"/>
                          </a:solidFill>
                          <a:latin typeface="Tahoma" panose="020B0604030504040204" pitchFamily="34" charset="0"/>
                          <a:cs typeface="Tahoma" panose="020B0604030504040204" pitchFamily="34" charset="0"/>
                        </a:rPr>
                        <a:t>Si</a:t>
                      </a:r>
                      <a:endParaRPr lang="es-CO" sz="1800" dirty="0">
                        <a:solidFill>
                          <a:schemeClr val="tx1"/>
                        </a:solidFill>
                        <a:latin typeface="Tahoma" panose="020B0604030504040204" pitchFamily="34" charset="0"/>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solidFill>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algn="ctr"/>
                      <a:r>
                        <a:rPr lang="es-AR" sz="1800" dirty="0" smtClean="0">
                          <a:solidFill>
                            <a:schemeClr val="tx1"/>
                          </a:solidFill>
                          <a:latin typeface="Tahoma" panose="020B0604030504040204" pitchFamily="34" charset="0"/>
                          <a:cs typeface="Tahoma" panose="020B0604030504040204" pitchFamily="34" charset="0"/>
                        </a:rPr>
                        <a:t>Si</a:t>
                      </a:r>
                      <a:endParaRPr lang="es-CO" sz="1800" dirty="0">
                        <a:solidFill>
                          <a:schemeClr val="tx1"/>
                        </a:solidFill>
                        <a:latin typeface="Tahoma" panose="020B0604030504040204" pitchFamily="34" charset="0"/>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solidFill>
                  </a:tcPr>
                </a:tc>
              </a:tr>
              <a:tr h="648072">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r>
                        <a:rPr lang="es-AR" sz="1800" dirty="0" smtClean="0">
                          <a:solidFill>
                            <a:schemeClr val="tx1"/>
                          </a:solidFill>
                          <a:latin typeface="Tahoma" panose="020B0604030504040204" pitchFamily="34" charset="0"/>
                          <a:cs typeface="Tahoma" panose="020B0604030504040204" pitchFamily="34" charset="0"/>
                        </a:rPr>
                        <a:t>OMS</a:t>
                      </a:r>
                      <a:endParaRPr lang="es-CO" sz="1800" dirty="0">
                        <a:solidFill>
                          <a:schemeClr val="tx1"/>
                        </a:solidFill>
                        <a:latin typeface="Tahoma" panose="020B0604030504040204" pitchFamily="34" charset="0"/>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3">
                        <a:lumMod val="75000"/>
                      </a:schemeClr>
                    </a:solidFill>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algn="ctr"/>
                      <a:r>
                        <a:rPr lang="es-AR" sz="1800" dirty="0" smtClean="0">
                          <a:solidFill>
                            <a:schemeClr val="tx1"/>
                          </a:solidFill>
                          <a:latin typeface="Tahoma" panose="020B0604030504040204" pitchFamily="34" charset="0"/>
                          <a:cs typeface="Tahoma" panose="020B0604030504040204" pitchFamily="34" charset="0"/>
                        </a:rPr>
                        <a:t>Si</a:t>
                      </a:r>
                      <a:endParaRPr lang="es-CO" sz="1800" dirty="0">
                        <a:solidFill>
                          <a:schemeClr val="tx1"/>
                        </a:solidFill>
                        <a:latin typeface="Tahoma" panose="020B0604030504040204" pitchFamily="34" charset="0"/>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solidFill>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algn="ctr"/>
                      <a:r>
                        <a:rPr lang="es-AR" sz="1800" dirty="0" smtClean="0">
                          <a:solidFill>
                            <a:schemeClr val="tx1"/>
                          </a:solidFill>
                          <a:latin typeface="Tahoma" panose="020B0604030504040204" pitchFamily="34" charset="0"/>
                          <a:cs typeface="Tahoma" panose="020B0604030504040204" pitchFamily="34" charset="0"/>
                        </a:rPr>
                        <a:t>Si</a:t>
                      </a:r>
                      <a:endParaRPr lang="es-CO" sz="1800" dirty="0">
                        <a:solidFill>
                          <a:schemeClr val="tx1"/>
                        </a:solidFill>
                        <a:latin typeface="Tahoma" panose="020B0604030504040204" pitchFamily="34" charset="0"/>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solidFill>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algn="ctr"/>
                      <a:r>
                        <a:rPr lang="es-AR" sz="1800" dirty="0" smtClean="0">
                          <a:solidFill>
                            <a:schemeClr val="tx1"/>
                          </a:solidFill>
                          <a:latin typeface="Tahoma" panose="020B0604030504040204" pitchFamily="34" charset="0"/>
                          <a:cs typeface="Tahoma" panose="020B0604030504040204" pitchFamily="34" charset="0"/>
                        </a:rPr>
                        <a:t>Si</a:t>
                      </a:r>
                      <a:endParaRPr lang="es-CO" sz="1800" dirty="0">
                        <a:solidFill>
                          <a:schemeClr val="tx1"/>
                        </a:solidFill>
                        <a:latin typeface="Tahoma" panose="020B0604030504040204" pitchFamily="34" charset="0"/>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solidFill>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algn="ctr"/>
                      <a:r>
                        <a:rPr lang="es-AR" sz="1800" dirty="0" smtClean="0">
                          <a:solidFill>
                            <a:schemeClr val="tx1"/>
                          </a:solidFill>
                          <a:latin typeface="Tahoma" panose="020B0604030504040204" pitchFamily="34" charset="0"/>
                          <a:cs typeface="Tahoma" panose="020B0604030504040204" pitchFamily="34" charset="0"/>
                        </a:rPr>
                        <a:t>Si</a:t>
                      </a:r>
                      <a:endParaRPr lang="es-CO" sz="1800" dirty="0">
                        <a:solidFill>
                          <a:schemeClr val="tx1"/>
                        </a:solidFill>
                        <a:latin typeface="Tahoma" panose="020B0604030504040204" pitchFamily="34" charset="0"/>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solidFill>
                  </a:tcPr>
                </a:tc>
              </a:tr>
            </a:tbl>
          </a:graphicData>
        </a:graphic>
      </p:graphicFrame>
      <p:sp>
        <p:nvSpPr>
          <p:cNvPr id="3" name="2 CuadroTexto"/>
          <p:cNvSpPr txBox="1"/>
          <p:nvPr/>
        </p:nvSpPr>
        <p:spPr>
          <a:xfrm>
            <a:off x="2351584" y="542000"/>
            <a:ext cx="5510868" cy="584775"/>
          </a:xfrm>
          <a:prstGeom prst="rect">
            <a:avLst/>
          </a:prstGeom>
          <a:noFill/>
        </p:spPr>
        <p:txBody>
          <a:bodyPr wrap="none" rtlCol="0">
            <a:spAutoFit/>
          </a:bodyPr>
          <a:lstStyle/>
          <a:p>
            <a:pPr defTabSz="914400"/>
            <a:r>
              <a:rPr lang="es-AR" sz="3200" dirty="0" smtClean="0">
                <a:solidFill>
                  <a:srgbClr val="000000"/>
                </a:solidFill>
              </a:rPr>
              <a:t>Inicio de TAR: guías comparadas</a:t>
            </a:r>
            <a:endParaRPr lang="es-AR" sz="3200" dirty="0">
              <a:solidFill>
                <a:srgbClr val="000000"/>
              </a:solidFill>
            </a:endParaRPr>
          </a:p>
        </p:txBody>
      </p:sp>
    </p:spTree>
    <p:extLst>
      <p:ext uri="{BB962C8B-B14F-4D97-AF65-F5344CB8AC3E}">
        <p14:creationId xmlns:p14="http://schemas.microsoft.com/office/powerpoint/2010/main" val="389453805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ángulo 3"/>
          <p:cNvSpPr/>
          <p:nvPr/>
        </p:nvSpPr>
        <p:spPr>
          <a:xfrm>
            <a:off x="111" y="6050299"/>
            <a:ext cx="3084585" cy="7169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AR" sz="2800" dirty="0">
              <a:solidFill>
                <a:srgbClr val="FFFFFF"/>
              </a:solidFill>
            </a:endParaRPr>
          </a:p>
        </p:txBody>
      </p:sp>
      <p:sp>
        <p:nvSpPr>
          <p:cNvPr id="2" name="1 Rectángulo"/>
          <p:cNvSpPr/>
          <p:nvPr/>
        </p:nvSpPr>
        <p:spPr>
          <a:xfrm>
            <a:off x="1495825" y="2325057"/>
            <a:ext cx="9025003" cy="830997"/>
          </a:xfrm>
          <a:prstGeom prst="rect">
            <a:avLst/>
          </a:prstGeom>
        </p:spPr>
        <p:txBody>
          <a:bodyPr wrap="square">
            <a:spAutoFit/>
          </a:bodyPr>
          <a:lstStyle/>
          <a:p>
            <a:pPr defTabSz="914400"/>
            <a:r>
              <a:rPr lang="es-AR" sz="4800" dirty="0" smtClean="0">
                <a:solidFill>
                  <a:srgbClr val="000000"/>
                </a:solidFill>
                <a:latin typeface="Calibri Light" panose="020F0302020204030204" pitchFamily="34" charset="0"/>
              </a:rPr>
              <a:t>            ¿Con que comenzar?</a:t>
            </a:r>
            <a:r>
              <a:rPr lang="es-AR" sz="1800" dirty="0" smtClean="0">
                <a:solidFill>
                  <a:srgbClr val="FFFFFF"/>
                </a:solidFill>
              </a:rPr>
              <a:t>a</a:t>
            </a:r>
            <a:endParaRPr lang="es-AR" sz="1800" dirty="0">
              <a:solidFill>
                <a:srgbClr val="FFFFFF"/>
              </a:solidFill>
            </a:endParaRPr>
          </a:p>
        </p:txBody>
      </p:sp>
      <p:sp>
        <p:nvSpPr>
          <p:cNvPr id="3" name="2 CuadroTexto"/>
          <p:cNvSpPr txBox="1"/>
          <p:nvPr/>
        </p:nvSpPr>
        <p:spPr>
          <a:xfrm>
            <a:off x="4079776" y="6116397"/>
            <a:ext cx="4618508" cy="584775"/>
          </a:xfrm>
          <a:prstGeom prst="rect">
            <a:avLst/>
          </a:prstGeom>
          <a:noFill/>
        </p:spPr>
        <p:txBody>
          <a:bodyPr wrap="none" rtlCol="0">
            <a:spAutoFit/>
          </a:bodyPr>
          <a:lstStyle/>
          <a:p>
            <a:pPr defTabSz="914400"/>
            <a:r>
              <a:rPr lang="es-ES" sz="3200" dirty="0" smtClean="0">
                <a:solidFill>
                  <a:srgbClr val="FFFFFF"/>
                </a:solidFill>
              </a:rPr>
              <a:t>Tratamiento antirretroviral</a:t>
            </a:r>
            <a:endParaRPr lang="es-ES" sz="3200" dirty="0">
              <a:solidFill>
                <a:srgbClr val="FFFFFF"/>
              </a:solidFill>
            </a:endParaRPr>
          </a:p>
        </p:txBody>
      </p:sp>
    </p:spTree>
    <p:extLst>
      <p:ext uri="{BB962C8B-B14F-4D97-AF65-F5344CB8AC3E}">
        <p14:creationId xmlns:p14="http://schemas.microsoft.com/office/powerpoint/2010/main" val="163865211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ángulo 3"/>
          <p:cNvSpPr/>
          <p:nvPr/>
        </p:nvSpPr>
        <p:spPr>
          <a:xfrm>
            <a:off x="111" y="6050299"/>
            <a:ext cx="3084585" cy="7169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AR" sz="2800" dirty="0">
              <a:solidFill>
                <a:srgbClr val="FFFFFF"/>
              </a:solidFill>
            </a:endParaRPr>
          </a:p>
        </p:txBody>
      </p:sp>
      <p:sp>
        <p:nvSpPr>
          <p:cNvPr id="3" name="2 Rectángulo"/>
          <p:cNvSpPr/>
          <p:nvPr/>
        </p:nvSpPr>
        <p:spPr>
          <a:xfrm>
            <a:off x="2063555" y="1698498"/>
            <a:ext cx="8861820" cy="2677656"/>
          </a:xfrm>
          <a:prstGeom prst="rect">
            <a:avLst/>
          </a:prstGeom>
        </p:spPr>
        <p:txBody>
          <a:bodyPr wrap="square">
            <a:spAutoFit/>
          </a:bodyPr>
          <a:lstStyle/>
          <a:p>
            <a:pPr defTabSz="914400" fontAlgn="base">
              <a:lnSpc>
                <a:spcPct val="90000"/>
              </a:lnSpc>
              <a:spcBef>
                <a:spcPct val="20000"/>
              </a:spcBef>
              <a:spcAft>
                <a:spcPct val="0"/>
              </a:spcAft>
            </a:pPr>
            <a:r>
              <a:rPr lang="en-US" altLang="en-US" sz="4000" kern="0" dirty="0">
                <a:solidFill>
                  <a:srgbClr val="000000"/>
                </a:solidFill>
                <a:latin typeface="Calibri Light" panose="020F0302020204030204" pitchFamily="34" charset="0"/>
                <a:ea typeface="Tahoma" panose="020B0604030504040204" pitchFamily="34" charset="0"/>
                <a:cs typeface="Tahoma" panose="020B0604030504040204" pitchFamily="34" charset="0"/>
              </a:rPr>
              <a:t> </a:t>
            </a:r>
          </a:p>
          <a:p>
            <a:pPr marL="742950" lvl="1" indent="-285750" defTabSz="914400" fontAlgn="base">
              <a:lnSpc>
                <a:spcPct val="90000"/>
              </a:lnSpc>
              <a:spcBef>
                <a:spcPct val="20000"/>
              </a:spcBef>
              <a:spcAft>
                <a:spcPct val="0"/>
              </a:spcAft>
              <a:buFont typeface="Wingdings" panose="05000000000000000000" pitchFamily="2" charset="2"/>
              <a:buChar char="§"/>
            </a:pPr>
            <a:r>
              <a:rPr lang="en-US" altLang="en-US" sz="4000" kern="0" dirty="0" smtClean="0">
                <a:solidFill>
                  <a:srgbClr val="000000"/>
                </a:solidFill>
                <a:latin typeface="Calibri Light" panose="020F0302020204030204" pitchFamily="34" charset="0"/>
                <a:ea typeface="Tahoma" panose="020B0604030504040204" pitchFamily="34" charset="0"/>
                <a:cs typeface="Tahoma" panose="020B0604030504040204" pitchFamily="34" charset="0"/>
              </a:rPr>
              <a:t>2 INTR + 1II</a:t>
            </a:r>
            <a:endParaRPr lang="en-US" altLang="en-US" sz="4000" kern="0" dirty="0">
              <a:solidFill>
                <a:srgbClr val="000000"/>
              </a:solidFill>
              <a:latin typeface="Calibri Light" panose="020F0302020204030204" pitchFamily="34" charset="0"/>
              <a:ea typeface="Tahoma" panose="020B0604030504040204" pitchFamily="34" charset="0"/>
              <a:cs typeface="Tahoma" panose="020B0604030504040204" pitchFamily="34" charset="0"/>
            </a:endParaRPr>
          </a:p>
          <a:p>
            <a:pPr marL="742950" lvl="1" indent="-285750" defTabSz="914400" fontAlgn="base">
              <a:lnSpc>
                <a:spcPct val="90000"/>
              </a:lnSpc>
              <a:spcBef>
                <a:spcPct val="20000"/>
              </a:spcBef>
              <a:spcAft>
                <a:spcPct val="0"/>
              </a:spcAft>
              <a:buFont typeface="Wingdings" panose="05000000000000000000" pitchFamily="2" charset="2"/>
              <a:buChar char="§"/>
            </a:pPr>
            <a:r>
              <a:rPr lang="en-US" altLang="en-US" sz="4000" kern="0" dirty="0" smtClean="0">
                <a:solidFill>
                  <a:srgbClr val="000000"/>
                </a:solidFill>
                <a:latin typeface="Calibri Light" panose="020F0302020204030204" pitchFamily="34" charset="0"/>
                <a:ea typeface="Tahoma" panose="020B0604030504040204" pitchFamily="34" charset="0"/>
                <a:cs typeface="Tahoma" panose="020B0604030504040204" pitchFamily="34" charset="0"/>
              </a:rPr>
              <a:t>2 </a:t>
            </a:r>
            <a:r>
              <a:rPr lang="en-US" altLang="en-US" sz="4000" kern="0" dirty="0">
                <a:solidFill>
                  <a:srgbClr val="000000"/>
                </a:solidFill>
                <a:latin typeface="Calibri Light" panose="020F0302020204030204" pitchFamily="34" charset="0"/>
                <a:ea typeface="Tahoma" panose="020B0604030504040204" pitchFamily="34" charset="0"/>
                <a:cs typeface="Tahoma" panose="020B0604030504040204" pitchFamily="34" charset="0"/>
              </a:rPr>
              <a:t>INTR </a:t>
            </a:r>
            <a:r>
              <a:rPr lang="en-US" altLang="en-US" sz="4000" kern="0" dirty="0" smtClean="0">
                <a:solidFill>
                  <a:srgbClr val="000000"/>
                </a:solidFill>
                <a:latin typeface="Calibri Light" panose="020F0302020204030204" pitchFamily="34" charset="0"/>
                <a:ea typeface="Tahoma" panose="020B0604030504040204" pitchFamily="34" charset="0"/>
                <a:cs typeface="Tahoma" panose="020B0604030504040204" pitchFamily="34" charset="0"/>
              </a:rPr>
              <a:t>+ 1 IP </a:t>
            </a:r>
            <a:r>
              <a:rPr lang="en-US" altLang="en-US" sz="4000" kern="0" dirty="0" err="1" smtClean="0">
                <a:solidFill>
                  <a:srgbClr val="000000"/>
                </a:solidFill>
                <a:latin typeface="Calibri Light" panose="020F0302020204030204" pitchFamily="34" charset="0"/>
                <a:ea typeface="Tahoma" panose="020B0604030504040204" pitchFamily="34" charset="0"/>
                <a:cs typeface="Tahoma" panose="020B0604030504040204" pitchFamily="34" charset="0"/>
              </a:rPr>
              <a:t>potenciado</a:t>
            </a:r>
            <a:endParaRPr lang="en-US" altLang="en-US" sz="4000" kern="0" dirty="0">
              <a:solidFill>
                <a:srgbClr val="000000"/>
              </a:solidFill>
              <a:latin typeface="Calibri Light" panose="020F0302020204030204" pitchFamily="34" charset="0"/>
              <a:ea typeface="Tahoma" panose="020B0604030504040204" pitchFamily="34" charset="0"/>
              <a:cs typeface="Tahoma" panose="020B0604030504040204" pitchFamily="34" charset="0"/>
            </a:endParaRPr>
          </a:p>
          <a:p>
            <a:pPr marL="742950" lvl="1" indent="-285750" defTabSz="914400" fontAlgn="base">
              <a:lnSpc>
                <a:spcPct val="90000"/>
              </a:lnSpc>
              <a:spcBef>
                <a:spcPct val="20000"/>
              </a:spcBef>
              <a:spcAft>
                <a:spcPct val="0"/>
              </a:spcAft>
              <a:buFont typeface="Wingdings" panose="05000000000000000000" pitchFamily="2" charset="2"/>
              <a:buChar char="§"/>
            </a:pPr>
            <a:r>
              <a:rPr lang="en-US" altLang="en-US" sz="4000" kern="0" dirty="0" smtClean="0">
                <a:solidFill>
                  <a:srgbClr val="000000"/>
                </a:solidFill>
                <a:latin typeface="Calibri Light" panose="020F0302020204030204" pitchFamily="34" charset="0"/>
                <a:ea typeface="Tahoma" panose="020B0604030504040204" pitchFamily="34" charset="0"/>
                <a:cs typeface="Tahoma" panose="020B0604030504040204" pitchFamily="34" charset="0"/>
              </a:rPr>
              <a:t>2 INTR + 1 INNTR</a:t>
            </a:r>
            <a:endParaRPr lang="en-US" altLang="en-US" sz="4000" kern="0" dirty="0">
              <a:solidFill>
                <a:srgbClr val="000000"/>
              </a:solidFill>
              <a:latin typeface="Calibri Light" panose="020F0302020204030204" pitchFamily="34" charset="0"/>
              <a:ea typeface="Tahoma" panose="020B0604030504040204" pitchFamily="34" charset="0"/>
              <a:cs typeface="Tahoma" panose="020B0604030504040204" pitchFamily="34" charset="0"/>
            </a:endParaRPr>
          </a:p>
        </p:txBody>
      </p:sp>
      <p:sp>
        <p:nvSpPr>
          <p:cNvPr id="5" name="4 CuadroTexto"/>
          <p:cNvSpPr txBox="1"/>
          <p:nvPr/>
        </p:nvSpPr>
        <p:spPr>
          <a:xfrm>
            <a:off x="4079892" y="561488"/>
            <a:ext cx="4381063" cy="769441"/>
          </a:xfrm>
          <a:prstGeom prst="rect">
            <a:avLst/>
          </a:prstGeom>
          <a:noFill/>
        </p:spPr>
        <p:txBody>
          <a:bodyPr wrap="square" rtlCol="0">
            <a:spAutoFit/>
          </a:bodyPr>
          <a:lstStyle/>
          <a:p>
            <a:pPr defTabSz="914400"/>
            <a:r>
              <a:rPr lang="es-AR" sz="4400" dirty="0" smtClean="0">
                <a:solidFill>
                  <a:srgbClr val="000000"/>
                </a:solidFill>
              </a:rPr>
              <a:t>TAR inicial</a:t>
            </a:r>
            <a:endParaRPr lang="es-AR" sz="4400" dirty="0">
              <a:solidFill>
                <a:srgbClr val="000000"/>
              </a:solidFill>
            </a:endParaRPr>
          </a:p>
        </p:txBody>
      </p:sp>
    </p:spTree>
    <p:extLst>
      <p:ext uri="{BB962C8B-B14F-4D97-AF65-F5344CB8AC3E}">
        <p14:creationId xmlns:p14="http://schemas.microsoft.com/office/powerpoint/2010/main" val="302072548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ángulo 3"/>
          <p:cNvSpPr/>
          <p:nvPr/>
        </p:nvSpPr>
        <p:spPr>
          <a:xfrm>
            <a:off x="111" y="6050255"/>
            <a:ext cx="3084585" cy="7169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AR" sz="2800" dirty="0">
              <a:solidFill>
                <a:srgbClr val="FFFFFF"/>
              </a:solidFill>
            </a:endParaRPr>
          </a:p>
        </p:txBody>
      </p:sp>
      <p:sp>
        <p:nvSpPr>
          <p:cNvPr id="3" name="2 Rectángulo"/>
          <p:cNvSpPr/>
          <p:nvPr/>
        </p:nvSpPr>
        <p:spPr>
          <a:xfrm>
            <a:off x="1185237" y="1340796"/>
            <a:ext cx="6048673" cy="4401205"/>
          </a:xfrm>
          <a:prstGeom prst="rect">
            <a:avLst/>
          </a:prstGeom>
        </p:spPr>
        <p:txBody>
          <a:bodyPr wrap="square">
            <a:spAutoFit/>
          </a:bodyPr>
          <a:lstStyle/>
          <a:p>
            <a:pPr marL="342900" indent="-342900" defTabSz="914400" fontAlgn="base">
              <a:spcBef>
                <a:spcPct val="0"/>
              </a:spcBef>
              <a:spcAft>
                <a:spcPct val="0"/>
              </a:spcAft>
              <a:buFont typeface="Wingdings" panose="05000000000000000000" pitchFamily="2" charset="2"/>
              <a:buChar char="§"/>
            </a:pPr>
            <a:r>
              <a:rPr lang="es-AR" sz="2400" dirty="0" err="1" smtClean="0">
                <a:solidFill>
                  <a:srgbClr val="000000"/>
                </a:solidFill>
                <a:cs typeface="Tahoma" pitchFamily="34" charset="0"/>
              </a:rPr>
              <a:t>Tenofovir</a:t>
            </a:r>
            <a:r>
              <a:rPr lang="es-AR" sz="2400" dirty="0" smtClean="0">
                <a:solidFill>
                  <a:srgbClr val="000000"/>
                </a:solidFill>
                <a:cs typeface="Tahoma" pitchFamily="34" charset="0"/>
              </a:rPr>
              <a:t>/FTC o 3TC/EFV</a:t>
            </a:r>
            <a:endParaRPr lang="es-AR" sz="2400" dirty="0">
              <a:solidFill>
                <a:srgbClr val="000000"/>
              </a:solidFill>
              <a:cs typeface="Tahoma" pitchFamily="34" charset="0"/>
            </a:endParaRPr>
          </a:p>
          <a:p>
            <a:pPr defTabSz="914400" fontAlgn="base">
              <a:spcBef>
                <a:spcPct val="0"/>
              </a:spcBef>
              <a:spcAft>
                <a:spcPct val="0"/>
              </a:spcAft>
            </a:pPr>
            <a:endParaRPr lang="es-AR" sz="2400" dirty="0">
              <a:solidFill>
                <a:srgbClr val="000000"/>
              </a:solidFill>
              <a:cs typeface="Tahoma" pitchFamily="34" charset="0"/>
            </a:endParaRPr>
          </a:p>
          <a:p>
            <a:pPr marL="342900" indent="-342900" defTabSz="914400" fontAlgn="base">
              <a:spcBef>
                <a:spcPct val="0"/>
              </a:spcBef>
              <a:spcAft>
                <a:spcPct val="0"/>
              </a:spcAft>
              <a:buFont typeface="Wingdings" panose="05000000000000000000" pitchFamily="2" charset="2"/>
              <a:buChar char="§"/>
            </a:pPr>
            <a:r>
              <a:rPr lang="es-AR" sz="2400" dirty="0" err="1" smtClean="0">
                <a:solidFill>
                  <a:srgbClr val="000000"/>
                </a:solidFill>
                <a:cs typeface="Tahoma" pitchFamily="34" charset="0"/>
              </a:rPr>
              <a:t>Tenofovir</a:t>
            </a:r>
            <a:r>
              <a:rPr lang="es-AR" sz="2400" dirty="0" smtClean="0">
                <a:solidFill>
                  <a:srgbClr val="000000"/>
                </a:solidFill>
                <a:cs typeface="Tahoma" pitchFamily="34" charset="0"/>
              </a:rPr>
              <a:t>/FTC/RPV</a:t>
            </a:r>
            <a:endParaRPr lang="es-AR" sz="2400" dirty="0">
              <a:solidFill>
                <a:srgbClr val="000000"/>
              </a:solidFill>
              <a:cs typeface="Tahoma" pitchFamily="34" charset="0"/>
            </a:endParaRPr>
          </a:p>
          <a:p>
            <a:pPr marL="342900" indent="-342900" defTabSz="914400" fontAlgn="base">
              <a:spcBef>
                <a:spcPct val="0"/>
              </a:spcBef>
              <a:spcAft>
                <a:spcPct val="0"/>
              </a:spcAft>
              <a:buFont typeface="Wingdings" panose="05000000000000000000" pitchFamily="2" charset="2"/>
              <a:buChar char="§"/>
            </a:pPr>
            <a:endParaRPr lang="es-AR" sz="2400" dirty="0">
              <a:solidFill>
                <a:srgbClr val="000000"/>
              </a:solidFill>
              <a:cs typeface="Tahoma" pitchFamily="34" charset="0"/>
            </a:endParaRPr>
          </a:p>
          <a:p>
            <a:pPr marL="342900" indent="-342900" defTabSz="914400" fontAlgn="base">
              <a:spcBef>
                <a:spcPct val="0"/>
              </a:spcBef>
              <a:spcAft>
                <a:spcPct val="0"/>
              </a:spcAft>
              <a:buFont typeface="Wingdings" panose="05000000000000000000" pitchFamily="2" charset="2"/>
              <a:buChar char="§"/>
            </a:pPr>
            <a:r>
              <a:rPr lang="es-AR" sz="2400" dirty="0" err="1" smtClean="0">
                <a:solidFill>
                  <a:srgbClr val="000000"/>
                </a:solidFill>
                <a:cs typeface="Tahoma" pitchFamily="34" charset="0"/>
              </a:rPr>
              <a:t>Tenofovir</a:t>
            </a:r>
            <a:r>
              <a:rPr lang="es-AR" sz="2400" dirty="0" smtClean="0">
                <a:solidFill>
                  <a:srgbClr val="000000"/>
                </a:solidFill>
                <a:cs typeface="Tahoma" pitchFamily="34" charset="0"/>
              </a:rPr>
              <a:t>/FTC/</a:t>
            </a:r>
            <a:r>
              <a:rPr lang="es-AR" sz="2400" dirty="0" err="1" smtClean="0">
                <a:solidFill>
                  <a:srgbClr val="000000"/>
                </a:solidFill>
                <a:cs typeface="Tahoma" pitchFamily="34" charset="0"/>
              </a:rPr>
              <a:t>elvitegravir</a:t>
            </a:r>
            <a:r>
              <a:rPr lang="es-AR" sz="2400" dirty="0" smtClean="0">
                <a:solidFill>
                  <a:srgbClr val="000000"/>
                </a:solidFill>
                <a:cs typeface="Tahoma" pitchFamily="34" charset="0"/>
              </a:rPr>
              <a:t>/</a:t>
            </a:r>
            <a:r>
              <a:rPr lang="es-AR" sz="2400" dirty="0" err="1" smtClean="0">
                <a:solidFill>
                  <a:srgbClr val="000000"/>
                </a:solidFill>
                <a:cs typeface="Tahoma" pitchFamily="34" charset="0"/>
              </a:rPr>
              <a:t>cobi</a:t>
            </a:r>
            <a:endParaRPr lang="es-AR" sz="2400" dirty="0" smtClean="0">
              <a:solidFill>
                <a:srgbClr val="000000"/>
              </a:solidFill>
              <a:cs typeface="Tahoma" pitchFamily="34" charset="0"/>
            </a:endParaRPr>
          </a:p>
          <a:p>
            <a:pPr marL="342900" indent="-342900" defTabSz="914400" fontAlgn="base">
              <a:spcBef>
                <a:spcPct val="0"/>
              </a:spcBef>
              <a:spcAft>
                <a:spcPct val="0"/>
              </a:spcAft>
              <a:buFont typeface="Wingdings" panose="05000000000000000000" pitchFamily="2" charset="2"/>
              <a:buChar char="§"/>
            </a:pPr>
            <a:endParaRPr lang="es-AR" sz="2400" dirty="0">
              <a:solidFill>
                <a:srgbClr val="000000"/>
              </a:solidFill>
              <a:cs typeface="Tahoma" pitchFamily="34" charset="0"/>
            </a:endParaRPr>
          </a:p>
          <a:p>
            <a:pPr marL="342900" indent="-342900" defTabSz="914400" fontAlgn="base">
              <a:spcBef>
                <a:spcPct val="0"/>
              </a:spcBef>
              <a:spcAft>
                <a:spcPct val="0"/>
              </a:spcAft>
              <a:buFont typeface="Wingdings" panose="05000000000000000000" pitchFamily="2" charset="2"/>
              <a:buChar char="§"/>
            </a:pPr>
            <a:r>
              <a:rPr lang="es-AR" sz="2400" dirty="0" smtClean="0">
                <a:solidFill>
                  <a:srgbClr val="000000"/>
                </a:solidFill>
                <a:cs typeface="Tahoma" pitchFamily="34" charset="0"/>
              </a:rPr>
              <a:t>TAF/FTC/</a:t>
            </a:r>
            <a:r>
              <a:rPr lang="es-AR" sz="2400" dirty="0" err="1" smtClean="0">
                <a:solidFill>
                  <a:srgbClr val="000000"/>
                </a:solidFill>
                <a:cs typeface="Tahoma" pitchFamily="34" charset="0"/>
              </a:rPr>
              <a:t>elvitegravir</a:t>
            </a:r>
            <a:r>
              <a:rPr lang="es-AR" sz="2400" dirty="0" smtClean="0">
                <a:solidFill>
                  <a:srgbClr val="000000"/>
                </a:solidFill>
                <a:cs typeface="Tahoma" pitchFamily="34" charset="0"/>
              </a:rPr>
              <a:t>/</a:t>
            </a:r>
            <a:r>
              <a:rPr lang="es-AR" sz="2400" dirty="0" err="1" smtClean="0">
                <a:solidFill>
                  <a:srgbClr val="000000"/>
                </a:solidFill>
                <a:cs typeface="Tahoma" pitchFamily="34" charset="0"/>
              </a:rPr>
              <a:t>cobi</a:t>
            </a:r>
            <a:endParaRPr lang="es-AR" sz="2400" dirty="0">
              <a:solidFill>
                <a:srgbClr val="000000"/>
              </a:solidFill>
              <a:cs typeface="Tahoma" pitchFamily="34" charset="0"/>
            </a:endParaRPr>
          </a:p>
          <a:p>
            <a:pPr marL="342900" indent="-342900" defTabSz="914400" fontAlgn="base">
              <a:spcBef>
                <a:spcPct val="0"/>
              </a:spcBef>
              <a:spcAft>
                <a:spcPct val="0"/>
              </a:spcAft>
              <a:buFont typeface="Wingdings" panose="05000000000000000000" pitchFamily="2" charset="2"/>
              <a:buChar char="§"/>
            </a:pPr>
            <a:endParaRPr lang="es-AR" sz="2400" dirty="0">
              <a:solidFill>
                <a:srgbClr val="000000"/>
              </a:solidFill>
              <a:cs typeface="Tahoma" pitchFamily="34" charset="0"/>
            </a:endParaRPr>
          </a:p>
          <a:p>
            <a:pPr marL="342900" indent="-342900" defTabSz="914400" fontAlgn="base">
              <a:spcBef>
                <a:spcPct val="0"/>
              </a:spcBef>
              <a:spcAft>
                <a:spcPct val="0"/>
              </a:spcAft>
              <a:buFont typeface="Wingdings" panose="05000000000000000000" pitchFamily="2" charset="2"/>
              <a:buChar char="§"/>
            </a:pPr>
            <a:r>
              <a:rPr lang="es-AR" sz="2400" dirty="0" err="1" smtClean="0">
                <a:solidFill>
                  <a:srgbClr val="000000"/>
                </a:solidFill>
                <a:cs typeface="Tahoma" pitchFamily="34" charset="0"/>
              </a:rPr>
              <a:t>Abacavir</a:t>
            </a:r>
            <a:r>
              <a:rPr lang="es-AR" sz="2400" dirty="0" smtClean="0">
                <a:solidFill>
                  <a:srgbClr val="000000"/>
                </a:solidFill>
                <a:cs typeface="Tahoma" pitchFamily="34" charset="0"/>
              </a:rPr>
              <a:t>/3TC/</a:t>
            </a:r>
            <a:r>
              <a:rPr lang="es-AR" sz="2400" dirty="0" err="1" smtClean="0">
                <a:solidFill>
                  <a:srgbClr val="000000"/>
                </a:solidFill>
                <a:cs typeface="Tahoma" pitchFamily="34" charset="0"/>
              </a:rPr>
              <a:t>dolutegravir</a:t>
            </a:r>
            <a:endParaRPr lang="es-AR" sz="2400" dirty="0" smtClean="0">
              <a:solidFill>
                <a:srgbClr val="000000"/>
              </a:solidFill>
              <a:cs typeface="Tahoma" pitchFamily="34" charset="0"/>
            </a:endParaRPr>
          </a:p>
          <a:p>
            <a:pPr marL="342900" indent="-342900" defTabSz="914400" fontAlgn="base">
              <a:spcBef>
                <a:spcPct val="0"/>
              </a:spcBef>
              <a:spcAft>
                <a:spcPct val="0"/>
              </a:spcAft>
              <a:buFont typeface="Wingdings" panose="05000000000000000000" pitchFamily="2" charset="2"/>
              <a:buChar char="§"/>
            </a:pPr>
            <a:endParaRPr lang="es-AR" sz="2400" dirty="0">
              <a:solidFill>
                <a:srgbClr val="000000"/>
              </a:solidFill>
              <a:cs typeface="Tahoma" pitchFamily="34" charset="0"/>
            </a:endParaRPr>
          </a:p>
          <a:p>
            <a:pPr marL="342900" indent="-342900" defTabSz="914400" fontAlgn="base">
              <a:spcBef>
                <a:spcPct val="0"/>
              </a:spcBef>
              <a:spcAft>
                <a:spcPct val="0"/>
              </a:spcAft>
              <a:buFont typeface="Wingdings" panose="05000000000000000000" pitchFamily="2" charset="2"/>
              <a:buChar char="§"/>
            </a:pPr>
            <a:r>
              <a:rPr lang="es-AR" sz="2400" dirty="0" smtClean="0">
                <a:solidFill>
                  <a:srgbClr val="000000"/>
                </a:solidFill>
                <a:cs typeface="Tahoma" pitchFamily="34" charset="0"/>
              </a:rPr>
              <a:t>TAF/FTC</a:t>
            </a:r>
            <a:endParaRPr lang="es-AR" sz="2400" dirty="0">
              <a:solidFill>
                <a:srgbClr val="000000"/>
              </a:solidFill>
              <a:cs typeface="Tahoma" pitchFamily="34" charset="0"/>
            </a:endParaRPr>
          </a:p>
          <a:p>
            <a:pPr defTabSz="914400" fontAlgn="base">
              <a:spcBef>
                <a:spcPct val="0"/>
              </a:spcBef>
              <a:spcAft>
                <a:spcPct val="0"/>
              </a:spcAft>
            </a:pPr>
            <a:endParaRPr lang="es-CO" sz="1600" dirty="0">
              <a:solidFill>
                <a:srgbClr val="000000"/>
              </a:solidFill>
              <a:latin typeface="Arial" charset="0"/>
            </a:endParaRPr>
          </a:p>
        </p:txBody>
      </p:sp>
      <p:sp>
        <p:nvSpPr>
          <p:cNvPr id="5" name="4 Rectángulo"/>
          <p:cNvSpPr/>
          <p:nvPr/>
        </p:nvSpPr>
        <p:spPr>
          <a:xfrm>
            <a:off x="2902443" y="6146912"/>
            <a:ext cx="8640961" cy="523220"/>
          </a:xfrm>
          <a:prstGeom prst="rect">
            <a:avLst/>
          </a:prstGeom>
        </p:spPr>
        <p:txBody>
          <a:bodyPr wrap="square">
            <a:spAutoFit/>
          </a:bodyPr>
          <a:lstStyle/>
          <a:p>
            <a:pPr defTabSz="914400" fontAlgn="base">
              <a:spcBef>
                <a:spcPct val="0"/>
              </a:spcBef>
              <a:spcAft>
                <a:spcPct val="0"/>
              </a:spcAft>
            </a:pPr>
            <a:r>
              <a:rPr lang="es-AR" sz="2800" dirty="0" smtClean="0">
                <a:solidFill>
                  <a:srgbClr val="000000"/>
                </a:solidFill>
                <a:latin typeface="Tahoma" pitchFamily="34" charset="0"/>
                <a:cs typeface="Tahoma" pitchFamily="34" charset="0"/>
              </a:rPr>
              <a:t>              </a:t>
            </a:r>
            <a:r>
              <a:rPr lang="es-AR" sz="2400" dirty="0" smtClean="0">
                <a:solidFill>
                  <a:srgbClr val="FFFFFF"/>
                </a:solidFill>
                <a:latin typeface="Tahoma" pitchFamily="34" charset="0"/>
                <a:cs typeface="Tahoma" pitchFamily="34" charset="0"/>
              </a:rPr>
              <a:t>Combinación </a:t>
            </a:r>
            <a:r>
              <a:rPr lang="es-AR" sz="2400" dirty="0">
                <a:solidFill>
                  <a:srgbClr val="FFFFFF"/>
                </a:solidFill>
                <a:latin typeface="Tahoma" pitchFamily="34" charset="0"/>
                <a:cs typeface="Tahoma" pitchFamily="34" charset="0"/>
              </a:rPr>
              <a:t>fija de drogas antirretrovirales</a:t>
            </a:r>
            <a:endParaRPr lang="es-CO" sz="2400" dirty="0">
              <a:solidFill>
                <a:srgbClr val="FFFFFF"/>
              </a:solidFill>
              <a:latin typeface="Tahoma" pitchFamily="34" charset="0"/>
              <a:cs typeface="Tahoma" pitchFamily="34" charset="0"/>
            </a:endParaRPr>
          </a:p>
        </p:txBody>
      </p:sp>
      <p:pic>
        <p:nvPicPr>
          <p:cNvPr id="20482" name="Picture 2" descr="Resultado de imagen para una pildora antirretroviral"/>
          <p:cNvPicPr>
            <a:picLocks noChangeAspect="1" noChangeArrowheads="1"/>
          </p:cNvPicPr>
          <p:nvPr/>
        </p:nvPicPr>
        <p:blipFill rotWithShape="1">
          <a:blip r:embed="rId3">
            <a:extLst>
              <a:ext uri="{28A0092B-C50C-407E-A947-70E740481C1C}">
                <a14:useLocalDpi xmlns:a14="http://schemas.microsoft.com/office/drawing/2010/main" val="0"/>
              </a:ext>
            </a:extLst>
          </a:blip>
          <a:srcRect l="17014"/>
          <a:stretch/>
        </p:blipFill>
        <p:spPr bwMode="auto">
          <a:xfrm>
            <a:off x="6542351" y="1652454"/>
            <a:ext cx="4091316" cy="2477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28966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698" name="Straight Connector 87"/>
          <p:cNvCxnSpPr>
            <a:cxnSpLocks noChangeShapeType="1"/>
          </p:cNvCxnSpPr>
          <p:nvPr/>
        </p:nvCxnSpPr>
        <p:spPr bwMode="auto">
          <a:xfrm>
            <a:off x="8428568" y="2329062"/>
            <a:ext cx="2117" cy="7207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29699" name="Straight Connector 87"/>
          <p:cNvCxnSpPr>
            <a:cxnSpLocks noChangeShapeType="1"/>
          </p:cNvCxnSpPr>
          <p:nvPr/>
        </p:nvCxnSpPr>
        <p:spPr bwMode="auto">
          <a:xfrm>
            <a:off x="3257551" y="3825883"/>
            <a:ext cx="2116" cy="7207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29700" name="Straight Connector 99"/>
          <p:cNvCxnSpPr>
            <a:cxnSpLocks noChangeShapeType="1"/>
          </p:cNvCxnSpPr>
          <p:nvPr/>
        </p:nvCxnSpPr>
        <p:spPr bwMode="auto">
          <a:xfrm>
            <a:off x="3067071" y="2676525"/>
            <a:ext cx="1121833"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cxnSp>
      <p:cxnSp>
        <p:nvCxnSpPr>
          <p:cNvPr id="29701" name="Straight Connector 101"/>
          <p:cNvCxnSpPr>
            <a:cxnSpLocks noChangeShapeType="1"/>
          </p:cNvCxnSpPr>
          <p:nvPr/>
        </p:nvCxnSpPr>
        <p:spPr bwMode="auto">
          <a:xfrm>
            <a:off x="3058584" y="2628900"/>
            <a:ext cx="0" cy="8255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cxnSp>
      <p:cxnSp>
        <p:nvCxnSpPr>
          <p:cNvPr id="29702" name="Straight Connector 102"/>
          <p:cNvCxnSpPr>
            <a:cxnSpLocks noChangeShapeType="1"/>
          </p:cNvCxnSpPr>
          <p:nvPr/>
        </p:nvCxnSpPr>
        <p:spPr bwMode="auto">
          <a:xfrm>
            <a:off x="4188884" y="2628900"/>
            <a:ext cx="0" cy="8255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cxnSp>
      <p:cxnSp>
        <p:nvCxnSpPr>
          <p:cNvPr id="29703" name="Straight Connector 105"/>
          <p:cNvCxnSpPr>
            <a:cxnSpLocks noChangeShapeType="1"/>
          </p:cNvCxnSpPr>
          <p:nvPr/>
        </p:nvCxnSpPr>
        <p:spPr bwMode="auto">
          <a:xfrm>
            <a:off x="8206320" y="2855913"/>
            <a:ext cx="1718733"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cxnSp>
      <p:cxnSp>
        <p:nvCxnSpPr>
          <p:cNvPr id="29704" name="Straight Connector 106"/>
          <p:cNvCxnSpPr>
            <a:cxnSpLocks noChangeShapeType="1"/>
          </p:cNvCxnSpPr>
          <p:nvPr/>
        </p:nvCxnSpPr>
        <p:spPr bwMode="auto">
          <a:xfrm>
            <a:off x="8191500" y="2817813"/>
            <a:ext cx="0" cy="8255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cxnSp>
      <p:cxnSp>
        <p:nvCxnSpPr>
          <p:cNvPr id="29705" name="Straight Connector 107"/>
          <p:cNvCxnSpPr>
            <a:cxnSpLocks noChangeShapeType="1"/>
          </p:cNvCxnSpPr>
          <p:nvPr/>
        </p:nvCxnSpPr>
        <p:spPr bwMode="auto">
          <a:xfrm>
            <a:off x="9925051" y="2817813"/>
            <a:ext cx="0" cy="8255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cxnSp>
      <p:sp>
        <p:nvSpPr>
          <p:cNvPr id="29706" name="Title 1"/>
          <p:cNvSpPr>
            <a:spLocks noGrp="1"/>
          </p:cNvSpPr>
          <p:nvPr>
            <p:ph type="title"/>
          </p:nvPr>
        </p:nvSpPr>
        <p:spPr/>
        <p:txBody>
          <a:bodyPr/>
          <a:lstStyle/>
          <a:p>
            <a:pPr eaLnBrk="1" hangingPunct="1"/>
            <a:r>
              <a:rPr lang="en-US" altLang="en-US" sz="3200" dirty="0" err="1" smtClean="0"/>
              <a:t>Supresión</a:t>
            </a:r>
            <a:r>
              <a:rPr lang="en-US" altLang="en-US" sz="3200" dirty="0" smtClean="0"/>
              <a:t> </a:t>
            </a:r>
            <a:r>
              <a:rPr lang="en-US" altLang="en-US" sz="3200" dirty="0" err="1" smtClean="0"/>
              <a:t>virológica</a:t>
            </a:r>
            <a:r>
              <a:rPr lang="en-US" altLang="en-US" sz="3200" dirty="0" smtClean="0"/>
              <a:t> a las 48 </a:t>
            </a:r>
            <a:r>
              <a:rPr lang="en-US" altLang="en-US" sz="3200" dirty="0" err="1" smtClean="0"/>
              <a:t>semanas</a:t>
            </a:r>
            <a:endParaRPr lang="en-US" altLang="en-US" sz="3200" dirty="0" smtClean="0"/>
          </a:p>
        </p:txBody>
      </p:sp>
      <p:sp>
        <p:nvSpPr>
          <p:cNvPr id="22531" name="Text Box 11"/>
          <p:cNvSpPr txBox="1">
            <a:spLocks noChangeArrowheads="1"/>
          </p:cNvSpPr>
          <p:nvPr/>
        </p:nvSpPr>
        <p:spPr bwMode="auto">
          <a:xfrm>
            <a:off x="381000" y="6284913"/>
            <a:ext cx="11415184" cy="461962"/>
          </a:xfrm>
          <a:prstGeom prst="rect">
            <a:avLst/>
          </a:prstGeom>
          <a:noFill/>
          <a:ln>
            <a:noFill/>
          </a:ln>
          <a:extLst/>
        </p:spPr>
        <p:txBody>
          <a:bodyPr anchor="b">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ea typeface="ＭＳ Ｐゴシック" charset="0"/>
              </a:defRPr>
            </a:lvl6pPr>
            <a:lvl7pPr marL="29718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ea typeface="ＭＳ Ｐゴシック" charset="0"/>
              </a:defRPr>
            </a:lvl7pPr>
            <a:lvl8pPr marL="34290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ea typeface="ＭＳ Ｐゴシック" charset="0"/>
              </a:defRPr>
            </a:lvl8pPr>
            <a:lvl9pPr marL="38862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ea typeface="ＭＳ Ｐゴシック" charset="0"/>
              </a:defRPr>
            </a:lvl9pPr>
          </a:lstStyle>
          <a:p>
            <a:pPr defTabSz="914400" eaLnBrk="1" fontAlgn="base" hangingPunct="1">
              <a:spcBef>
                <a:spcPts val="1000"/>
              </a:spcBef>
              <a:spcAft>
                <a:spcPts val="700"/>
              </a:spcAft>
              <a:defRPr/>
            </a:pPr>
            <a:r>
              <a:rPr lang="en-US" altLang="en-US" sz="1200" b="0" dirty="0" smtClean="0">
                <a:solidFill>
                  <a:srgbClr val="808080"/>
                </a:solidFill>
              </a:rPr>
              <a:t>1. Lennox J, et al. </a:t>
            </a:r>
            <a:r>
              <a:rPr lang="en-US" sz="1200" b="0" dirty="0" smtClean="0">
                <a:solidFill>
                  <a:srgbClr val="808080">
                    <a:lumMod val="90000"/>
                  </a:srgbClr>
                </a:solidFill>
              </a:rPr>
              <a:t>Lancet. 2009;374:796-806. 2. </a:t>
            </a:r>
            <a:r>
              <a:rPr lang="en-US" altLang="en-US" sz="1200" b="0" dirty="0" smtClean="0">
                <a:solidFill>
                  <a:srgbClr val="808080"/>
                </a:solidFill>
              </a:rPr>
              <a:t>Sax </a:t>
            </a:r>
            <a:r>
              <a:rPr lang="en-US" altLang="en-US" sz="1200" b="0" dirty="0">
                <a:solidFill>
                  <a:srgbClr val="808080"/>
                </a:solidFill>
              </a:rPr>
              <a:t>PE, et al. </a:t>
            </a:r>
            <a:r>
              <a:rPr lang="fr-FR" altLang="en-US" sz="1200" b="0" dirty="0">
                <a:solidFill>
                  <a:srgbClr val="808080"/>
                </a:solidFill>
              </a:rPr>
              <a:t>Lancet. 2012;379:2439-2448. 3</a:t>
            </a:r>
            <a:r>
              <a:rPr lang="fr-FR" altLang="en-US" sz="1200" b="0" dirty="0" smtClean="0">
                <a:solidFill>
                  <a:srgbClr val="808080"/>
                </a:solidFill>
              </a:rPr>
              <a:t>. </a:t>
            </a:r>
            <a:r>
              <a:rPr lang="en-US" altLang="en-US" sz="1200" b="0" dirty="0" smtClean="0">
                <a:solidFill>
                  <a:srgbClr val="808080"/>
                </a:solidFill>
              </a:rPr>
              <a:t>DeJesus </a:t>
            </a:r>
            <a:r>
              <a:rPr lang="en-US" altLang="en-US" sz="1200" b="0" dirty="0">
                <a:solidFill>
                  <a:srgbClr val="808080"/>
                </a:solidFill>
              </a:rPr>
              <a:t>E, et al. Lancet. 2012;379:2429-2438. </a:t>
            </a:r>
            <a:r>
              <a:rPr lang="en-US" altLang="en-US" sz="1200" b="0" dirty="0" smtClean="0">
                <a:solidFill>
                  <a:srgbClr val="808080"/>
                </a:solidFill>
              </a:rPr>
              <a:t>4. </a:t>
            </a:r>
            <a:r>
              <a:rPr lang="en-US" sz="1200" b="0" dirty="0" smtClean="0">
                <a:solidFill>
                  <a:srgbClr val="808080"/>
                </a:solidFill>
                <a:ea typeface="MS PGothic" charset="0"/>
                <a:cs typeface="MS PGothic" charset="0"/>
              </a:rPr>
              <a:t>Brinson </a:t>
            </a:r>
            <a:r>
              <a:rPr lang="en-US" sz="1200" b="0" dirty="0">
                <a:solidFill>
                  <a:srgbClr val="808080"/>
                </a:solidFill>
                <a:ea typeface="MS PGothic" charset="0"/>
                <a:cs typeface="MS PGothic" charset="0"/>
              </a:rPr>
              <a:t>C, et al. CROI 2013. Abstract </a:t>
            </a:r>
            <a:r>
              <a:rPr lang="en-US" sz="1200" b="0" dirty="0" smtClean="0">
                <a:solidFill>
                  <a:srgbClr val="808080"/>
                </a:solidFill>
                <a:ea typeface="MS PGothic" charset="0"/>
                <a:cs typeface="MS PGothic" charset="0"/>
              </a:rPr>
              <a:t>554. </a:t>
            </a:r>
            <a:r>
              <a:rPr lang="en-US" sz="1200" b="0" dirty="0">
                <a:solidFill>
                  <a:srgbClr val="808080"/>
                </a:solidFill>
                <a:ea typeface="MS PGothic" charset="0"/>
                <a:cs typeface="MS PGothic" charset="0"/>
              </a:rPr>
              <a:t>5</a:t>
            </a:r>
            <a:r>
              <a:rPr lang="en-US" sz="1200" b="0" dirty="0" smtClean="0">
                <a:solidFill>
                  <a:srgbClr val="808080"/>
                </a:solidFill>
                <a:ea typeface="MS PGothic" charset="0"/>
                <a:cs typeface="MS PGothic" charset="0"/>
              </a:rPr>
              <a:t>. </a:t>
            </a:r>
            <a:r>
              <a:rPr lang="en-US" altLang="en-US" sz="1200" b="0" dirty="0" smtClean="0">
                <a:solidFill>
                  <a:srgbClr val="808080"/>
                </a:solidFill>
              </a:rPr>
              <a:t>Feinberg </a:t>
            </a:r>
            <a:r>
              <a:rPr lang="en-US" altLang="en-US" sz="1200" b="0" dirty="0">
                <a:solidFill>
                  <a:srgbClr val="808080"/>
                </a:solidFill>
              </a:rPr>
              <a:t>J, et al. ICAAC 2013. Abstract H1464a</a:t>
            </a:r>
            <a:r>
              <a:rPr lang="en-US" altLang="en-US" sz="1200" b="0" dirty="0" smtClean="0">
                <a:solidFill>
                  <a:srgbClr val="808080"/>
                </a:solidFill>
              </a:rPr>
              <a:t>.</a:t>
            </a:r>
            <a:endParaRPr lang="en-US" altLang="en-US" sz="1200" b="0" dirty="0">
              <a:solidFill>
                <a:srgbClr val="808080"/>
              </a:solidFill>
            </a:endParaRPr>
          </a:p>
        </p:txBody>
      </p:sp>
      <p:sp>
        <p:nvSpPr>
          <p:cNvPr id="29708" name="TextBox 26"/>
          <p:cNvSpPr txBox="1">
            <a:spLocks noChangeArrowheads="1"/>
          </p:cNvSpPr>
          <p:nvPr/>
        </p:nvSpPr>
        <p:spPr bwMode="auto">
          <a:xfrm>
            <a:off x="6026151" y="2540199"/>
            <a:ext cx="12426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200">
                <a:solidFill>
                  <a:srgbClr val="000000"/>
                </a:solidFill>
                <a:ea typeface="ＭＳ Ｐゴシック" pitchFamily="-107" charset="-128"/>
              </a:rPr>
              <a:t>≤</a:t>
            </a:r>
            <a:r>
              <a:rPr lang="en-US" altLang="en-US" sz="1200" b="1">
                <a:solidFill>
                  <a:srgbClr val="000000"/>
                </a:solidFill>
                <a:ea typeface="ＭＳ Ｐゴシック" pitchFamily="-107" charset="-128"/>
              </a:rPr>
              <a:t> </a:t>
            </a:r>
            <a:r>
              <a:rPr lang="en-US" altLang="en-US" sz="1200">
                <a:solidFill>
                  <a:srgbClr val="000000"/>
                </a:solidFill>
                <a:ea typeface="ＭＳ Ｐゴシック" pitchFamily="-107" charset="-128"/>
              </a:rPr>
              <a:t>100,000 c/mL</a:t>
            </a:r>
          </a:p>
        </p:txBody>
      </p:sp>
      <p:sp>
        <p:nvSpPr>
          <p:cNvPr id="29709" name="TextBox 27"/>
          <p:cNvSpPr txBox="1">
            <a:spLocks noChangeArrowheads="1"/>
          </p:cNvSpPr>
          <p:nvPr/>
        </p:nvSpPr>
        <p:spPr bwMode="auto">
          <a:xfrm>
            <a:off x="6021975" y="2749749"/>
            <a:ext cx="124745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200">
                <a:solidFill>
                  <a:srgbClr val="000000"/>
                </a:solidFill>
                <a:ea typeface="ＭＳ Ｐゴシック" pitchFamily="-107" charset="-128"/>
              </a:rPr>
              <a:t>&gt;</a:t>
            </a:r>
            <a:r>
              <a:rPr lang="en-US" altLang="en-US" sz="1200" b="1">
                <a:solidFill>
                  <a:srgbClr val="000000"/>
                </a:solidFill>
                <a:ea typeface="ＭＳ Ｐゴシック" pitchFamily="-107" charset="-128"/>
              </a:rPr>
              <a:t> </a:t>
            </a:r>
            <a:r>
              <a:rPr lang="en-US" altLang="en-US" sz="1200">
                <a:solidFill>
                  <a:srgbClr val="000000"/>
                </a:solidFill>
                <a:ea typeface="ＭＳ Ｐゴシック" pitchFamily="-107" charset="-128"/>
              </a:rPr>
              <a:t>100,000 c/mL</a:t>
            </a:r>
          </a:p>
        </p:txBody>
      </p:sp>
      <p:sp>
        <p:nvSpPr>
          <p:cNvPr id="29710" name="TextBox 36"/>
          <p:cNvSpPr txBox="1">
            <a:spLocks noChangeArrowheads="1"/>
          </p:cNvSpPr>
          <p:nvPr/>
        </p:nvSpPr>
        <p:spPr bwMode="auto">
          <a:xfrm>
            <a:off x="7607433" y="1825628"/>
            <a:ext cx="11801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400" b="1">
                <a:solidFill>
                  <a:srgbClr val="000000"/>
                </a:solidFill>
                <a:ea typeface="ＭＳ Ｐゴシック" pitchFamily="-107" charset="-128"/>
              </a:rPr>
              <a:t>SPRING-2</a:t>
            </a:r>
            <a:r>
              <a:rPr lang="en-US" altLang="en-US" sz="1400" b="1" baseline="30000">
                <a:solidFill>
                  <a:srgbClr val="000000"/>
                </a:solidFill>
                <a:ea typeface="ＭＳ Ｐゴシック" pitchFamily="-107" charset="-128"/>
              </a:rPr>
              <a:t>[4]</a:t>
            </a:r>
          </a:p>
        </p:txBody>
      </p:sp>
      <p:cxnSp>
        <p:nvCxnSpPr>
          <p:cNvPr id="29711" name="Straight Connector 64"/>
          <p:cNvCxnSpPr>
            <a:cxnSpLocks noChangeShapeType="1"/>
          </p:cNvCxnSpPr>
          <p:nvPr/>
        </p:nvCxnSpPr>
        <p:spPr bwMode="auto">
          <a:xfrm>
            <a:off x="6752300" y="3027363"/>
            <a:ext cx="409363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29712" name="Straight Connector 66"/>
          <p:cNvCxnSpPr>
            <a:cxnSpLocks noChangeShapeType="1"/>
          </p:cNvCxnSpPr>
          <p:nvPr/>
        </p:nvCxnSpPr>
        <p:spPr bwMode="auto">
          <a:xfrm rot="5400000">
            <a:off x="10792883" y="3062288"/>
            <a:ext cx="635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29713" name="TextBox 67"/>
          <p:cNvSpPr txBox="1">
            <a:spLocks noChangeArrowheads="1"/>
          </p:cNvSpPr>
          <p:nvPr/>
        </p:nvSpPr>
        <p:spPr bwMode="auto">
          <a:xfrm>
            <a:off x="10585451" y="3095824"/>
            <a:ext cx="354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200">
                <a:solidFill>
                  <a:srgbClr val="000000"/>
                </a:solidFill>
                <a:ea typeface="ＭＳ Ｐゴシック" pitchFamily="-107" charset="-128"/>
              </a:rPr>
              <a:t>30</a:t>
            </a:r>
            <a:endParaRPr lang="en-US" altLang="en-US" sz="1200" baseline="30000">
              <a:solidFill>
                <a:srgbClr val="000000"/>
              </a:solidFill>
              <a:ea typeface="ＭＳ Ｐゴシック" pitchFamily="-107" charset="-128"/>
            </a:endParaRPr>
          </a:p>
        </p:txBody>
      </p:sp>
      <p:cxnSp>
        <p:nvCxnSpPr>
          <p:cNvPr id="29714" name="Straight Connector 68"/>
          <p:cNvCxnSpPr>
            <a:cxnSpLocks noChangeShapeType="1"/>
          </p:cNvCxnSpPr>
          <p:nvPr/>
        </p:nvCxnSpPr>
        <p:spPr bwMode="auto">
          <a:xfrm rot="5400000">
            <a:off x="10011834" y="3062288"/>
            <a:ext cx="635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29715" name="TextBox 69"/>
          <p:cNvSpPr txBox="1">
            <a:spLocks noChangeArrowheads="1"/>
          </p:cNvSpPr>
          <p:nvPr/>
        </p:nvSpPr>
        <p:spPr bwMode="auto">
          <a:xfrm>
            <a:off x="9787468" y="3095824"/>
            <a:ext cx="354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200">
                <a:solidFill>
                  <a:srgbClr val="000000"/>
                </a:solidFill>
                <a:ea typeface="ＭＳ Ｐゴシック" pitchFamily="-107" charset="-128"/>
              </a:rPr>
              <a:t>20</a:t>
            </a:r>
            <a:endParaRPr lang="en-US" altLang="en-US" sz="1200" baseline="30000">
              <a:solidFill>
                <a:srgbClr val="000000"/>
              </a:solidFill>
              <a:ea typeface="ＭＳ Ｐゴシック" pitchFamily="-107" charset="-128"/>
            </a:endParaRPr>
          </a:p>
        </p:txBody>
      </p:sp>
      <p:cxnSp>
        <p:nvCxnSpPr>
          <p:cNvPr id="29716" name="Straight Connector 70"/>
          <p:cNvCxnSpPr>
            <a:cxnSpLocks noChangeShapeType="1"/>
          </p:cNvCxnSpPr>
          <p:nvPr/>
        </p:nvCxnSpPr>
        <p:spPr bwMode="auto">
          <a:xfrm rot="5400000">
            <a:off x="9211734" y="3071813"/>
            <a:ext cx="635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29717" name="TextBox 71"/>
          <p:cNvSpPr txBox="1">
            <a:spLocks noChangeArrowheads="1"/>
          </p:cNvSpPr>
          <p:nvPr/>
        </p:nvSpPr>
        <p:spPr bwMode="auto">
          <a:xfrm>
            <a:off x="9004301" y="3105349"/>
            <a:ext cx="354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200">
                <a:solidFill>
                  <a:srgbClr val="000000"/>
                </a:solidFill>
                <a:ea typeface="ＭＳ Ｐゴシック" pitchFamily="-107" charset="-128"/>
              </a:rPr>
              <a:t>10</a:t>
            </a:r>
            <a:endParaRPr lang="en-US" altLang="en-US" sz="1200" baseline="30000">
              <a:solidFill>
                <a:srgbClr val="000000"/>
              </a:solidFill>
              <a:ea typeface="ＭＳ Ｐゴシック" pitchFamily="-107" charset="-128"/>
            </a:endParaRPr>
          </a:p>
        </p:txBody>
      </p:sp>
      <p:cxnSp>
        <p:nvCxnSpPr>
          <p:cNvPr id="29718" name="Straight Connector 72"/>
          <p:cNvCxnSpPr>
            <a:cxnSpLocks noChangeShapeType="1"/>
          </p:cNvCxnSpPr>
          <p:nvPr/>
        </p:nvCxnSpPr>
        <p:spPr bwMode="auto">
          <a:xfrm rot="5400000">
            <a:off x="8398934" y="3062288"/>
            <a:ext cx="635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29719" name="TextBox 73"/>
          <p:cNvSpPr txBox="1">
            <a:spLocks noChangeArrowheads="1"/>
          </p:cNvSpPr>
          <p:nvPr/>
        </p:nvSpPr>
        <p:spPr bwMode="auto">
          <a:xfrm>
            <a:off x="8261352" y="3095824"/>
            <a:ext cx="2696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200">
                <a:solidFill>
                  <a:srgbClr val="000000"/>
                </a:solidFill>
                <a:ea typeface="ＭＳ Ｐゴシック" pitchFamily="-107" charset="-128"/>
              </a:rPr>
              <a:t>0</a:t>
            </a:r>
            <a:endParaRPr lang="en-US" altLang="en-US" sz="1200" baseline="30000">
              <a:solidFill>
                <a:srgbClr val="000000"/>
              </a:solidFill>
              <a:ea typeface="ＭＳ Ｐゴシック" pitchFamily="-107" charset="-128"/>
            </a:endParaRPr>
          </a:p>
        </p:txBody>
      </p:sp>
      <p:cxnSp>
        <p:nvCxnSpPr>
          <p:cNvPr id="29720" name="Straight Connector 74"/>
          <p:cNvCxnSpPr>
            <a:cxnSpLocks noChangeShapeType="1"/>
          </p:cNvCxnSpPr>
          <p:nvPr/>
        </p:nvCxnSpPr>
        <p:spPr bwMode="auto">
          <a:xfrm rot="5400000">
            <a:off x="6735234" y="3052763"/>
            <a:ext cx="635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29721" name="TextBox 75"/>
          <p:cNvSpPr txBox="1">
            <a:spLocks noChangeArrowheads="1"/>
          </p:cNvSpPr>
          <p:nvPr/>
        </p:nvSpPr>
        <p:spPr bwMode="auto">
          <a:xfrm>
            <a:off x="6411384" y="3086299"/>
            <a:ext cx="4058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200">
                <a:solidFill>
                  <a:srgbClr val="000000"/>
                </a:solidFill>
                <a:ea typeface="ＭＳ Ｐゴシック" pitchFamily="-107" charset="-128"/>
              </a:rPr>
              <a:t>-20</a:t>
            </a:r>
            <a:endParaRPr lang="en-US" altLang="en-US" sz="1200" baseline="30000">
              <a:solidFill>
                <a:srgbClr val="000000"/>
              </a:solidFill>
              <a:ea typeface="ＭＳ Ｐゴシック" pitchFamily="-107" charset="-128"/>
            </a:endParaRPr>
          </a:p>
        </p:txBody>
      </p:sp>
      <p:cxnSp>
        <p:nvCxnSpPr>
          <p:cNvPr id="29722" name="Straight Connector 76"/>
          <p:cNvCxnSpPr>
            <a:cxnSpLocks noChangeShapeType="1"/>
          </p:cNvCxnSpPr>
          <p:nvPr/>
        </p:nvCxnSpPr>
        <p:spPr bwMode="auto">
          <a:xfrm rot="5400000">
            <a:off x="7554383" y="3057525"/>
            <a:ext cx="635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29723" name="TextBox 77"/>
          <p:cNvSpPr txBox="1">
            <a:spLocks noChangeArrowheads="1"/>
          </p:cNvSpPr>
          <p:nvPr/>
        </p:nvSpPr>
        <p:spPr bwMode="auto">
          <a:xfrm>
            <a:off x="7260167" y="3091061"/>
            <a:ext cx="4058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200">
                <a:solidFill>
                  <a:srgbClr val="000000"/>
                </a:solidFill>
                <a:ea typeface="ＭＳ Ｐゴシック" pitchFamily="-107" charset="-128"/>
              </a:rPr>
              <a:t>-10</a:t>
            </a:r>
            <a:endParaRPr lang="en-US" altLang="en-US" sz="1200" baseline="30000">
              <a:solidFill>
                <a:srgbClr val="000000"/>
              </a:solidFill>
              <a:ea typeface="ＭＳ Ｐゴシック" pitchFamily="-107" charset="-128"/>
            </a:endParaRPr>
          </a:p>
        </p:txBody>
      </p:sp>
      <p:sp>
        <p:nvSpPr>
          <p:cNvPr id="21574" name="TextBox 78"/>
          <p:cNvSpPr txBox="1">
            <a:spLocks noChangeArrowheads="1"/>
          </p:cNvSpPr>
          <p:nvPr/>
        </p:nvSpPr>
        <p:spPr bwMode="auto">
          <a:xfrm>
            <a:off x="6525686" y="2068711"/>
            <a:ext cx="2860078" cy="276999"/>
          </a:xfrm>
          <a:prstGeom prst="rect">
            <a:avLst/>
          </a:prstGeom>
          <a:noFill/>
          <a:ln>
            <a:noFill/>
          </a:ln>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6pPr>
            <a:lvl7pPr marL="29718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7pPr>
            <a:lvl8pPr marL="34290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8pPr>
            <a:lvl9pPr marL="38862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9pPr>
          </a:lstStyle>
          <a:p>
            <a:pPr defTabSz="914400" eaLnBrk="1" fontAlgn="base" hangingPunct="1">
              <a:spcBef>
                <a:spcPct val="0"/>
              </a:spcBef>
              <a:spcAft>
                <a:spcPct val="0"/>
              </a:spcAft>
              <a:buFont typeface="Arial" charset="0"/>
              <a:buNone/>
              <a:defRPr/>
            </a:pPr>
            <a:r>
              <a:rPr lang="en-US" sz="1200" dirty="0" smtClean="0">
                <a:solidFill>
                  <a:srgbClr val="FFFFFF"/>
                </a:solidFill>
              </a:rPr>
              <a:t>Difference, % (DTG-RAL) and 95% CI</a:t>
            </a:r>
            <a:endParaRPr lang="en-US" sz="1200" baseline="30000" dirty="0" smtClean="0">
              <a:solidFill>
                <a:srgbClr val="FFFFFF"/>
              </a:solidFill>
            </a:endParaRPr>
          </a:p>
        </p:txBody>
      </p:sp>
      <p:sp>
        <p:nvSpPr>
          <p:cNvPr id="29725" name="TextBox 79"/>
          <p:cNvSpPr txBox="1">
            <a:spLocks noChangeArrowheads="1"/>
          </p:cNvSpPr>
          <p:nvPr/>
        </p:nvSpPr>
        <p:spPr bwMode="auto">
          <a:xfrm>
            <a:off x="6652685" y="2319536"/>
            <a:ext cx="12105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200">
                <a:solidFill>
                  <a:srgbClr val="000000"/>
                </a:solidFill>
                <a:ea typeface="ＭＳ Ｐゴシック" pitchFamily="-107" charset="-128"/>
              </a:rPr>
              <a:t>In favor of RAL</a:t>
            </a:r>
            <a:endParaRPr lang="en-US" altLang="en-US" sz="1200" baseline="30000">
              <a:solidFill>
                <a:srgbClr val="000000"/>
              </a:solidFill>
              <a:ea typeface="ＭＳ Ｐゴシック" pitchFamily="-107" charset="-128"/>
            </a:endParaRPr>
          </a:p>
        </p:txBody>
      </p:sp>
      <p:sp>
        <p:nvSpPr>
          <p:cNvPr id="29726" name="TextBox 80"/>
          <p:cNvSpPr txBox="1">
            <a:spLocks noChangeArrowheads="1"/>
          </p:cNvSpPr>
          <p:nvPr/>
        </p:nvSpPr>
        <p:spPr bwMode="auto">
          <a:xfrm>
            <a:off x="8631899" y="2311599"/>
            <a:ext cx="123783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200" dirty="0">
                <a:solidFill>
                  <a:srgbClr val="000000"/>
                </a:solidFill>
                <a:ea typeface="ＭＳ Ｐゴシック" pitchFamily="-107" charset="-128"/>
              </a:rPr>
              <a:t>In favor of </a:t>
            </a:r>
            <a:r>
              <a:rPr lang="en-US" altLang="en-US" sz="1200" dirty="0">
                <a:solidFill>
                  <a:srgbClr val="FF0000"/>
                </a:solidFill>
                <a:ea typeface="ＭＳ Ｐゴシック" pitchFamily="-107" charset="-128"/>
              </a:rPr>
              <a:t>DTG</a:t>
            </a:r>
            <a:endParaRPr lang="en-US" altLang="en-US" sz="1200" baseline="30000" dirty="0">
              <a:solidFill>
                <a:srgbClr val="FF0000"/>
              </a:solidFill>
              <a:ea typeface="ＭＳ Ｐゴシック" pitchFamily="-107" charset="-128"/>
            </a:endParaRPr>
          </a:p>
        </p:txBody>
      </p:sp>
      <p:cxnSp>
        <p:nvCxnSpPr>
          <p:cNvPr id="29727" name="Straight Arrow Connector 82"/>
          <p:cNvCxnSpPr>
            <a:cxnSpLocks noChangeShapeType="1"/>
          </p:cNvCxnSpPr>
          <p:nvPr/>
        </p:nvCxnSpPr>
        <p:spPr bwMode="auto">
          <a:xfrm flipH="1">
            <a:off x="6769100" y="2320925"/>
            <a:ext cx="1602317" cy="0"/>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9728" name="Straight Arrow Connector 85"/>
          <p:cNvCxnSpPr>
            <a:cxnSpLocks noChangeShapeType="1"/>
          </p:cNvCxnSpPr>
          <p:nvPr/>
        </p:nvCxnSpPr>
        <p:spPr bwMode="auto">
          <a:xfrm>
            <a:off x="8487836" y="2316163"/>
            <a:ext cx="1602317" cy="0"/>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9729" name="Rectangle 88"/>
          <p:cNvSpPr>
            <a:spLocks noChangeArrowheads="1"/>
          </p:cNvSpPr>
          <p:nvPr/>
        </p:nvSpPr>
        <p:spPr bwMode="auto">
          <a:xfrm>
            <a:off x="8458333" y="2632274"/>
            <a:ext cx="107951" cy="80963"/>
          </a:xfrm>
          <a:prstGeom prst="rect">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pPr>
            <a:endParaRPr lang="en-US" altLang="en-US" sz="1600">
              <a:solidFill>
                <a:srgbClr val="000000"/>
              </a:solidFill>
            </a:endParaRPr>
          </a:p>
        </p:txBody>
      </p:sp>
      <p:sp>
        <p:nvSpPr>
          <p:cNvPr id="29730" name="Rectangle 89"/>
          <p:cNvSpPr>
            <a:spLocks noChangeArrowheads="1"/>
          </p:cNvSpPr>
          <p:nvPr/>
        </p:nvSpPr>
        <p:spPr bwMode="auto">
          <a:xfrm>
            <a:off x="9036052" y="2817813"/>
            <a:ext cx="107949" cy="80962"/>
          </a:xfrm>
          <a:prstGeom prst="rect">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pPr>
            <a:endParaRPr lang="en-US" altLang="en-US" sz="1600">
              <a:solidFill>
                <a:srgbClr val="000000"/>
              </a:solidFill>
            </a:endParaRPr>
          </a:p>
        </p:txBody>
      </p:sp>
      <p:cxnSp>
        <p:nvCxnSpPr>
          <p:cNvPr id="29731" name="Straight Connector 99"/>
          <p:cNvCxnSpPr>
            <a:cxnSpLocks noChangeShapeType="1"/>
          </p:cNvCxnSpPr>
          <p:nvPr/>
        </p:nvCxnSpPr>
        <p:spPr bwMode="auto">
          <a:xfrm>
            <a:off x="8077201" y="2674938"/>
            <a:ext cx="831851"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cxnSp>
      <p:cxnSp>
        <p:nvCxnSpPr>
          <p:cNvPr id="29732" name="Straight Connector 101"/>
          <p:cNvCxnSpPr>
            <a:cxnSpLocks noChangeShapeType="1"/>
          </p:cNvCxnSpPr>
          <p:nvPr/>
        </p:nvCxnSpPr>
        <p:spPr bwMode="auto">
          <a:xfrm>
            <a:off x="8070851" y="2627313"/>
            <a:ext cx="0" cy="80962"/>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cxnSp>
      <p:cxnSp>
        <p:nvCxnSpPr>
          <p:cNvPr id="29733" name="Straight Connector 102"/>
          <p:cNvCxnSpPr>
            <a:cxnSpLocks noChangeShapeType="1"/>
          </p:cNvCxnSpPr>
          <p:nvPr/>
        </p:nvCxnSpPr>
        <p:spPr bwMode="auto">
          <a:xfrm>
            <a:off x="8909051" y="2627313"/>
            <a:ext cx="0" cy="80962"/>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cxnSp>
      <p:sp>
        <p:nvSpPr>
          <p:cNvPr id="29734" name="TextBox 155"/>
          <p:cNvSpPr txBox="1">
            <a:spLocks noChangeArrowheads="1"/>
          </p:cNvSpPr>
          <p:nvPr/>
        </p:nvSpPr>
        <p:spPr bwMode="auto">
          <a:xfrm>
            <a:off x="6047319" y="4038605"/>
            <a:ext cx="12426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200">
                <a:solidFill>
                  <a:srgbClr val="000000"/>
                </a:solidFill>
                <a:ea typeface="ＭＳ Ｐゴシック" pitchFamily="-107" charset="-128"/>
              </a:rPr>
              <a:t>≤</a:t>
            </a:r>
            <a:r>
              <a:rPr lang="en-US" altLang="en-US" sz="1200" b="1">
                <a:solidFill>
                  <a:srgbClr val="000000"/>
                </a:solidFill>
                <a:ea typeface="ＭＳ Ｐゴシック" pitchFamily="-107" charset="-128"/>
              </a:rPr>
              <a:t> </a:t>
            </a:r>
            <a:r>
              <a:rPr lang="en-US" altLang="en-US" sz="1200">
                <a:solidFill>
                  <a:srgbClr val="000000"/>
                </a:solidFill>
                <a:ea typeface="ＭＳ Ｐゴシック" pitchFamily="-107" charset="-128"/>
              </a:rPr>
              <a:t>100,000 c/mL</a:t>
            </a:r>
          </a:p>
        </p:txBody>
      </p:sp>
      <p:sp>
        <p:nvSpPr>
          <p:cNvPr id="29735" name="TextBox 156"/>
          <p:cNvSpPr txBox="1">
            <a:spLocks noChangeArrowheads="1"/>
          </p:cNvSpPr>
          <p:nvPr/>
        </p:nvSpPr>
        <p:spPr bwMode="auto">
          <a:xfrm>
            <a:off x="6047435" y="4226124"/>
            <a:ext cx="124745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200">
                <a:solidFill>
                  <a:srgbClr val="000000"/>
                </a:solidFill>
                <a:ea typeface="ＭＳ Ｐゴシック" pitchFamily="-107" charset="-128"/>
              </a:rPr>
              <a:t>&gt;</a:t>
            </a:r>
            <a:r>
              <a:rPr lang="en-US" altLang="en-US" sz="1200" b="1">
                <a:solidFill>
                  <a:srgbClr val="000000"/>
                </a:solidFill>
                <a:ea typeface="ＭＳ Ｐゴシック" pitchFamily="-107" charset="-128"/>
              </a:rPr>
              <a:t> </a:t>
            </a:r>
            <a:r>
              <a:rPr lang="en-US" altLang="en-US" sz="1200">
                <a:solidFill>
                  <a:srgbClr val="000000"/>
                </a:solidFill>
                <a:ea typeface="ＭＳ Ｐゴシック" pitchFamily="-107" charset="-128"/>
              </a:rPr>
              <a:t>100,000 c/mL</a:t>
            </a:r>
          </a:p>
        </p:txBody>
      </p:sp>
      <p:sp>
        <p:nvSpPr>
          <p:cNvPr id="29736" name="TextBox 165"/>
          <p:cNvSpPr txBox="1">
            <a:spLocks noChangeArrowheads="1"/>
          </p:cNvSpPr>
          <p:nvPr/>
        </p:nvSpPr>
        <p:spPr bwMode="auto">
          <a:xfrm>
            <a:off x="7802166" y="3362331"/>
            <a:ext cx="10005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400" b="1">
                <a:solidFill>
                  <a:srgbClr val="000000"/>
                </a:solidFill>
                <a:ea typeface="ＭＳ Ｐゴシック" pitchFamily="-107" charset="-128"/>
              </a:rPr>
              <a:t>SINGLE</a:t>
            </a:r>
            <a:r>
              <a:rPr lang="en-US" altLang="en-US" sz="1400" b="1" baseline="30000">
                <a:solidFill>
                  <a:srgbClr val="000000"/>
                </a:solidFill>
                <a:ea typeface="ＭＳ Ｐゴシック" pitchFamily="-107" charset="-128"/>
              </a:rPr>
              <a:t>[4]</a:t>
            </a:r>
          </a:p>
        </p:txBody>
      </p:sp>
      <p:cxnSp>
        <p:nvCxnSpPr>
          <p:cNvPr id="29737" name="Straight Connector 193"/>
          <p:cNvCxnSpPr>
            <a:cxnSpLocks noChangeShapeType="1"/>
          </p:cNvCxnSpPr>
          <p:nvPr/>
        </p:nvCxnSpPr>
        <p:spPr bwMode="auto">
          <a:xfrm>
            <a:off x="6783920" y="4484688"/>
            <a:ext cx="4095749"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29738" name="Straight Connector 194"/>
          <p:cNvCxnSpPr>
            <a:cxnSpLocks noChangeShapeType="1"/>
          </p:cNvCxnSpPr>
          <p:nvPr/>
        </p:nvCxnSpPr>
        <p:spPr bwMode="auto">
          <a:xfrm rot="5400000">
            <a:off x="10826750" y="4519613"/>
            <a:ext cx="635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29739" name="TextBox 195"/>
          <p:cNvSpPr txBox="1">
            <a:spLocks noChangeArrowheads="1"/>
          </p:cNvSpPr>
          <p:nvPr/>
        </p:nvSpPr>
        <p:spPr bwMode="auto">
          <a:xfrm>
            <a:off x="10617201" y="4553149"/>
            <a:ext cx="354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200">
                <a:solidFill>
                  <a:srgbClr val="000000"/>
                </a:solidFill>
                <a:ea typeface="ＭＳ Ｐゴシック" pitchFamily="-107" charset="-128"/>
              </a:rPr>
              <a:t>30</a:t>
            </a:r>
            <a:endParaRPr lang="en-US" altLang="en-US" sz="1200" baseline="30000">
              <a:solidFill>
                <a:srgbClr val="000000"/>
              </a:solidFill>
              <a:ea typeface="ＭＳ Ｐゴシック" pitchFamily="-107" charset="-128"/>
            </a:endParaRPr>
          </a:p>
        </p:txBody>
      </p:sp>
      <p:cxnSp>
        <p:nvCxnSpPr>
          <p:cNvPr id="29740" name="Straight Connector 196"/>
          <p:cNvCxnSpPr>
            <a:cxnSpLocks noChangeShapeType="1"/>
          </p:cNvCxnSpPr>
          <p:nvPr/>
        </p:nvCxnSpPr>
        <p:spPr bwMode="auto">
          <a:xfrm rot="5400000">
            <a:off x="10045701" y="4519613"/>
            <a:ext cx="635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29741" name="TextBox 197"/>
          <p:cNvSpPr txBox="1">
            <a:spLocks noChangeArrowheads="1"/>
          </p:cNvSpPr>
          <p:nvPr/>
        </p:nvSpPr>
        <p:spPr bwMode="auto">
          <a:xfrm>
            <a:off x="9886951" y="4553149"/>
            <a:ext cx="354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200">
                <a:solidFill>
                  <a:srgbClr val="000000"/>
                </a:solidFill>
                <a:ea typeface="ＭＳ Ｐゴシック" pitchFamily="-107" charset="-128"/>
              </a:rPr>
              <a:t>20</a:t>
            </a:r>
            <a:endParaRPr lang="en-US" altLang="en-US" sz="1200" baseline="30000">
              <a:solidFill>
                <a:srgbClr val="000000"/>
              </a:solidFill>
              <a:ea typeface="ＭＳ Ｐゴシック" pitchFamily="-107" charset="-128"/>
            </a:endParaRPr>
          </a:p>
        </p:txBody>
      </p:sp>
      <p:cxnSp>
        <p:nvCxnSpPr>
          <p:cNvPr id="29742" name="Straight Connector 198"/>
          <p:cNvCxnSpPr>
            <a:cxnSpLocks noChangeShapeType="1"/>
          </p:cNvCxnSpPr>
          <p:nvPr/>
        </p:nvCxnSpPr>
        <p:spPr bwMode="auto">
          <a:xfrm rot="5400000">
            <a:off x="9245601" y="4529138"/>
            <a:ext cx="635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29743" name="TextBox 199"/>
          <p:cNvSpPr txBox="1">
            <a:spLocks noChangeArrowheads="1"/>
          </p:cNvSpPr>
          <p:nvPr/>
        </p:nvSpPr>
        <p:spPr bwMode="auto">
          <a:xfrm>
            <a:off x="9036051" y="4562674"/>
            <a:ext cx="354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200">
                <a:solidFill>
                  <a:srgbClr val="000000"/>
                </a:solidFill>
                <a:ea typeface="ＭＳ Ｐゴシック" pitchFamily="-107" charset="-128"/>
              </a:rPr>
              <a:t>10</a:t>
            </a:r>
            <a:endParaRPr lang="en-US" altLang="en-US" sz="1200" baseline="30000">
              <a:solidFill>
                <a:srgbClr val="000000"/>
              </a:solidFill>
              <a:ea typeface="ＭＳ Ｐゴシック" pitchFamily="-107" charset="-128"/>
            </a:endParaRPr>
          </a:p>
        </p:txBody>
      </p:sp>
      <p:cxnSp>
        <p:nvCxnSpPr>
          <p:cNvPr id="29744" name="Straight Connector 200"/>
          <p:cNvCxnSpPr>
            <a:cxnSpLocks noChangeShapeType="1"/>
          </p:cNvCxnSpPr>
          <p:nvPr/>
        </p:nvCxnSpPr>
        <p:spPr bwMode="auto">
          <a:xfrm rot="5400000">
            <a:off x="8432801" y="4519613"/>
            <a:ext cx="635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29745" name="TextBox 201"/>
          <p:cNvSpPr txBox="1">
            <a:spLocks noChangeArrowheads="1"/>
          </p:cNvSpPr>
          <p:nvPr/>
        </p:nvSpPr>
        <p:spPr bwMode="auto">
          <a:xfrm>
            <a:off x="8310034" y="4553149"/>
            <a:ext cx="2696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200">
                <a:solidFill>
                  <a:srgbClr val="000000"/>
                </a:solidFill>
                <a:ea typeface="ＭＳ Ｐゴシック" pitchFamily="-107" charset="-128"/>
              </a:rPr>
              <a:t>0</a:t>
            </a:r>
            <a:endParaRPr lang="en-US" altLang="en-US" sz="1200" baseline="30000">
              <a:solidFill>
                <a:srgbClr val="000000"/>
              </a:solidFill>
              <a:ea typeface="ＭＳ Ｐゴシック" pitchFamily="-107" charset="-128"/>
            </a:endParaRPr>
          </a:p>
        </p:txBody>
      </p:sp>
      <p:cxnSp>
        <p:nvCxnSpPr>
          <p:cNvPr id="29746" name="Straight Connector 202"/>
          <p:cNvCxnSpPr>
            <a:cxnSpLocks noChangeShapeType="1"/>
          </p:cNvCxnSpPr>
          <p:nvPr/>
        </p:nvCxnSpPr>
        <p:spPr bwMode="auto">
          <a:xfrm rot="5400000">
            <a:off x="6769101" y="4510088"/>
            <a:ext cx="635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29747" name="TextBox 203"/>
          <p:cNvSpPr txBox="1">
            <a:spLocks noChangeArrowheads="1"/>
          </p:cNvSpPr>
          <p:nvPr/>
        </p:nvSpPr>
        <p:spPr bwMode="auto">
          <a:xfrm>
            <a:off x="6434667" y="4543624"/>
            <a:ext cx="4058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200">
                <a:solidFill>
                  <a:srgbClr val="000000"/>
                </a:solidFill>
                <a:ea typeface="ＭＳ Ｐゴシック" pitchFamily="-107" charset="-128"/>
              </a:rPr>
              <a:t>-20</a:t>
            </a:r>
            <a:endParaRPr lang="en-US" altLang="en-US" sz="1200" baseline="30000">
              <a:solidFill>
                <a:srgbClr val="000000"/>
              </a:solidFill>
              <a:ea typeface="ＭＳ Ｐゴシック" pitchFamily="-107" charset="-128"/>
            </a:endParaRPr>
          </a:p>
        </p:txBody>
      </p:sp>
      <p:cxnSp>
        <p:nvCxnSpPr>
          <p:cNvPr id="29748" name="Straight Connector 204"/>
          <p:cNvCxnSpPr>
            <a:cxnSpLocks noChangeShapeType="1"/>
          </p:cNvCxnSpPr>
          <p:nvPr/>
        </p:nvCxnSpPr>
        <p:spPr bwMode="auto">
          <a:xfrm rot="5400000">
            <a:off x="7588250" y="4514850"/>
            <a:ext cx="635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29749" name="TextBox 205"/>
          <p:cNvSpPr txBox="1">
            <a:spLocks noChangeArrowheads="1"/>
          </p:cNvSpPr>
          <p:nvPr/>
        </p:nvSpPr>
        <p:spPr bwMode="auto">
          <a:xfrm>
            <a:off x="7291919" y="4548386"/>
            <a:ext cx="4058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200">
                <a:solidFill>
                  <a:srgbClr val="000000"/>
                </a:solidFill>
                <a:ea typeface="ＭＳ Ｐゴシック" pitchFamily="-107" charset="-128"/>
              </a:rPr>
              <a:t>-10</a:t>
            </a:r>
            <a:endParaRPr lang="en-US" altLang="en-US" sz="1200" baseline="30000">
              <a:solidFill>
                <a:srgbClr val="000000"/>
              </a:solidFill>
              <a:ea typeface="ＭＳ Ｐゴシック" pitchFamily="-107" charset="-128"/>
            </a:endParaRPr>
          </a:p>
        </p:txBody>
      </p:sp>
      <p:sp>
        <p:nvSpPr>
          <p:cNvPr id="21666" name="TextBox 206"/>
          <p:cNvSpPr txBox="1">
            <a:spLocks noChangeArrowheads="1"/>
          </p:cNvSpPr>
          <p:nvPr/>
        </p:nvSpPr>
        <p:spPr bwMode="auto">
          <a:xfrm>
            <a:off x="6572251" y="3556001"/>
            <a:ext cx="2844048" cy="276999"/>
          </a:xfrm>
          <a:prstGeom prst="rect">
            <a:avLst/>
          </a:prstGeom>
          <a:noFill/>
          <a:ln>
            <a:noFill/>
          </a:ln>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6pPr>
            <a:lvl7pPr marL="29718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7pPr>
            <a:lvl8pPr marL="34290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8pPr>
            <a:lvl9pPr marL="38862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9pPr>
          </a:lstStyle>
          <a:p>
            <a:pPr defTabSz="914400" eaLnBrk="1" fontAlgn="base" hangingPunct="1">
              <a:spcBef>
                <a:spcPct val="0"/>
              </a:spcBef>
              <a:spcAft>
                <a:spcPct val="0"/>
              </a:spcAft>
              <a:buFont typeface="Arial" charset="0"/>
              <a:buNone/>
              <a:defRPr/>
            </a:pPr>
            <a:r>
              <a:rPr lang="en-US" sz="1200" dirty="0" smtClean="0">
                <a:solidFill>
                  <a:srgbClr val="FFFFFF"/>
                </a:solidFill>
              </a:rPr>
              <a:t>Difference, % (DTG-EFV) and 95% CI</a:t>
            </a:r>
            <a:endParaRPr lang="en-US" sz="1200" baseline="30000" dirty="0" smtClean="0">
              <a:solidFill>
                <a:srgbClr val="FFFFFF"/>
              </a:solidFill>
            </a:endParaRPr>
          </a:p>
        </p:txBody>
      </p:sp>
      <p:sp>
        <p:nvSpPr>
          <p:cNvPr id="29751" name="TextBox 207"/>
          <p:cNvSpPr txBox="1">
            <a:spLocks noChangeArrowheads="1"/>
          </p:cNvSpPr>
          <p:nvPr/>
        </p:nvSpPr>
        <p:spPr bwMode="auto">
          <a:xfrm>
            <a:off x="8663650" y="3803650"/>
            <a:ext cx="123783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200" dirty="0">
                <a:solidFill>
                  <a:srgbClr val="000000"/>
                </a:solidFill>
                <a:ea typeface="ＭＳ Ｐゴシック" pitchFamily="-107" charset="-128"/>
              </a:rPr>
              <a:t>In favor of </a:t>
            </a:r>
            <a:r>
              <a:rPr lang="en-US" altLang="en-US" sz="1200" dirty="0">
                <a:solidFill>
                  <a:srgbClr val="FF0000"/>
                </a:solidFill>
                <a:ea typeface="ＭＳ Ｐゴシック" pitchFamily="-107" charset="-128"/>
              </a:rPr>
              <a:t>DTG</a:t>
            </a:r>
            <a:endParaRPr lang="en-US" altLang="en-US" sz="1200" baseline="30000" dirty="0">
              <a:solidFill>
                <a:srgbClr val="FF0000"/>
              </a:solidFill>
              <a:ea typeface="ＭＳ Ｐゴシック" pitchFamily="-107" charset="-128"/>
            </a:endParaRPr>
          </a:p>
        </p:txBody>
      </p:sp>
      <p:cxnSp>
        <p:nvCxnSpPr>
          <p:cNvPr id="29752" name="Straight Arrow Connector 208"/>
          <p:cNvCxnSpPr>
            <a:cxnSpLocks noChangeShapeType="1"/>
          </p:cNvCxnSpPr>
          <p:nvPr/>
        </p:nvCxnSpPr>
        <p:spPr bwMode="auto">
          <a:xfrm flipH="1">
            <a:off x="6802968" y="3830638"/>
            <a:ext cx="1602317" cy="0"/>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9753" name="Straight Arrow Connector 209"/>
          <p:cNvCxnSpPr>
            <a:cxnSpLocks noChangeShapeType="1"/>
          </p:cNvCxnSpPr>
          <p:nvPr/>
        </p:nvCxnSpPr>
        <p:spPr bwMode="auto">
          <a:xfrm>
            <a:off x="8523819" y="3835400"/>
            <a:ext cx="1602316" cy="0"/>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9754" name="Straight Connector 210"/>
          <p:cNvCxnSpPr>
            <a:cxnSpLocks noChangeShapeType="1"/>
          </p:cNvCxnSpPr>
          <p:nvPr/>
        </p:nvCxnSpPr>
        <p:spPr bwMode="auto">
          <a:xfrm>
            <a:off x="8464551" y="3821120"/>
            <a:ext cx="0" cy="7207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29755" name="Rectangle 211"/>
          <p:cNvSpPr>
            <a:spLocks noChangeArrowheads="1"/>
          </p:cNvSpPr>
          <p:nvPr/>
        </p:nvSpPr>
        <p:spPr bwMode="auto">
          <a:xfrm>
            <a:off x="9031820" y="4117977"/>
            <a:ext cx="107949" cy="80963"/>
          </a:xfrm>
          <a:prstGeom prst="rect">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pPr>
            <a:endParaRPr lang="en-US" altLang="en-US" sz="1600">
              <a:solidFill>
                <a:srgbClr val="000000"/>
              </a:solidFill>
            </a:endParaRPr>
          </a:p>
        </p:txBody>
      </p:sp>
      <p:sp>
        <p:nvSpPr>
          <p:cNvPr id="29756" name="Rectangle 212"/>
          <p:cNvSpPr>
            <a:spLocks noChangeArrowheads="1"/>
          </p:cNvSpPr>
          <p:nvPr/>
        </p:nvSpPr>
        <p:spPr bwMode="auto">
          <a:xfrm>
            <a:off x="8917520" y="4280099"/>
            <a:ext cx="107949" cy="80963"/>
          </a:xfrm>
          <a:prstGeom prst="rect">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pPr>
            <a:endParaRPr lang="en-US" altLang="en-US" sz="1600">
              <a:solidFill>
                <a:srgbClr val="000000"/>
              </a:solidFill>
            </a:endParaRPr>
          </a:p>
        </p:txBody>
      </p:sp>
      <p:cxnSp>
        <p:nvCxnSpPr>
          <p:cNvPr id="29757" name="Straight Connector 222"/>
          <p:cNvCxnSpPr>
            <a:cxnSpLocks noChangeShapeType="1"/>
          </p:cNvCxnSpPr>
          <p:nvPr/>
        </p:nvCxnSpPr>
        <p:spPr bwMode="auto">
          <a:xfrm>
            <a:off x="8621317" y="4157663"/>
            <a:ext cx="899583"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cxnSp>
      <p:cxnSp>
        <p:nvCxnSpPr>
          <p:cNvPr id="29758" name="Straight Connector 223"/>
          <p:cNvCxnSpPr>
            <a:cxnSpLocks noChangeShapeType="1"/>
          </p:cNvCxnSpPr>
          <p:nvPr/>
        </p:nvCxnSpPr>
        <p:spPr bwMode="auto">
          <a:xfrm>
            <a:off x="8612717" y="4117975"/>
            <a:ext cx="0" cy="8255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cxnSp>
      <p:cxnSp>
        <p:nvCxnSpPr>
          <p:cNvPr id="29759" name="Straight Connector 224"/>
          <p:cNvCxnSpPr>
            <a:cxnSpLocks noChangeShapeType="1"/>
          </p:cNvCxnSpPr>
          <p:nvPr/>
        </p:nvCxnSpPr>
        <p:spPr bwMode="auto">
          <a:xfrm>
            <a:off x="9520767" y="4117975"/>
            <a:ext cx="0" cy="8255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cxnSp>
      <p:cxnSp>
        <p:nvCxnSpPr>
          <p:cNvPr id="29760" name="Straight Connector 226"/>
          <p:cNvCxnSpPr>
            <a:cxnSpLocks noChangeShapeType="1"/>
          </p:cNvCxnSpPr>
          <p:nvPr/>
        </p:nvCxnSpPr>
        <p:spPr bwMode="auto">
          <a:xfrm>
            <a:off x="8187267" y="4318000"/>
            <a:ext cx="1574800"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cxnSp>
      <p:cxnSp>
        <p:nvCxnSpPr>
          <p:cNvPr id="29761" name="Straight Connector 227"/>
          <p:cNvCxnSpPr>
            <a:cxnSpLocks noChangeShapeType="1"/>
          </p:cNvCxnSpPr>
          <p:nvPr/>
        </p:nvCxnSpPr>
        <p:spPr bwMode="auto">
          <a:xfrm>
            <a:off x="8174567" y="4275138"/>
            <a:ext cx="0" cy="8255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cxnSp>
      <p:cxnSp>
        <p:nvCxnSpPr>
          <p:cNvPr id="29762" name="Straight Connector 228"/>
          <p:cNvCxnSpPr>
            <a:cxnSpLocks noChangeShapeType="1"/>
          </p:cNvCxnSpPr>
          <p:nvPr/>
        </p:nvCxnSpPr>
        <p:spPr bwMode="auto">
          <a:xfrm>
            <a:off x="9762067" y="4275138"/>
            <a:ext cx="0" cy="8255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cxnSp>
      <p:sp>
        <p:nvSpPr>
          <p:cNvPr id="29763" name="TextBox 261"/>
          <p:cNvSpPr txBox="1">
            <a:spLocks noChangeArrowheads="1"/>
          </p:cNvSpPr>
          <p:nvPr/>
        </p:nvSpPr>
        <p:spPr bwMode="auto">
          <a:xfrm>
            <a:off x="6684566" y="3830639"/>
            <a:ext cx="121219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200">
                <a:solidFill>
                  <a:srgbClr val="000000"/>
                </a:solidFill>
                <a:ea typeface="ＭＳ Ｐゴシック" pitchFamily="-107" charset="-128"/>
              </a:rPr>
              <a:t>In favor of EFV</a:t>
            </a:r>
            <a:endParaRPr lang="en-US" altLang="en-US" sz="1200" baseline="30000">
              <a:solidFill>
                <a:srgbClr val="000000"/>
              </a:solidFill>
              <a:ea typeface="ＭＳ Ｐゴシック" pitchFamily="-107" charset="-128"/>
            </a:endParaRPr>
          </a:p>
        </p:txBody>
      </p:sp>
      <p:sp>
        <p:nvSpPr>
          <p:cNvPr id="29764" name="TextBox 36"/>
          <p:cNvSpPr txBox="1">
            <a:spLocks noChangeArrowheads="1"/>
          </p:cNvSpPr>
          <p:nvPr/>
        </p:nvSpPr>
        <p:spPr bwMode="auto">
          <a:xfrm>
            <a:off x="2552700" y="3379796"/>
            <a:ext cx="1701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fontAlgn="base">
              <a:spcBef>
                <a:spcPct val="0"/>
              </a:spcBef>
              <a:spcAft>
                <a:spcPct val="0"/>
              </a:spcAft>
              <a:buFont typeface="Arial" charset="0"/>
              <a:buNone/>
            </a:pPr>
            <a:r>
              <a:rPr lang="en-US" altLang="en-US" sz="1400" b="1">
                <a:solidFill>
                  <a:srgbClr val="000000"/>
                </a:solidFill>
                <a:ea typeface="ＭＳ Ｐゴシック" pitchFamily="-107" charset="-128"/>
              </a:rPr>
              <a:t>Study 102</a:t>
            </a:r>
            <a:r>
              <a:rPr lang="en-US" altLang="en-US" sz="1400" b="1" baseline="30000">
                <a:solidFill>
                  <a:srgbClr val="000000"/>
                </a:solidFill>
                <a:ea typeface="ＭＳ Ｐゴシック" pitchFamily="-107" charset="-128"/>
              </a:rPr>
              <a:t>[2]</a:t>
            </a:r>
          </a:p>
        </p:txBody>
      </p:sp>
      <p:sp>
        <p:nvSpPr>
          <p:cNvPr id="29765" name="TextBox 165"/>
          <p:cNvSpPr txBox="1">
            <a:spLocks noChangeArrowheads="1"/>
          </p:cNvSpPr>
          <p:nvPr/>
        </p:nvSpPr>
        <p:spPr bwMode="auto">
          <a:xfrm>
            <a:off x="7679268" y="4819848"/>
            <a:ext cx="12875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400" b="1">
                <a:solidFill>
                  <a:srgbClr val="000000"/>
                </a:solidFill>
                <a:ea typeface="ＭＳ Ｐゴシック" pitchFamily="-107" charset="-128"/>
              </a:rPr>
              <a:t>FLAMINGO</a:t>
            </a:r>
            <a:r>
              <a:rPr lang="en-US" altLang="en-US" sz="1400" b="1" baseline="30000">
                <a:solidFill>
                  <a:srgbClr val="000000"/>
                </a:solidFill>
                <a:ea typeface="ＭＳ Ｐゴシック" pitchFamily="-107" charset="-128"/>
              </a:rPr>
              <a:t>[5]</a:t>
            </a:r>
          </a:p>
        </p:txBody>
      </p:sp>
      <p:sp>
        <p:nvSpPr>
          <p:cNvPr id="29766" name="TextBox 155"/>
          <p:cNvSpPr txBox="1">
            <a:spLocks noChangeArrowheads="1"/>
          </p:cNvSpPr>
          <p:nvPr/>
        </p:nvSpPr>
        <p:spPr bwMode="auto">
          <a:xfrm>
            <a:off x="6110819" y="5543749"/>
            <a:ext cx="12426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200">
                <a:solidFill>
                  <a:srgbClr val="000000"/>
                </a:solidFill>
                <a:ea typeface="ＭＳ Ｐゴシック" pitchFamily="-107" charset="-128"/>
              </a:rPr>
              <a:t>≤</a:t>
            </a:r>
            <a:r>
              <a:rPr lang="en-US" altLang="en-US" sz="1200" b="1">
                <a:solidFill>
                  <a:srgbClr val="000000"/>
                </a:solidFill>
                <a:ea typeface="ＭＳ Ｐゴシック" pitchFamily="-107" charset="-128"/>
              </a:rPr>
              <a:t> </a:t>
            </a:r>
            <a:r>
              <a:rPr lang="en-US" altLang="en-US" sz="1200">
                <a:solidFill>
                  <a:srgbClr val="000000"/>
                </a:solidFill>
                <a:ea typeface="ＭＳ Ｐゴシック" pitchFamily="-107" charset="-128"/>
              </a:rPr>
              <a:t>100,000 c/mL</a:t>
            </a:r>
          </a:p>
        </p:txBody>
      </p:sp>
      <p:sp>
        <p:nvSpPr>
          <p:cNvPr id="29767" name="TextBox 156"/>
          <p:cNvSpPr txBox="1">
            <a:spLocks noChangeArrowheads="1"/>
          </p:cNvSpPr>
          <p:nvPr/>
        </p:nvSpPr>
        <p:spPr bwMode="auto">
          <a:xfrm>
            <a:off x="6110871" y="5748536"/>
            <a:ext cx="124745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200">
                <a:solidFill>
                  <a:srgbClr val="000000"/>
                </a:solidFill>
                <a:ea typeface="ＭＳ Ｐゴシック" pitchFamily="-107" charset="-128"/>
              </a:rPr>
              <a:t>&gt;</a:t>
            </a:r>
            <a:r>
              <a:rPr lang="en-US" altLang="en-US" sz="1200" b="1">
                <a:solidFill>
                  <a:srgbClr val="000000"/>
                </a:solidFill>
                <a:ea typeface="ＭＳ Ｐゴシック" pitchFamily="-107" charset="-128"/>
              </a:rPr>
              <a:t> </a:t>
            </a:r>
            <a:r>
              <a:rPr lang="en-US" altLang="en-US" sz="1200">
                <a:solidFill>
                  <a:srgbClr val="000000"/>
                </a:solidFill>
                <a:ea typeface="ＭＳ Ｐゴシック" pitchFamily="-107" charset="-128"/>
              </a:rPr>
              <a:t>100,000 c/mL</a:t>
            </a:r>
          </a:p>
        </p:txBody>
      </p:sp>
      <p:cxnSp>
        <p:nvCxnSpPr>
          <p:cNvPr id="29768" name="Straight Connector 193"/>
          <p:cNvCxnSpPr>
            <a:cxnSpLocks noChangeShapeType="1"/>
          </p:cNvCxnSpPr>
          <p:nvPr/>
        </p:nvCxnSpPr>
        <p:spPr bwMode="auto">
          <a:xfrm>
            <a:off x="6849666" y="6007100"/>
            <a:ext cx="489161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29769" name="Straight Connector 194"/>
          <p:cNvCxnSpPr>
            <a:cxnSpLocks noChangeShapeType="1"/>
          </p:cNvCxnSpPr>
          <p:nvPr/>
        </p:nvCxnSpPr>
        <p:spPr bwMode="auto">
          <a:xfrm rot="5400000">
            <a:off x="10909301" y="6042025"/>
            <a:ext cx="635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29770" name="TextBox 195"/>
          <p:cNvSpPr txBox="1">
            <a:spLocks noChangeArrowheads="1"/>
          </p:cNvSpPr>
          <p:nvPr/>
        </p:nvSpPr>
        <p:spPr bwMode="auto">
          <a:xfrm>
            <a:off x="10731500" y="6075561"/>
            <a:ext cx="354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200">
                <a:solidFill>
                  <a:srgbClr val="000000"/>
                </a:solidFill>
                <a:ea typeface="ＭＳ Ｐゴシック" pitchFamily="-107" charset="-128"/>
              </a:rPr>
              <a:t>30</a:t>
            </a:r>
            <a:endParaRPr lang="en-US" altLang="en-US" sz="1200" baseline="30000">
              <a:solidFill>
                <a:srgbClr val="000000"/>
              </a:solidFill>
              <a:ea typeface="ＭＳ Ｐゴシック" pitchFamily="-107" charset="-128"/>
            </a:endParaRPr>
          </a:p>
        </p:txBody>
      </p:sp>
      <p:cxnSp>
        <p:nvCxnSpPr>
          <p:cNvPr id="29771" name="Straight Connector 196"/>
          <p:cNvCxnSpPr>
            <a:cxnSpLocks noChangeShapeType="1"/>
          </p:cNvCxnSpPr>
          <p:nvPr/>
        </p:nvCxnSpPr>
        <p:spPr bwMode="auto">
          <a:xfrm rot="5400000">
            <a:off x="10128250" y="6042025"/>
            <a:ext cx="635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29772" name="TextBox 197"/>
          <p:cNvSpPr txBox="1">
            <a:spLocks noChangeArrowheads="1"/>
          </p:cNvSpPr>
          <p:nvPr/>
        </p:nvSpPr>
        <p:spPr bwMode="auto">
          <a:xfrm>
            <a:off x="9916584" y="6075561"/>
            <a:ext cx="354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200">
                <a:solidFill>
                  <a:srgbClr val="000000"/>
                </a:solidFill>
                <a:ea typeface="ＭＳ Ｐゴシック" pitchFamily="-107" charset="-128"/>
              </a:rPr>
              <a:t>20</a:t>
            </a:r>
            <a:endParaRPr lang="en-US" altLang="en-US" sz="1200" baseline="30000">
              <a:solidFill>
                <a:srgbClr val="000000"/>
              </a:solidFill>
              <a:ea typeface="ＭＳ Ｐゴシック" pitchFamily="-107" charset="-128"/>
            </a:endParaRPr>
          </a:p>
        </p:txBody>
      </p:sp>
      <p:cxnSp>
        <p:nvCxnSpPr>
          <p:cNvPr id="29773" name="Straight Connector 198"/>
          <p:cNvCxnSpPr>
            <a:cxnSpLocks noChangeShapeType="1"/>
          </p:cNvCxnSpPr>
          <p:nvPr/>
        </p:nvCxnSpPr>
        <p:spPr bwMode="auto">
          <a:xfrm rot="5400000">
            <a:off x="9311217" y="6051550"/>
            <a:ext cx="635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29774" name="TextBox 199"/>
          <p:cNvSpPr txBox="1">
            <a:spLocks noChangeArrowheads="1"/>
          </p:cNvSpPr>
          <p:nvPr/>
        </p:nvSpPr>
        <p:spPr bwMode="auto">
          <a:xfrm>
            <a:off x="9135535" y="6085086"/>
            <a:ext cx="354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200">
                <a:solidFill>
                  <a:srgbClr val="000000"/>
                </a:solidFill>
                <a:ea typeface="ＭＳ Ｐゴシック" pitchFamily="-107" charset="-128"/>
              </a:rPr>
              <a:t>10</a:t>
            </a:r>
            <a:endParaRPr lang="en-US" altLang="en-US" sz="1200" baseline="30000">
              <a:solidFill>
                <a:srgbClr val="000000"/>
              </a:solidFill>
              <a:ea typeface="ＭＳ Ｐゴシック" pitchFamily="-107" charset="-128"/>
            </a:endParaRPr>
          </a:p>
        </p:txBody>
      </p:sp>
      <p:cxnSp>
        <p:nvCxnSpPr>
          <p:cNvPr id="29775" name="Straight Connector 200"/>
          <p:cNvCxnSpPr>
            <a:cxnSpLocks noChangeShapeType="1"/>
          </p:cNvCxnSpPr>
          <p:nvPr/>
        </p:nvCxnSpPr>
        <p:spPr bwMode="auto">
          <a:xfrm rot="5400000">
            <a:off x="8525934" y="6042025"/>
            <a:ext cx="635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29776" name="TextBox 201"/>
          <p:cNvSpPr txBox="1">
            <a:spLocks noChangeArrowheads="1"/>
          </p:cNvSpPr>
          <p:nvPr/>
        </p:nvSpPr>
        <p:spPr bwMode="auto">
          <a:xfrm>
            <a:off x="8390468" y="6075561"/>
            <a:ext cx="2696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200">
                <a:solidFill>
                  <a:srgbClr val="000000"/>
                </a:solidFill>
                <a:ea typeface="ＭＳ Ｐゴシック" pitchFamily="-107" charset="-128"/>
              </a:rPr>
              <a:t>0</a:t>
            </a:r>
            <a:endParaRPr lang="en-US" altLang="en-US" sz="1200" baseline="30000">
              <a:solidFill>
                <a:srgbClr val="000000"/>
              </a:solidFill>
              <a:ea typeface="ＭＳ Ｐゴシック" pitchFamily="-107" charset="-128"/>
            </a:endParaRPr>
          </a:p>
        </p:txBody>
      </p:sp>
      <p:cxnSp>
        <p:nvCxnSpPr>
          <p:cNvPr id="29777" name="Straight Connector 202"/>
          <p:cNvCxnSpPr>
            <a:cxnSpLocks noChangeShapeType="1"/>
          </p:cNvCxnSpPr>
          <p:nvPr/>
        </p:nvCxnSpPr>
        <p:spPr bwMode="auto">
          <a:xfrm rot="5400000">
            <a:off x="6834717" y="6032500"/>
            <a:ext cx="635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29778" name="TextBox 203"/>
          <p:cNvSpPr txBox="1">
            <a:spLocks noChangeArrowheads="1"/>
          </p:cNvSpPr>
          <p:nvPr/>
        </p:nvSpPr>
        <p:spPr bwMode="auto">
          <a:xfrm>
            <a:off x="6587067" y="6066036"/>
            <a:ext cx="4058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200">
                <a:solidFill>
                  <a:srgbClr val="000000"/>
                </a:solidFill>
                <a:ea typeface="ＭＳ Ｐゴシック" pitchFamily="-107" charset="-128"/>
              </a:rPr>
              <a:t>-20</a:t>
            </a:r>
            <a:endParaRPr lang="en-US" altLang="en-US" sz="1200" baseline="30000">
              <a:solidFill>
                <a:srgbClr val="000000"/>
              </a:solidFill>
              <a:ea typeface="ＭＳ Ｐゴシック" pitchFamily="-107" charset="-128"/>
            </a:endParaRPr>
          </a:p>
        </p:txBody>
      </p:sp>
      <p:cxnSp>
        <p:nvCxnSpPr>
          <p:cNvPr id="29779" name="Straight Connector 204"/>
          <p:cNvCxnSpPr>
            <a:cxnSpLocks noChangeShapeType="1"/>
          </p:cNvCxnSpPr>
          <p:nvPr/>
        </p:nvCxnSpPr>
        <p:spPr bwMode="auto">
          <a:xfrm rot="5400000">
            <a:off x="7653867" y="6037263"/>
            <a:ext cx="635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29780" name="TextBox 205"/>
          <p:cNvSpPr txBox="1">
            <a:spLocks noChangeArrowheads="1"/>
          </p:cNvSpPr>
          <p:nvPr/>
        </p:nvSpPr>
        <p:spPr bwMode="auto">
          <a:xfrm>
            <a:off x="7357535" y="6070799"/>
            <a:ext cx="4058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200">
                <a:solidFill>
                  <a:srgbClr val="000000"/>
                </a:solidFill>
                <a:ea typeface="ＭＳ Ｐゴシック" pitchFamily="-107" charset="-128"/>
              </a:rPr>
              <a:t>-10</a:t>
            </a:r>
            <a:endParaRPr lang="en-US" altLang="en-US" sz="1200" baseline="30000">
              <a:solidFill>
                <a:srgbClr val="000000"/>
              </a:solidFill>
              <a:ea typeface="ＭＳ Ｐゴシック" pitchFamily="-107" charset="-128"/>
            </a:endParaRPr>
          </a:p>
        </p:txBody>
      </p:sp>
      <p:sp>
        <p:nvSpPr>
          <p:cNvPr id="217" name="TextBox 206"/>
          <p:cNvSpPr txBox="1">
            <a:spLocks noChangeArrowheads="1"/>
          </p:cNvSpPr>
          <p:nvPr/>
        </p:nvSpPr>
        <p:spPr bwMode="auto">
          <a:xfrm>
            <a:off x="6910053" y="5008761"/>
            <a:ext cx="3259675" cy="276999"/>
          </a:xfrm>
          <a:prstGeom prst="rect">
            <a:avLst/>
          </a:prstGeom>
          <a:noFill/>
          <a:ln>
            <a:noFill/>
          </a:ln>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6pPr>
            <a:lvl7pPr marL="29718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7pPr>
            <a:lvl8pPr marL="34290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8pPr>
            <a:lvl9pPr marL="38862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9pPr>
          </a:lstStyle>
          <a:p>
            <a:pPr algn="ctr" defTabSz="914400" eaLnBrk="1" fontAlgn="base" hangingPunct="1">
              <a:spcBef>
                <a:spcPct val="0"/>
              </a:spcBef>
              <a:spcAft>
                <a:spcPct val="0"/>
              </a:spcAft>
              <a:defRPr/>
            </a:pPr>
            <a:r>
              <a:rPr lang="en-US" altLang="en-US" sz="1200" dirty="0" smtClean="0">
                <a:solidFill>
                  <a:srgbClr val="FFFFFF"/>
                </a:solidFill>
              </a:rPr>
              <a:t>Difference , % (DTG-DRV/RTV) and 95% CI</a:t>
            </a:r>
          </a:p>
        </p:txBody>
      </p:sp>
      <p:sp>
        <p:nvSpPr>
          <p:cNvPr id="29782" name="TextBox 207"/>
          <p:cNvSpPr txBox="1">
            <a:spLocks noChangeArrowheads="1"/>
          </p:cNvSpPr>
          <p:nvPr/>
        </p:nvSpPr>
        <p:spPr bwMode="auto">
          <a:xfrm>
            <a:off x="8752550" y="5327849"/>
            <a:ext cx="123783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200" dirty="0">
                <a:solidFill>
                  <a:srgbClr val="000000"/>
                </a:solidFill>
                <a:ea typeface="ＭＳ Ｐゴシック" pitchFamily="-107" charset="-128"/>
              </a:rPr>
              <a:t>In favor of </a:t>
            </a:r>
            <a:r>
              <a:rPr lang="en-US" altLang="en-US" sz="1200" dirty="0">
                <a:solidFill>
                  <a:srgbClr val="FF0000"/>
                </a:solidFill>
                <a:ea typeface="ＭＳ Ｐゴシック" pitchFamily="-107" charset="-128"/>
              </a:rPr>
              <a:t>DTG</a:t>
            </a:r>
            <a:endParaRPr lang="en-US" altLang="en-US" sz="1200" baseline="30000" dirty="0">
              <a:solidFill>
                <a:srgbClr val="FF0000"/>
              </a:solidFill>
              <a:ea typeface="ＭＳ Ｐゴシック" pitchFamily="-107" charset="-128"/>
            </a:endParaRPr>
          </a:p>
        </p:txBody>
      </p:sp>
      <p:cxnSp>
        <p:nvCxnSpPr>
          <p:cNvPr id="29783" name="Straight Arrow Connector 208"/>
          <p:cNvCxnSpPr>
            <a:cxnSpLocks noChangeShapeType="1"/>
          </p:cNvCxnSpPr>
          <p:nvPr/>
        </p:nvCxnSpPr>
        <p:spPr bwMode="auto">
          <a:xfrm flipH="1">
            <a:off x="6868587" y="5291138"/>
            <a:ext cx="1602316" cy="0"/>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9784" name="Straight Arrow Connector 209"/>
          <p:cNvCxnSpPr>
            <a:cxnSpLocks noChangeShapeType="1"/>
          </p:cNvCxnSpPr>
          <p:nvPr/>
        </p:nvCxnSpPr>
        <p:spPr bwMode="auto">
          <a:xfrm>
            <a:off x="8610600" y="5286375"/>
            <a:ext cx="1602317" cy="0"/>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9785" name="Straight Connector 210"/>
          <p:cNvCxnSpPr>
            <a:cxnSpLocks noChangeShapeType="1"/>
          </p:cNvCxnSpPr>
          <p:nvPr/>
        </p:nvCxnSpPr>
        <p:spPr bwMode="auto">
          <a:xfrm>
            <a:off x="8557684" y="5300663"/>
            <a:ext cx="0" cy="7556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29786" name="Rectangle 211"/>
          <p:cNvSpPr>
            <a:spLocks noChangeArrowheads="1"/>
          </p:cNvSpPr>
          <p:nvPr/>
        </p:nvSpPr>
        <p:spPr bwMode="auto">
          <a:xfrm>
            <a:off x="8572633" y="5632649"/>
            <a:ext cx="107951" cy="80963"/>
          </a:xfrm>
          <a:prstGeom prst="rect">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pPr>
            <a:endParaRPr lang="en-US" altLang="en-US" sz="1600">
              <a:solidFill>
                <a:srgbClr val="000000"/>
              </a:solidFill>
            </a:endParaRPr>
          </a:p>
        </p:txBody>
      </p:sp>
      <p:sp>
        <p:nvSpPr>
          <p:cNvPr id="29787" name="Rectangle 212"/>
          <p:cNvSpPr>
            <a:spLocks noChangeArrowheads="1"/>
          </p:cNvSpPr>
          <p:nvPr/>
        </p:nvSpPr>
        <p:spPr bwMode="auto">
          <a:xfrm>
            <a:off x="10433052" y="5811838"/>
            <a:ext cx="107949" cy="80962"/>
          </a:xfrm>
          <a:prstGeom prst="rect">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pPr>
            <a:endParaRPr lang="en-US" altLang="en-US" sz="1600">
              <a:solidFill>
                <a:srgbClr val="000000"/>
              </a:solidFill>
            </a:endParaRPr>
          </a:p>
        </p:txBody>
      </p:sp>
      <p:cxnSp>
        <p:nvCxnSpPr>
          <p:cNvPr id="29788" name="Straight Connector 222"/>
          <p:cNvCxnSpPr>
            <a:cxnSpLocks noChangeShapeType="1"/>
          </p:cNvCxnSpPr>
          <p:nvPr/>
        </p:nvCxnSpPr>
        <p:spPr bwMode="auto">
          <a:xfrm>
            <a:off x="8117550" y="5659438"/>
            <a:ext cx="1026583"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cxnSp>
      <p:cxnSp>
        <p:nvCxnSpPr>
          <p:cNvPr id="29789" name="Straight Connector 223"/>
          <p:cNvCxnSpPr>
            <a:cxnSpLocks noChangeShapeType="1"/>
          </p:cNvCxnSpPr>
          <p:nvPr/>
        </p:nvCxnSpPr>
        <p:spPr bwMode="auto">
          <a:xfrm>
            <a:off x="8108951" y="5622925"/>
            <a:ext cx="0" cy="8255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cxnSp>
      <p:cxnSp>
        <p:nvCxnSpPr>
          <p:cNvPr id="29790" name="Straight Connector 224"/>
          <p:cNvCxnSpPr>
            <a:cxnSpLocks noChangeShapeType="1"/>
          </p:cNvCxnSpPr>
          <p:nvPr/>
        </p:nvCxnSpPr>
        <p:spPr bwMode="auto">
          <a:xfrm>
            <a:off x="9144000" y="5622925"/>
            <a:ext cx="0" cy="8255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cxnSp>
      <p:cxnSp>
        <p:nvCxnSpPr>
          <p:cNvPr id="29791" name="Straight Connector 226"/>
          <p:cNvCxnSpPr>
            <a:cxnSpLocks noChangeShapeType="1"/>
          </p:cNvCxnSpPr>
          <p:nvPr/>
        </p:nvCxnSpPr>
        <p:spPr bwMode="auto">
          <a:xfrm>
            <a:off x="9357787" y="5849938"/>
            <a:ext cx="2273300"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cxnSp>
      <p:cxnSp>
        <p:nvCxnSpPr>
          <p:cNvPr id="29792" name="Straight Connector 227"/>
          <p:cNvCxnSpPr>
            <a:cxnSpLocks noChangeShapeType="1"/>
          </p:cNvCxnSpPr>
          <p:nvPr/>
        </p:nvCxnSpPr>
        <p:spPr bwMode="auto">
          <a:xfrm>
            <a:off x="9353551" y="5807075"/>
            <a:ext cx="0" cy="8255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cxnSp>
      <p:cxnSp>
        <p:nvCxnSpPr>
          <p:cNvPr id="29793" name="Straight Connector 228"/>
          <p:cNvCxnSpPr>
            <a:cxnSpLocks noChangeShapeType="1"/>
          </p:cNvCxnSpPr>
          <p:nvPr/>
        </p:nvCxnSpPr>
        <p:spPr bwMode="auto">
          <a:xfrm>
            <a:off x="11631084" y="5807075"/>
            <a:ext cx="0" cy="8255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cxnSp>
      <p:sp>
        <p:nvSpPr>
          <p:cNvPr id="29794" name="TextBox 261"/>
          <p:cNvSpPr txBox="1">
            <a:spLocks noChangeArrowheads="1"/>
          </p:cNvSpPr>
          <p:nvPr/>
        </p:nvSpPr>
        <p:spPr bwMode="auto">
          <a:xfrm>
            <a:off x="6508751" y="5327849"/>
            <a:ext cx="15817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200">
                <a:solidFill>
                  <a:srgbClr val="000000"/>
                </a:solidFill>
                <a:ea typeface="ＭＳ Ｐゴシック" pitchFamily="-107" charset="-128"/>
              </a:rPr>
              <a:t>In favor of DRV/RTV</a:t>
            </a:r>
            <a:endParaRPr lang="en-US" altLang="en-US" sz="1200" baseline="30000">
              <a:solidFill>
                <a:srgbClr val="000000"/>
              </a:solidFill>
              <a:ea typeface="ＭＳ Ｐゴシック" pitchFamily="-107" charset="-128"/>
            </a:endParaRPr>
          </a:p>
        </p:txBody>
      </p:sp>
      <p:cxnSp>
        <p:nvCxnSpPr>
          <p:cNvPr id="29795" name="Straight Connector 194"/>
          <p:cNvCxnSpPr>
            <a:cxnSpLocks noChangeShapeType="1"/>
          </p:cNvCxnSpPr>
          <p:nvPr/>
        </p:nvCxnSpPr>
        <p:spPr bwMode="auto">
          <a:xfrm rot="5400000">
            <a:off x="11705167" y="6042025"/>
            <a:ext cx="635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29796" name="TextBox 195"/>
          <p:cNvSpPr txBox="1">
            <a:spLocks noChangeArrowheads="1"/>
          </p:cNvSpPr>
          <p:nvPr/>
        </p:nvSpPr>
        <p:spPr bwMode="auto">
          <a:xfrm>
            <a:off x="11463868" y="6075561"/>
            <a:ext cx="354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200">
                <a:solidFill>
                  <a:srgbClr val="000000"/>
                </a:solidFill>
                <a:ea typeface="ＭＳ Ｐゴシック" pitchFamily="-107" charset="-128"/>
              </a:rPr>
              <a:t>40</a:t>
            </a:r>
            <a:endParaRPr lang="en-US" altLang="en-US" sz="1200" baseline="30000">
              <a:solidFill>
                <a:srgbClr val="000000"/>
              </a:solidFill>
              <a:ea typeface="ＭＳ Ｐゴシック" pitchFamily="-107" charset="-128"/>
            </a:endParaRPr>
          </a:p>
        </p:txBody>
      </p:sp>
      <p:cxnSp>
        <p:nvCxnSpPr>
          <p:cNvPr id="29797" name="Straight Connector 93"/>
          <p:cNvCxnSpPr>
            <a:cxnSpLocks noChangeShapeType="1"/>
          </p:cNvCxnSpPr>
          <p:nvPr/>
        </p:nvCxnSpPr>
        <p:spPr bwMode="auto">
          <a:xfrm>
            <a:off x="2364339" y="4310063"/>
            <a:ext cx="2101849" cy="0"/>
          </a:xfrm>
          <a:prstGeom prst="line">
            <a:avLst/>
          </a:prstGeom>
          <a:noFill/>
          <a:ln w="28575" algn="ctr">
            <a:solidFill>
              <a:schemeClr val="accent2"/>
            </a:solidFill>
            <a:round/>
            <a:headEnd/>
            <a:tailEnd/>
          </a:ln>
          <a:extLst>
            <a:ext uri="{909E8E84-426E-40DD-AFC4-6F175D3DCCD1}">
              <a14:hiddenFill xmlns:a14="http://schemas.microsoft.com/office/drawing/2010/main">
                <a:noFill/>
              </a14:hiddenFill>
            </a:ext>
          </a:extLst>
        </p:spPr>
      </p:cxnSp>
      <p:cxnSp>
        <p:nvCxnSpPr>
          <p:cNvPr id="29798" name="Straight Connector 95"/>
          <p:cNvCxnSpPr>
            <a:cxnSpLocks noChangeShapeType="1"/>
          </p:cNvCxnSpPr>
          <p:nvPr/>
        </p:nvCxnSpPr>
        <p:spPr bwMode="auto">
          <a:xfrm>
            <a:off x="3009919" y="4137025"/>
            <a:ext cx="1310217" cy="0"/>
          </a:xfrm>
          <a:prstGeom prst="line">
            <a:avLst/>
          </a:prstGeom>
          <a:noFill/>
          <a:ln w="28575" algn="ctr">
            <a:solidFill>
              <a:schemeClr val="accent2"/>
            </a:solidFill>
            <a:round/>
            <a:headEnd/>
            <a:tailEnd/>
          </a:ln>
          <a:extLst>
            <a:ext uri="{909E8E84-426E-40DD-AFC4-6F175D3DCCD1}">
              <a14:hiddenFill xmlns:a14="http://schemas.microsoft.com/office/drawing/2010/main">
                <a:noFill/>
              </a14:hiddenFill>
            </a:ext>
          </a:extLst>
        </p:spPr>
      </p:cxnSp>
      <p:sp>
        <p:nvSpPr>
          <p:cNvPr id="29799" name="Rectangle 96"/>
          <p:cNvSpPr>
            <a:spLocks noChangeArrowheads="1"/>
          </p:cNvSpPr>
          <p:nvPr/>
        </p:nvSpPr>
        <p:spPr bwMode="auto">
          <a:xfrm>
            <a:off x="3592012" y="4103688"/>
            <a:ext cx="112183" cy="82550"/>
          </a:xfrm>
          <a:prstGeom prst="rect">
            <a:avLst/>
          </a:prstGeom>
          <a:solidFill>
            <a:schemeClr val="accent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99CC00"/>
              </a:buClr>
              <a:buFont typeface="Arial" charset="0"/>
              <a:buChar char="•"/>
            </a:pPr>
            <a:endParaRPr lang="en-US" altLang="en-US" sz="1600" b="1">
              <a:solidFill>
                <a:srgbClr val="000000"/>
              </a:solidFill>
            </a:endParaRPr>
          </a:p>
        </p:txBody>
      </p:sp>
      <p:sp>
        <p:nvSpPr>
          <p:cNvPr id="29800" name="Rectangle 97"/>
          <p:cNvSpPr>
            <a:spLocks noChangeArrowheads="1"/>
          </p:cNvSpPr>
          <p:nvPr/>
        </p:nvSpPr>
        <p:spPr bwMode="auto">
          <a:xfrm>
            <a:off x="3357033" y="4264025"/>
            <a:ext cx="110067" cy="82550"/>
          </a:xfrm>
          <a:prstGeom prst="rect">
            <a:avLst/>
          </a:prstGeom>
          <a:solidFill>
            <a:schemeClr val="accent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99CC00"/>
              </a:buClr>
              <a:buFont typeface="Arial" charset="0"/>
              <a:buChar char="•"/>
            </a:pPr>
            <a:endParaRPr lang="en-US" altLang="en-US" sz="1600" b="1">
              <a:solidFill>
                <a:srgbClr val="000000"/>
              </a:solidFill>
            </a:endParaRPr>
          </a:p>
        </p:txBody>
      </p:sp>
      <p:sp>
        <p:nvSpPr>
          <p:cNvPr id="29801" name="TextBox 26"/>
          <p:cNvSpPr txBox="1">
            <a:spLocks noChangeArrowheads="1"/>
          </p:cNvSpPr>
          <p:nvPr/>
        </p:nvSpPr>
        <p:spPr bwMode="auto">
          <a:xfrm>
            <a:off x="302684" y="4022734"/>
            <a:ext cx="12426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200">
                <a:solidFill>
                  <a:srgbClr val="000000"/>
                </a:solidFill>
                <a:ea typeface="ＭＳ Ｐゴシック" pitchFamily="-107" charset="-128"/>
              </a:rPr>
              <a:t>≤</a:t>
            </a:r>
            <a:r>
              <a:rPr lang="en-US" altLang="en-US" sz="1200" b="1">
                <a:solidFill>
                  <a:srgbClr val="000000"/>
                </a:solidFill>
                <a:ea typeface="ＭＳ Ｐゴシック" pitchFamily="-107" charset="-128"/>
              </a:rPr>
              <a:t> </a:t>
            </a:r>
            <a:r>
              <a:rPr lang="en-US" altLang="en-US" sz="1200">
                <a:solidFill>
                  <a:srgbClr val="000000"/>
                </a:solidFill>
                <a:ea typeface="ＭＳ Ｐゴシック" pitchFamily="-107" charset="-128"/>
              </a:rPr>
              <a:t>100,000 c/mL</a:t>
            </a:r>
          </a:p>
        </p:txBody>
      </p:sp>
      <p:sp>
        <p:nvSpPr>
          <p:cNvPr id="29802" name="TextBox 27"/>
          <p:cNvSpPr txBox="1">
            <a:spLocks noChangeArrowheads="1"/>
          </p:cNvSpPr>
          <p:nvPr/>
        </p:nvSpPr>
        <p:spPr bwMode="auto">
          <a:xfrm>
            <a:off x="300651" y="4202312"/>
            <a:ext cx="124745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200">
                <a:solidFill>
                  <a:srgbClr val="000000"/>
                </a:solidFill>
                <a:ea typeface="ＭＳ Ｐゴシック" pitchFamily="-107" charset="-128"/>
              </a:rPr>
              <a:t>&gt;</a:t>
            </a:r>
            <a:r>
              <a:rPr lang="en-US" altLang="en-US" sz="1200" b="1">
                <a:solidFill>
                  <a:srgbClr val="000000"/>
                </a:solidFill>
                <a:ea typeface="ＭＳ Ｐゴシック" pitchFamily="-107" charset="-128"/>
              </a:rPr>
              <a:t> </a:t>
            </a:r>
            <a:r>
              <a:rPr lang="en-US" altLang="en-US" sz="1200">
                <a:solidFill>
                  <a:srgbClr val="000000"/>
                </a:solidFill>
                <a:ea typeface="ＭＳ Ｐゴシック" pitchFamily="-107" charset="-128"/>
              </a:rPr>
              <a:t>100,000 c/mL</a:t>
            </a:r>
          </a:p>
        </p:txBody>
      </p:sp>
      <p:sp>
        <p:nvSpPr>
          <p:cNvPr id="180" name="TextBox 78"/>
          <p:cNvSpPr txBox="1">
            <a:spLocks noChangeArrowheads="1"/>
          </p:cNvSpPr>
          <p:nvPr/>
        </p:nvSpPr>
        <p:spPr bwMode="auto">
          <a:xfrm>
            <a:off x="1049867" y="3581406"/>
            <a:ext cx="3272050" cy="276999"/>
          </a:xfrm>
          <a:prstGeom prst="rect">
            <a:avLst/>
          </a:prstGeom>
          <a:noFill/>
          <a:ln>
            <a:noFill/>
          </a:ln>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6pPr>
            <a:lvl7pPr marL="29718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7pPr>
            <a:lvl8pPr marL="34290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8pPr>
            <a:lvl9pPr marL="38862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9pPr>
          </a:lstStyle>
          <a:p>
            <a:pPr defTabSz="914400" eaLnBrk="1" fontAlgn="base" hangingPunct="1">
              <a:spcBef>
                <a:spcPct val="0"/>
              </a:spcBef>
              <a:spcAft>
                <a:spcPct val="0"/>
              </a:spcAft>
              <a:buFont typeface="Arial" charset="0"/>
              <a:buNone/>
              <a:defRPr/>
            </a:pPr>
            <a:r>
              <a:rPr lang="en-US" sz="1200" dirty="0" smtClean="0">
                <a:solidFill>
                  <a:srgbClr val="FFFFFF"/>
                </a:solidFill>
              </a:rPr>
              <a:t>Difference, % (EVG/COBI-EFV) and 95% CI</a:t>
            </a:r>
            <a:endParaRPr lang="en-US" sz="1200" baseline="30000" dirty="0" smtClean="0">
              <a:solidFill>
                <a:srgbClr val="FFFFFF"/>
              </a:solidFill>
            </a:endParaRPr>
          </a:p>
        </p:txBody>
      </p:sp>
      <p:sp>
        <p:nvSpPr>
          <p:cNvPr id="29804" name="TextBox 79"/>
          <p:cNvSpPr txBox="1">
            <a:spLocks noChangeArrowheads="1"/>
          </p:cNvSpPr>
          <p:nvPr/>
        </p:nvSpPr>
        <p:spPr bwMode="auto">
          <a:xfrm>
            <a:off x="1424650" y="3841757"/>
            <a:ext cx="121219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200">
                <a:solidFill>
                  <a:srgbClr val="000000"/>
                </a:solidFill>
                <a:ea typeface="ＭＳ Ｐゴシック" pitchFamily="-107" charset="-128"/>
              </a:rPr>
              <a:t>In favor of EFV</a:t>
            </a:r>
            <a:endParaRPr lang="en-US" altLang="en-US" sz="1200" baseline="30000">
              <a:solidFill>
                <a:srgbClr val="000000"/>
              </a:solidFill>
              <a:ea typeface="ＭＳ Ｐゴシック" pitchFamily="-107" charset="-128"/>
            </a:endParaRPr>
          </a:p>
        </p:txBody>
      </p:sp>
      <p:sp>
        <p:nvSpPr>
          <p:cNvPr id="29805" name="TextBox 80"/>
          <p:cNvSpPr txBox="1">
            <a:spLocks noChangeArrowheads="1"/>
          </p:cNvSpPr>
          <p:nvPr/>
        </p:nvSpPr>
        <p:spPr bwMode="auto">
          <a:xfrm>
            <a:off x="3403600" y="3849688"/>
            <a:ext cx="16578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200" dirty="0">
                <a:solidFill>
                  <a:srgbClr val="000000"/>
                </a:solidFill>
                <a:ea typeface="ＭＳ Ｐゴシック" pitchFamily="-107" charset="-128"/>
              </a:rPr>
              <a:t>In favor of </a:t>
            </a:r>
            <a:r>
              <a:rPr lang="en-US" altLang="en-US" sz="1200" dirty="0">
                <a:solidFill>
                  <a:srgbClr val="FF0000"/>
                </a:solidFill>
                <a:ea typeface="ＭＳ Ｐゴシック" pitchFamily="-107" charset="-128"/>
              </a:rPr>
              <a:t>EVG/COBI</a:t>
            </a:r>
            <a:endParaRPr lang="en-US" altLang="en-US" sz="1200" baseline="30000" dirty="0">
              <a:solidFill>
                <a:srgbClr val="FF0000"/>
              </a:solidFill>
              <a:ea typeface="ＭＳ Ｐゴシック" pitchFamily="-107" charset="-128"/>
            </a:endParaRPr>
          </a:p>
        </p:txBody>
      </p:sp>
      <p:cxnSp>
        <p:nvCxnSpPr>
          <p:cNvPr id="29806" name="Straight Arrow Connector 82"/>
          <p:cNvCxnSpPr>
            <a:cxnSpLocks noChangeShapeType="1"/>
          </p:cNvCxnSpPr>
          <p:nvPr/>
        </p:nvCxnSpPr>
        <p:spPr bwMode="auto">
          <a:xfrm flipH="1">
            <a:off x="1566336" y="3840163"/>
            <a:ext cx="1602317" cy="0"/>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9807" name="Straight Arrow Connector 85"/>
          <p:cNvCxnSpPr>
            <a:cxnSpLocks noChangeShapeType="1"/>
          </p:cNvCxnSpPr>
          <p:nvPr/>
        </p:nvCxnSpPr>
        <p:spPr bwMode="auto">
          <a:xfrm>
            <a:off x="3344336" y="3844925"/>
            <a:ext cx="1602317" cy="0"/>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9808" name="TextBox 36"/>
          <p:cNvSpPr txBox="1">
            <a:spLocks noChangeArrowheads="1"/>
          </p:cNvSpPr>
          <p:nvPr/>
        </p:nvSpPr>
        <p:spPr bwMode="auto">
          <a:xfrm>
            <a:off x="2628915" y="4807148"/>
            <a:ext cx="11769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400" b="1">
                <a:solidFill>
                  <a:srgbClr val="000000"/>
                </a:solidFill>
                <a:ea typeface="ＭＳ Ｐゴシック" pitchFamily="-107" charset="-128"/>
              </a:rPr>
              <a:t>Study 103</a:t>
            </a:r>
            <a:r>
              <a:rPr lang="en-US" altLang="en-US" sz="1400" b="1" baseline="30000">
                <a:solidFill>
                  <a:srgbClr val="000000"/>
                </a:solidFill>
                <a:ea typeface="ＭＳ Ｐゴシック" pitchFamily="-107" charset="-128"/>
              </a:rPr>
              <a:t>[3]</a:t>
            </a:r>
          </a:p>
        </p:txBody>
      </p:sp>
      <p:cxnSp>
        <p:nvCxnSpPr>
          <p:cNvPr id="29809" name="Straight Connector 130"/>
          <p:cNvCxnSpPr>
            <a:cxnSpLocks noChangeShapeType="1"/>
            <a:stCxn id="29821" idx="0"/>
          </p:cNvCxnSpPr>
          <p:nvPr/>
        </p:nvCxnSpPr>
        <p:spPr bwMode="auto">
          <a:xfrm flipV="1">
            <a:off x="1856059" y="6032698"/>
            <a:ext cx="2770977" cy="38101"/>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29810" name="Straight Connector 134"/>
          <p:cNvCxnSpPr>
            <a:cxnSpLocks noChangeShapeType="1"/>
          </p:cNvCxnSpPr>
          <p:nvPr/>
        </p:nvCxnSpPr>
        <p:spPr bwMode="auto">
          <a:xfrm>
            <a:off x="3086100" y="5697538"/>
            <a:ext cx="990600" cy="0"/>
          </a:xfrm>
          <a:prstGeom prst="line">
            <a:avLst/>
          </a:prstGeom>
          <a:noFill/>
          <a:ln w="28575" algn="ctr">
            <a:solidFill>
              <a:schemeClr val="accent2"/>
            </a:solidFill>
            <a:round/>
            <a:headEnd/>
            <a:tailEnd/>
          </a:ln>
          <a:extLst>
            <a:ext uri="{909E8E84-426E-40DD-AFC4-6F175D3DCCD1}">
              <a14:hiddenFill xmlns:a14="http://schemas.microsoft.com/office/drawing/2010/main">
                <a:noFill/>
              </a14:hiddenFill>
            </a:ext>
          </a:extLst>
        </p:spPr>
      </p:cxnSp>
      <p:cxnSp>
        <p:nvCxnSpPr>
          <p:cNvPr id="29811" name="Straight Connector 136"/>
          <p:cNvCxnSpPr>
            <a:cxnSpLocks noChangeShapeType="1"/>
          </p:cNvCxnSpPr>
          <p:nvPr/>
        </p:nvCxnSpPr>
        <p:spPr bwMode="auto">
          <a:xfrm>
            <a:off x="2796119" y="5889625"/>
            <a:ext cx="1515533" cy="0"/>
          </a:xfrm>
          <a:prstGeom prst="line">
            <a:avLst/>
          </a:prstGeom>
          <a:noFill/>
          <a:ln w="28575" algn="ctr">
            <a:solidFill>
              <a:schemeClr val="accent2"/>
            </a:solidFill>
            <a:round/>
            <a:headEnd/>
            <a:tailEnd/>
          </a:ln>
          <a:extLst>
            <a:ext uri="{909E8E84-426E-40DD-AFC4-6F175D3DCCD1}">
              <a14:hiddenFill xmlns:a14="http://schemas.microsoft.com/office/drawing/2010/main">
                <a:noFill/>
              </a14:hiddenFill>
            </a:ext>
          </a:extLst>
        </p:spPr>
      </p:cxnSp>
      <p:sp>
        <p:nvSpPr>
          <p:cNvPr id="29812" name="Rectangle 145"/>
          <p:cNvSpPr>
            <a:spLocks noChangeArrowheads="1"/>
          </p:cNvSpPr>
          <p:nvPr/>
        </p:nvSpPr>
        <p:spPr bwMode="auto">
          <a:xfrm>
            <a:off x="3467100" y="5667375"/>
            <a:ext cx="112184" cy="82550"/>
          </a:xfrm>
          <a:prstGeom prst="rect">
            <a:avLst/>
          </a:prstGeom>
          <a:solidFill>
            <a:schemeClr val="accent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99CC00"/>
              </a:buClr>
              <a:buFont typeface="Arial" charset="0"/>
              <a:buChar char="•"/>
            </a:pPr>
            <a:endParaRPr lang="en-US" altLang="en-US" sz="1600" b="1">
              <a:solidFill>
                <a:srgbClr val="000000"/>
              </a:solidFill>
            </a:endParaRPr>
          </a:p>
        </p:txBody>
      </p:sp>
      <p:sp>
        <p:nvSpPr>
          <p:cNvPr id="29813" name="Rectangle 146"/>
          <p:cNvSpPr>
            <a:spLocks noChangeArrowheads="1"/>
          </p:cNvSpPr>
          <p:nvPr/>
        </p:nvSpPr>
        <p:spPr bwMode="auto">
          <a:xfrm>
            <a:off x="3494617" y="5851525"/>
            <a:ext cx="110067" cy="82550"/>
          </a:xfrm>
          <a:prstGeom prst="rect">
            <a:avLst/>
          </a:prstGeom>
          <a:solidFill>
            <a:schemeClr val="accent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99CC00"/>
              </a:buClr>
              <a:buFont typeface="Arial" charset="0"/>
              <a:buChar char="•"/>
            </a:pPr>
            <a:endParaRPr lang="en-US" altLang="en-US" sz="1600" b="1">
              <a:solidFill>
                <a:srgbClr val="000000"/>
              </a:solidFill>
            </a:endParaRPr>
          </a:p>
        </p:txBody>
      </p:sp>
      <p:cxnSp>
        <p:nvCxnSpPr>
          <p:cNvPr id="29814" name="Straight Connector 204"/>
          <p:cNvCxnSpPr>
            <a:cxnSpLocks noChangeShapeType="1"/>
          </p:cNvCxnSpPr>
          <p:nvPr/>
        </p:nvCxnSpPr>
        <p:spPr bwMode="auto">
          <a:xfrm rot="5400000">
            <a:off x="1915931" y="6069807"/>
            <a:ext cx="5873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29815" name="Straight Connector 204"/>
          <p:cNvCxnSpPr>
            <a:cxnSpLocks noChangeShapeType="1"/>
          </p:cNvCxnSpPr>
          <p:nvPr/>
        </p:nvCxnSpPr>
        <p:spPr bwMode="auto">
          <a:xfrm rot="5400000">
            <a:off x="2358364" y="6069807"/>
            <a:ext cx="5873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29816" name="Straight Connector 204"/>
          <p:cNvCxnSpPr>
            <a:cxnSpLocks noChangeShapeType="1"/>
          </p:cNvCxnSpPr>
          <p:nvPr/>
        </p:nvCxnSpPr>
        <p:spPr bwMode="auto">
          <a:xfrm rot="5400000">
            <a:off x="2804981" y="6069807"/>
            <a:ext cx="5873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29817" name="Straight Connector 204"/>
          <p:cNvCxnSpPr>
            <a:cxnSpLocks noChangeShapeType="1"/>
          </p:cNvCxnSpPr>
          <p:nvPr/>
        </p:nvCxnSpPr>
        <p:spPr bwMode="auto">
          <a:xfrm rot="5400000">
            <a:off x="3243079" y="6069807"/>
            <a:ext cx="5873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29818" name="Straight Connector 204"/>
          <p:cNvCxnSpPr>
            <a:cxnSpLocks noChangeShapeType="1"/>
          </p:cNvCxnSpPr>
          <p:nvPr/>
        </p:nvCxnSpPr>
        <p:spPr bwMode="auto">
          <a:xfrm rot="5400000">
            <a:off x="3691783" y="6069807"/>
            <a:ext cx="5873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29819" name="Straight Connector 204"/>
          <p:cNvCxnSpPr>
            <a:cxnSpLocks noChangeShapeType="1"/>
          </p:cNvCxnSpPr>
          <p:nvPr/>
        </p:nvCxnSpPr>
        <p:spPr bwMode="auto">
          <a:xfrm rot="5400000">
            <a:off x="4149064" y="6069807"/>
            <a:ext cx="5873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29820" name="Straight Connector 204"/>
          <p:cNvCxnSpPr>
            <a:cxnSpLocks noChangeShapeType="1"/>
          </p:cNvCxnSpPr>
          <p:nvPr/>
        </p:nvCxnSpPr>
        <p:spPr bwMode="auto">
          <a:xfrm rot="5400000">
            <a:off x="4585097" y="6069807"/>
            <a:ext cx="5873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29821" name="TextBox 75"/>
          <p:cNvSpPr txBox="1">
            <a:spLocks noChangeArrowheads="1"/>
          </p:cNvSpPr>
          <p:nvPr/>
        </p:nvSpPr>
        <p:spPr bwMode="auto">
          <a:xfrm>
            <a:off x="1653119" y="6070799"/>
            <a:ext cx="4058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200">
                <a:solidFill>
                  <a:srgbClr val="000000"/>
                </a:solidFill>
                <a:ea typeface="ＭＳ Ｐゴシック" pitchFamily="-107" charset="-128"/>
              </a:rPr>
              <a:t>-15</a:t>
            </a:r>
            <a:endParaRPr lang="en-US" altLang="en-US" sz="1200" baseline="30000">
              <a:solidFill>
                <a:srgbClr val="000000"/>
              </a:solidFill>
              <a:ea typeface="ＭＳ Ｐゴシック" pitchFamily="-107" charset="-128"/>
            </a:endParaRPr>
          </a:p>
        </p:txBody>
      </p:sp>
      <p:sp>
        <p:nvSpPr>
          <p:cNvPr id="29822" name="TextBox 75"/>
          <p:cNvSpPr txBox="1">
            <a:spLocks noChangeArrowheads="1"/>
          </p:cNvSpPr>
          <p:nvPr/>
        </p:nvSpPr>
        <p:spPr bwMode="auto">
          <a:xfrm>
            <a:off x="2099735" y="6067624"/>
            <a:ext cx="4058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200">
                <a:solidFill>
                  <a:srgbClr val="000000"/>
                </a:solidFill>
                <a:ea typeface="ＭＳ Ｐゴシック" pitchFamily="-107" charset="-128"/>
              </a:rPr>
              <a:t>-10</a:t>
            </a:r>
            <a:endParaRPr lang="en-US" altLang="en-US" sz="1200" baseline="30000">
              <a:solidFill>
                <a:srgbClr val="000000"/>
              </a:solidFill>
              <a:ea typeface="ＭＳ Ｐゴシック" pitchFamily="-107" charset="-128"/>
            </a:endParaRPr>
          </a:p>
        </p:txBody>
      </p:sp>
      <p:sp>
        <p:nvSpPr>
          <p:cNvPr id="29823" name="TextBox 75"/>
          <p:cNvSpPr txBox="1">
            <a:spLocks noChangeArrowheads="1"/>
          </p:cNvSpPr>
          <p:nvPr/>
        </p:nvSpPr>
        <p:spPr bwMode="auto">
          <a:xfrm>
            <a:off x="2592917" y="6070799"/>
            <a:ext cx="3209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200">
                <a:solidFill>
                  <a:srgbClr val="000000"/>
                </a:solidFill>
                <a:ea typeface="ＭＳ Ｐゴシック" pitchFamily="-107" charset="-128"/>
              </a:rPr>
              <a:t>-5</a:t>
            </a:r>
            <a:endParaRPr lang="en-US" altLang="en-US" sz="1200" baseline="30000">
              <a:solidFill>
                <a:srgbClr val="000000"/>
              </a:solidFill>
              <a:ea typeface="ＭＳ Ｐゴシック" pitchFamily="-107" charset="-128"/>
            </a:endParaRPr>
          </a:p>
        </p:txBody>
      </p:sp>
      <p:sp>
        <p:nvSpPr>
          <p:cNvPr id="29824" name="TextBox 75"/>
          <p:cNvSpPr txBox="1">
            <a:spLocks noChangeArrowheads="1"/>
          </p:cNvSpPr>
          <p:nvPr/>
        </p:nvSpPr>
        <p:spPr bwMode="auto">
          <a:xfrm>
            <a:off x="3543302" y="6067624"/>
            <a:ext cx="2696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200">
                <a:solidFill>
                  <a:srgbClr val="000000"/>
                </a:solidFill>
                <a:ea typeface="ＭＳ Ｐゴシック" pitchFamily="-107" charset="-128"/>
              </a:rPr>
              <a:t>5</a:t>
            </a:r>
            <a:endParaRPr lang="en-US" altLang="en-US" sz="1200" baseline="30000">
              <a:solidFill>
                <a:srgbClr val="000000"/>
              </a:solidFill>
              <a:ea typeface="ＭＳ Ｐゴシック" pitchFamily="-107" charset="-128"/>
            </a:endParaRPr>
          </a:p>
        </p:txBody>
      </p:sp>
      <p:sp>
        <p:nvSpPr>
          <p:cNvPr id="29825" name="TextBox 75"/>
          <p:cNvSpPr txBox="1">
            <a:spLocks noChangeArrowheads="1"/>
          </p:cNvSpPr>
          <p:nvPr/>
        </p:nvSpPr>
        <p:spPr bwMode="auto">
          <a:xfrm>
            <a:off x="3951817" y="6070799"/>
            <a:ext cx="354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200">
                <a:solidFill>
                  <a:srgbClr val="000000"/>
                </a:solidFill>
                <a:ea typeface="ＭＳ Ｐゴシック" pitchFamily="-107" charset="-128"/>
              </a:rPr>
              <a:t>10</a:t>
            </a:r>
            <a:endParaRPr lang="en-US" altLang="en-US" sz="1200" baseline="30000">
              <a:solidFill>
                <a:srgbClr val="000000"/>
              </a:solidFill>
              <a:ea typeface="ＭＳ Ｐゴシック" pitchFamily="-107" charset="-128"/>
            </a:endParaRPr>
          </a:p>
        </p:txBody>
      </p:sp>
      <p:sp>
        <p:nvSpPr>
          <p:cNvPr id="29826" name="TextBox 75"/>
          <p:cNvSpPr txBox="1">
            <a:spLocks noChangeArrowheads="1"/>
          </p:cNvSpPr>
          <p:nvPr/>
        </p:nvSpPr>
        <p:spPr bwMode="auto">
          <a:xfrm>
            <a:off x="4377267" y="6067624"/>
            <a:ext cx="354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200">
                <a:solidFill>
                  <a:srgbClr val="000000"/>
                </a:solidFill>
                <a:ea typeface="ＭＳ Ｐゴシック" pitchFamily="-107" charset="-128"/>
              </a:rPr>
              <a:t>15</a:t>
            </a:r>
            <a:endParaRPr lang="en-US" altLang="en-US" sz="1200" baseline="30000">
              <a:solidFill>
                <a:srgbClr val="000000"/>
              </a:solidFill>
              <a:ea typeface="ＭＳ Ｐゴシック" pitchFamily="-107" charset="-128"/>
            </a:endParaRPr>
          </a:p>
        </p:txBody>
      </p:sp>
      <p:sp>
        <p:nvSpPr>
          <p:cNvPr id="29827" name="TextBox 75"/>
          <p:cNvSpPr txBox="1">
            <a:spLocks noChangeArrowheads="1"/>
          </p:cNvSpPr>
          <p:nvPr/>
        </p:nvSpPr>
        <p:spPr bwMode="auto">
          <a:xfrm>
            <a:off x="3098800" y="6070799"/>
            <a:ext cx="2696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200">
                <a:solidFill>
                  <a:srgbClr val="000000"/>
                </a:solidFill>
                <a:ea typeface="ＭＳ Ｐゴシック" pitchFamily="-107" charset="-128"/>
              </a:rPr>
              <a:t>0</a:t>
            </a:r>
            <a:endParaRPr lang="en-US" altLang="en-US" sz="1200" baseline="30000">
              <a:solidFill>
                <a:srgbClr val="000000"/>
              </a:solidFill>
              <a:ea typeface="ＭＳ Ｐゴシック" pitchFamily="-107" charset="-128"/>
            </a:endParaRPr>
          </a:p>
        </p:txBody>
      </p:sp>
      <p:sp>
        <p:nvSpPr>
          <p:cNvPr id="29828" name="TextBox 26"/>
          <p:cNvSpPr txBox="1">
            <a:spLocks noChangeArrowheads="1"/>
          </p:cNvSpPr>
          <p:nvPr/>
        </p:nvSpPr>
        <p:spPr bwMode="auto">
          <a:xfrm>
            <a:off x="376768" y="5548512"/>
            <a:ext cx="12802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200">
                <a:solidFill>
                  <a:srgbClr val="000000"/>
                </a:solidFill>
                <a:ea typeface="ＭＳ Ｐゴシック" pitchFamily="-107" charset="-128"/>
              </a:rPr>
              <a:t>≤</a:t>
            </a:r>
            <a:r>
              <a:rPr lang="en-US" altLang="en-US" sz="1200" b="1">
                <a:solidFill>
                  <a:srgbClr val="000000"/>
                </a:solidFill>
                <a:ea typeface="ＭＳ Ｐゴシック" pitchFamily="-107" charset="-128"/>
              </a:rPr>
              <a:t> </a:t>
            </a:r>
            <a:r>
              <a:rPr lang="en-US" altLang="en-US" sz="1200">
                <a:solidFill>
                  <a:srgbClr val="000000"/>
                </a:solidFill>
                <a:ea typeface="ＭＳ Ｐゴシック" pitchFamily="-107" charset="-128"/>
              </a:rPr>
              <a:t>100,000 c/mL </a:t>
            </a:r>
          </a:p>
        </p:txBody>
      </p:sp>
      <p:sp>
        <p:nvSpPr>
          <p:cNvPr id="29829" name="TextBox 27"/>
          <p:cNvSpPr txBox="1">
            <a:spLocks noChangeArrowheads="1"/>
          </p:cNvSpPr>
          <p:nvPr/>
        </p:nvSpPr>
        <p:spPr bwMode="auto">
          <a:xfrm>
            <a:off x="366199" y="5742187"/>
            <a:ext cx="124745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200">
                <a:solidFill>
                  <a:srgbClr val="000000"/>
                </a:solidFill>
                <a:ea typeface="ＭＳ Ｐゴシック" pitchFamily="-107" charset="-128"/>
              </a:rPr>
              <a:t>&gt;</a:t>
            </a:r>
            <a:r>
              <a:rPr lang="en-US" altLang="en-US" sz="1200" b="1">
                <a:solidFill>
                  <a:srgbClr val="000000"/>
                </a:solidFill>
                <a:ea typeface="ＭＳ Ｐゴシック" pitchFamily="-107" charset="-128"/>
              </a:rPr>
              <a:t> </a:t>
            </a:r>
            <a:r>
              <a:rPr lang="en-US" altLang="en-US" sz="1200">
                <a:solidFill>
                  <a:srgbClr val="000000"/>
                </a:solidFill>
                <a:ea typeface="ＭＳ Ｐゴシック" pitchFamily="-107" charset="-128"/>
              </a:rPr>
              <a:t>100,000 c/mL</a:t>
            </a:r>
          </a:p>
        </p:txBody>
      </p:sp>
      <p:sp>
        <p:nvSpPr>
          <p:cNvPr id="235" name="TextBox 78"/>
          <p:cNvSpPr txBox="1">
            <a:spLocks noChangeArrowheads="1"/>
          </p:cNvSpPr>
          <p:nvPr/>
        </p:nvSpPr>
        <p:spPr bwMode="auto">
          <a:xfrm>
            <a:off x="1079536" y="5030987"/>
            <a:ext cx="3619709" cy="276999"/>
          </a:xfrm>
          <a:prstGeom prst="rect">
            <a:avLst/>
          </a:prstGeom>
          <a:noFill/>
          <a:ln>
            <a:noFill/>
          </a:ln>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6pPr>
            <a:lvl7pPr marL="29718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7pPr>
            <a:lvl8pPr marL="34290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8pPr>
            <a:lvl9pPr marL="38862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9pPr>
          </a:lstStyle>
          <a:p>
            <a:pPr defTabSz="914400" eaLnBrk="1" fontAlgn="base" hangingPunct="1">
              <a:spcBef>
                <a:spcPct val="0"/>
              </a:spcBef>
              <a:spcAft>
                <a:spcPct val="0"/>
              </a:spcAft>
              <a:buFont typeface="Arial" charset="0"/>
              <a:buNone/>
              <a:defRPr/>
            </a:pPr>
            <a:r>
              <a:rPr lang="en-US" sz="1200" dirty="0" smtClean="0">
                <a:solidFill>
                  <a:srgbClr val="FFFFFF"/>
                </a:solidFill>
              </a:rPr>
              <a:t>Difference, % (EVG/COBI-ATV/RTV) and 95% CI</a:t>
            </a:r>
            <a:endParaRPr lang="en-US" sz="1200" baseline="30000" dirty="0" smtClean="0">
              <a:solidFill>
                <a:srgbClr val="FFFFFF"/>
              </a:solidFill>
            </a:endParaRPr>
          </a:p>
        </p:txBody>
      </p:sp>
      <p:cxnSp>
        <p:nvCxnSpPr>
          <p:cNvPr id="29831" name="Straight Arrow Connector 82"/>
          <p:cNvCxnSpPr>
            <a:cxnSpLocks noChangeShapeType="1"/>
          </p:cNvCxnSpPr>
          <p:nvPr/>
        </p:nvCxnSpPr>
        <p:spPr bwMode="auto">
          <a:xfrm flipH="1">
            <a:off x="1598087" y="5302250"/>
            <a:ext cx="1602316" cy="0"/>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9832" name="Straight Arrow Connector 85"/>
          <p:cNvCxnSpPr>
            <a:cxnSpLocks noChangeShapeType="1"/>
          </p:cNvCxnSpPr>
          <p:nvPr/>
        </p:nvCxnSpPr>
        <p:spPr bwMode="auto">
          <a:xfrm>
            <a:off x="3352800" y="5302250"/>
            <a:ext cx="1602317" cy="0"/>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9833" name="TextBox 79"/>
          <p:cNvSpPr txBox="1">
            <a:spLocks noChangeArrowheads="1"/>
          </p:cNvSpPr>
          <p:nvPr/>
        </p:nvSpPr>
        <p:spPr bwMode="auto">
          <a:xfrm>
            <a:off x="1155894" y="5332611"/>
            <a:ext cx="15406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200">
                <a:solidFill>
                  <a:srgbClr val="000000"/>
                </a:solidFill>
                <a:ea typeface="ＭＳ Ｐゴシック" pitchFamily="-107" charset="-128"/>
              </a:rPr>
              <a:t>In favor of ATV/RTV</a:t>
            </a:r>
            <a:endParaRPr lang="en-US" altLang="en-US" sz="1200" baseline="30000">
              <a:solidFill>
                <a:srgbClr val="000000"/>
              </a:solidFill>
              <a:ea typeface="ＭＳ Ｐゴシック" pitchFamily="-107" charset="-128"/>
            </a:endParaRPr>
          </a:p>
        </p:txBody>
      </p:sp>
      <p:sp>
        <p:nvSpPr>
          <p:cNvPr id="29834" name="TextBox 80"/>
          <p:cNvSpPr txBox="1">
            <a:spLocks noChangeArrowheads="1"/>
          </p:cNvSpPr>
          <p:nvPr/>
        </p:nvSpPr>
        <p:spPr bwMode="auto">
          <a:xfrm>
            <a:off x="3401484" y="5331024"/>
            <a:ext cx="16578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200" dirty="0">
                <a:solidFill>
                  <a:srgbClr val="000000"/>
                </a:solidFill>
                <a:ea typeface="ＭＳ Ｐゴシック" pitchFamily="-107" charset="-128"/>
              </a:rPr>
              <a:t>In favor of </a:t>
            </a:r>
            <a:r>
              <a:rPr lang="en-US" altLang="en-US" sz="1200" dirty="0">
                <a:solidFill>
                  <a:srgbClr val="FF0000"/>
                </a:solidFill>
                <a:ea typeface="ＭＳ Ｐゴシック" pitchFamily="-107" charset="-128"/>
              </a:rPr>
              <a:t>EVG/COBI</a:t>
            </a:r>
            <a:endParaRPr lang="en-US" altLang="en-US" sz="1200" baseline="30000" dirty="0">
              <a:solidFill>
                <a:srgbClr val="FF0000"/>
              </a:solidFill>
              <a:ea typeface="ＭＳ Ｐゴシック" pitchFamily="-107" charset="-128"/>
            </a:endParaRPr>
          </a:p>
        </p:txBody>
      </p:sp>
      <p:cxnSp>
        <p:nvCxnSpPr>
          <p:cNvPr id="29835" name="Straight Connector 105"/>
          <p:cNvCxnSpPr>
            <a:cxnSpLocks noChangeShapeType="1"/>
          </p:cNvCxnSpPr>
          <p:nvPr/>
        </p:nvCxnSpPr>
        <p:spPr bwMode="auto">
          <a:xfrm>
            <a:off x="2732617" y="2847975"/>
            <a:ext cx="1253067"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cxnSp>
      <p:cxnSp>
        <p:nvCxnSpPr>
          <p:cNvPr id="29836" name="Straight Connector 106"/>
          <p:cNvCxnSpPr>
            <a:cxnSpLocks noChangeShapeType="1"/>
          </p:cNvCxnSpPr>
          <p:nvPr/>
        </p:nvCxnSpPr>
        <p:spPr bwMode="auto">
          <a:xfrm>
            <a:off x="2722033" y="2808288"/>
            <a:ext cx="0" cy="8255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cxnSp>
      <p:cxnSp>
        <p:nvCxnSpPr>
          <p:cNvPr id="29837" name="Straight Connector 107"/>
          <p:cNvCxnSpPr>
            <a:cxnSpLocks noChangeShapeType="1"/>
          </p:cNvCxnSpPr>
          <p:nvPr/>
        </p:nvCxnSpPr>
        <p:spPr bwMode="auto">
          <a:xfrm>
            <a:off x="3985684" y="2808288"/>
            <a:ext cx="0" cy="8255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cxnSp>
      <p:sp>
        <p:nvSpPr>
          <p:cNvPr id="29838" name="TextBox 26"/>
          <p:cNvSpPr txBox="1">
            <a:spLocks noChangeArrowheads="1"/>
          </p:cNvSpPr>
          <p:nvPr/>
        </p:nvSpPr>
        <p:spPr bwMode="auto">
          <a:xfrm>
            <a:off x="821267" y="2535436"/>
            <a:ext cx="12426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200">
                <a:solidFill>
                  <a:srgbClr val="000000"/>
                </a:solidFill>
                <a:ea typeface="ＭＳ Ｐゴシック" pitchFamily="-107" charset="-128"/>
              </a:rPr>
              <a:t>≤</a:t>
            </a:r>
            <a:r>
              <a:rPr lang="en-US" altLang="en-US" sz="1200" b="1">
                <a:solidFill>
                  <a:srgbClr val="000000"/>
                </a:solidFill>
                <a:ea typeface="ＭＳ Ｐゴシック" pitchFamily="-107" charset="-128"/>
              </a:rPr>
              <a:t> </a:t>
            </a:r>
            <a:r>
              <a:rPr lang="en-US" altLang="en-US" sz="1200">
                <a:solidFill>
                  <a:srgbClr val="000000"/>
                </a:solidFill>
                <a:ea typeface="ＭＳ Ｐゴシック" pitchFamily="-107" charset="-128"/>
              </a:rPr>
              <a:t>100,000 c/mL</a:t>
            </a:r>
          </a:p>
        </p:txBody>
      </p:sp>
      <p:sp>
        <p:nvSpPr>
          <p:cNvPr id="29839" name="TextBox 27"/>
          <p:cNvSpPr txBox="1">
            <a:spLocks noChangeArrowheads="1"/>
          </p:cNvSpPr>
          <p:nvPr/>
        </p:nvSpPr>
        <p:spPr bwMode="auto">
          <a:xfrm>
            <a:off x="817166" y="2744986"/>
            <a:ext cx="124745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200">
                <a:solidFill>
                  <a:srgbClr val="000000"/>
                </a:solidFill>
                <a:ea typeface="ＭＳ Ｐゴシック" pitchFamily="-107" charset="-128"/>
              </a:rPr>
              <a:t>&gt;</a:t>
            </a:r>
            <a:r>
              <a:rPr lang="en-US" altLang="en-US" sz="1200" b="1">
                <a:solidFill>
                  <a:srgbClr val="000000"/>
                </a:solidFill>
                <a:ea typeface="ＭＳ Ｐゴシック" pitchFamily="-107" charset="-128"/>
              </a:rPr>
              <a:t> </a:t>
            </a:r>
            <a:r>
              <a:rPr lang="en-US" altLang="en-US" sz="1200">
                <a:solidFill>
                  <a:srgbClr val="000000"/>
                </a:solidFill>
                <a:ea typeface="ＭＳ Ｐゴシック" pitchFamily="-107" charset="-128"/>
              </a:rPr>
              <a:t>100,000 c/mL</a:t>
            </a:r>
          </a:p>
        </p:txBody>
      </p:sp>
      <p:sp>
        <p:nvSpPr>
          <p:cNvPr id="29840" name="TextBox 36"/>
          <p:cNvSpPr txBox="1">
            <a:spLocks noChangeArrowheads="1"/>
          </p:cNvSpPr>
          <p:nvPr/>
        </p:nvSpPr>
        <p:spPr bwMode="auto">
          <a:xfrm>
            <a:off x="2330632" y="1825628"/>
            <a:ext cx="13254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400" b="1">
                <a:solidFill>
                  <a:srgbClr val="000000"/>
                </a:solidFill>
                <a:ea typeface="ＭＳ Ｐゴシック" pitchFamily="-107" charset="-128"/>
              </a:rPr>
              <a:t>STARTMRK</a:t>
            </a:r>
            <a:r>
              <a:rPr lang="en-US" altLang="en-US" sz="1400" b="1" baseline="30000">
                <a:solidFill>
                  <a:srgbClr val="000000"/>
                </a:solidFill>
                <a:ea typeface="ＭＳ Ｐゴシック" pitchFamily="-107" charset="-128"/>
              </a:rPr>
              <a:t>[1]</a:t>
            </a:r>
          </a:p>
        </p:txBody>
      </p:sp>
      <p:cxnSp>
        <p:nvCxnSpPr>
          <p:cNvPr id="29841" name="Straight Connector 64"/>
          <p:cNvCxnSpPr>
            <a:cxnSpLocks noChangeShapeType="1"/>
          </p:cNvCxnSpPr>
          <p:nvPr/>
        </p:nvCxnSpPr>
        <p:spPr bwMode="auto">
          <a:xfrm>
            <a:off x="1547367" y="3022600"/>
            <a:ext cx="409363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29842" name="Straight Connector 66"/>
          <p:cNvCxnSpPr>
            <a:cxnSpLocks noChangeShapeType="1"/>
          </p:cNvCxnSpPr>
          <p:nvPr/>
        </p:nvCxnSpPr>
        <p:spPr bwMode="auto">
          <a:xfrm rot="5400000">
            <a:off x="5588001" y="3057525"/>
            <a:ext cx="635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29843" name="TextBox 67"/>
          <p:cNvSpPr txBox="1">
            <a:spLocks noChangeArrowheads="1"/>
          </p:cNvSpPr>
          <p:nvPr/>
        </p:nvSpPr>
        <p:spPr bwMode="auto">
          <a:xfrm>
            <a:off x="5380568" y="3091061"/>
            <a:ext cx="354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200">
                <a:solidFill>
                  <a:srgbClr val="000000"/>
                </a:solidFill>
                <a:ea typeface="ＭＳ Ｐゴシック" pitchFamily="-107" charset="-128"/>
              </a:rPr>
              <a:t>30</a:t>
            </a:r>
            <a:endParaRPr lang="en-US" altLang="en-US" sz="1200" baseline="30000">
              <a:solidFill>
                <a:srgbClr val="000000"/>
              </a:solidFill>
              <a:ea typeface="ＭＳ Ｐゴシック" pitchFamily="-107" charset="-128"/>
            </a:endParaRPr>
          </a:p>
        </p:txBody>
      </p:sp>
      <p:cxnSp>
        <p:nvCxnSpPr>
          <p:cNvPr id="29844" name="Straight Connector 68"/>
          <p:cNvCxnSpPr>
            <a:cxnSpLocks noChangeShapeType="1"/>
          </p:cNvCxnSpPr>
          <p:nvPr/>
        </p:nvCxnSpPr>
        <p:spPr bwMode="auto">
          <a:xfrm rot="5400000">
            <a:off x="4806950" y="3057525"/>
            <a:ext cx="635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29845" name="TextBox 69"/>
          <p:cNvSpPr txBox="1">
            <a:spLocks noChangeArrowheads="1"/>
          </p:cNvSpPr>
          <p:nvPr/>
        </p:nvSpPr>
        <p:spPr bwMode="auto">
          <a:xfrm>
            <a:off x="4582584" y="3091061"/>
            <a:ext cx="354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200">
                <a:solidFill>
                  <a:srgbClr val="000000"/>
                </a:solidFill>
                <a:ea typeface="ＭＳ Ｐゴシック" pitchFamily="-107" charset="-128"/>
              </a:rPr>
              <a:t>20</a:t>
            </a:r>
            <a:endParaRPr lang="en-US" altLang="en-US" sz="1200" baseline="30000">
              <a:solidFill>
                <a:srgbClr val="000000"/>
              </a:solidFill>
              <a:ea typeface="ＭＳ Ｐゴシック" pitchFamily="-107" charset="-128"/>
            </a:endParaRPr>
          </a:p>
        </p:txBody>
      </p:sp>
      <p:cxnSp>
        <p:nvCxnSpPr>
          <p:cNvPr id="29846" name="Straight Connector 70"/>
          <p:cNvCxnSpPr>
            <a:cxnSpLocks noChangeShapeType="1"/>
          </p:cNvCxnSpPr>
          <p:nvPr/>
        </p:nvCxnSpPr>
        <p:spPr bwMode="auto">
          <a:xfrm rot="5400000">
            <a:off x="4006850" y="3067050"/>
            <a:ext cx="635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29847" name="TextBox 71"/>
          <p:cNvSpPr txBox="1">
            <a:spLocks noChangeArrowheads="1"/>
          </p:cNvSpPr>
          <p:nvPr/>
        </p:nvSpPr>
        <p:spPr bwMode="auto">
          <a:xfrm>
            <a:off x="3799417" y="3100586"/>
            <a:ext cx="354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200">
                <a:solidFill>
                  <a:srgbClr val="000000"/>
                </a:solidFill>
                <a:ea typeface="ＭＳ Ｐゴシック" pitchFamily="-107" charset="-128"/>
              </a:rPr>
              <a:t>10</a:t>
            </a:r>
            <a:endParaRPr lang="en-US" altLang="en-US" sz="1200" baseline="30000">
              <a:solidFill>
                <a:srgbClr val="000000"/>
              </a:solidFill>
              <a:ea typeface="ＭＳ Ｐゴシック" pitchFamily="-107" charset="-128"/>
            </a:endParaRPr>
          </a:p>
        </p:txBody>
      </p:sp>
      <p:cxnSp>
        <p:nvCxnSpPr>
          <p:cNvPr id="29848" name="Straight Connector 72"/>
          <p:cNvCxnSpPr>
            <a:cxnSpLocks noChangeShapeType="1"/>
          </p:cNvCxnSpPr>
          <p:nvPr/>
        </p:nvCxnSpPr>
        <p:spPr bwMode="auto">
          <a:xfrm rot="5400000">
            <a:off x="3200401" y="3057525"/>
            <a:ext cx="635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29849" name="TextBox 73"/>
          <p:cNvSpPr txBox="1">
            <a:spLocks noChangeArrowheads="1"/>
          </p:cNvSpPr>
          <p:nvPr/>
        </p:nvSpPr>
        <p:spPr bwMode="auto">
          <a:xfrm>
            <a:off x="3090334" y="3091061"/>
            <a:ext cx="2696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200">
                <a:solidFill>
                  <a:srgbClr val="000000"/>
                </a:solidFill>
                <a:ea typeface="ＭＳ Ｐゴシック" pitchFamily="-107" charset="-128"/>
              </a:rPr>
              <a:t>0</a:t>
            </a:r>
            <a:endParaRPr lang="en-US" altLang="en-US" sz="1200" baseline="30000">
              <a:solidFill>
                <a:srgbClr val="000000"/>
              </a:solidFill>
              <a:ea typeface="ＭＳ Ｐゴシック" pitchFamily="-107" charset="-128"/>
            </a:endParaRPr>
          </a:p>
        </p:txBody>
      </p:sp>
      <p:cxnSp>
        <p:nvCxnSpPr>
          <p:cNvPr id="29850" name="Straight Connector 74"/>
          <p:cNvCxnSpPr>
            <a:cxnSpLocks noChangeShapeType="1"/>
          </p:cNvCxnSpPr>
          <p:nvPr/>
        </p:nvCxnSpPr>
        <p:spPr bwMode="auto">
          <a:xfrm rot="5400000">
            <a:off x="1530350" y="3048000"/>
            <a:ext cx="635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29851" name="TextBox 75"/>
          <p:cNvSpPr txBox="1">
            <a:spLocks noChangeArrowheads="1"/>
          </p:cNvSpPr>
          <p:nvPr/>
        </p:nvSpPr>
        <p:spPr bwMode="auto">
          <a:xfrm>
            <a:off x="1206500" y="3081536"/>
            <a:ext cx="4058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200">
                <a:solidFill>
                  <a:srgbClr val="000000"/>
                </a:solidFill>
                <a:ea typeface="ＭＳ Ｐゴシック" pitchFamily="-107" charset="-128"/>
              </a:rPr>
              <a:t>-20</a:t>
            </a:r>
            <a:endParaRPr lang="en-US" altLang="en-US" sz="1200" baseline="30000">
              <a:solidFill>
                <a:srgbClr val="000000"/>
              </a:solidFill>
              <a:ea typeface="ＭＳ Ｐゴシック" pitchFamily="-107" charset="-128"/>
            </a:endParaRPr>
          </a:p>
        </p:txBody>
      </p:sp>
      <p:cxnSp>
        <p:nvCxnSpPr>
          <p:cNvPr id="29852" name="Straight Connector 76"/>
          <p:cNvCxnSpPr>
            <a:cxnSpLocks noChangeShapeType="1"/>
          </p:cNvCxnSpPr>
          <p:nvPr/>
        </p:nvCxnSpPr>
        <p:spPr bwMode="auto">
          <a:xfrm rot="5400000">
            <a:off x="2349501" y="3052763"/>
            <a:ext cx="635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29853" name="TextBox 77"/>
          <p:cNvSpPr txBox="1">
            <a:spLocks noChangeArrowheads="1"/>
          </p:cNvSpPr>
          <p:nvPr/>
        </p:nvSpPr>
        <p:spPr bwMode="auto">
          <a:xfrm>
            <a:off x="2055284" y="3086299"/>
            <a:ext cx="4058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200">
                <a:solidFill>
                  <a:srgbClr val="000000"/>
                </a:solidFill>
                <a:ea typeface="ＭＳ Ｐゴシック" pitchFamily="-107" charset="-128"/>
              </a:rPr>
              <a:t>-10</a:t>
            </a:r>
            <a:endParaRPr lang="en-US" altLang="en-US" sz="1200" baseline="30000">
              <a:solidFill>
                <a:srgbClr val="000000"/>
              </a:solidFill>
              <a:ea typeface="ＭＳ Ｐゴシック" pitchFamily="-107" charset="-128"/>
            </a:endParaRPr>
          </a:p>
        </p:txBody>
      </p:sp>
      <p:sp>
        <p:nvSpPr>
          <p:cNvPr id="263" name="TextBox 78"/>
          <p:cNvSpPr txBox="1">
            <a:spLocks noChangeArrowheads="1"/>
          </p:cNvSpPr>
          <p:nvPr/>
        </p:nvSpPr>
        <p:spPr bwMode="auto">
          <a:xfrm>
            <a:off x="1367365" y="2068711"/>
            <a:ext cx="2834430" cy="276999"/>
          </a:xfrm>
          <a:prstGeom prst="rect">
            <a:avLst/>
          </a:prstGeom>
          <a:noFill/>
          <a:ln>
            <a:noFill/>
          </a:ln>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6pPr>
            <a:lvl7pPr marL="29718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7pPr>
            <a:lvl8pPr marL="34290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8pPr>
            <a:lvl9pPr marL="38862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9pPr>
          </a:lstStyle>
          <a:p>
            <a:pPr defTabSz="914400" eaLnBrk="1" fontAlgn="base" hangingPunct="1">
              <a:spcBef>
                <a:spcPct val="0"/>
              </a:spcBef>
              <a:spcAft>
                <a:spcPct val="0"/>
              </a:spcAft>
              <a:buFont typeface="Arial" charset="0"/>
              <a:buNone/>
              <a:defRPr/>
            </a:pPr>
            <a:r>
              <a:rPr lang="en-US" sz="1200" dirty="0" smtClean="0">
                <a:solidFill>
                  <a:srgbClr val="FFFFFF"/>
                </a:solidFill>
              </a:rPr>
              <a:t>Difference, % (RAL-EFV) and 95% CI</a:t>
            </a:r>
            <a:endParaRPr lang="en-US" sz="1200" baseline="30000" dirty="0" smtClean="0">
              <a:solidFill>
                <a:srgbClr val="FFFFFF"/>
              </a:solidFill>
            </a:endParaRPr>
          </a:p>
        </p:txBody>
      </p:sp>
      <p:sp>
        <p:nvSpPr>
          <p:cNvPr id="29855" name="TextBox 79"/>
          <p:cNvSpPr txBox="1">
            <a:spLocks noChangeArrowheads="1"/>
          </p:cNvSpPr>
          <p:nvPr/>
        </p:nvSpPr>
        <p:spPr bwMode="auto">
          <a:xfrm>
            <a:off x="1447933" y="2314774"/>
            <a:ext cx="121219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200">
                <a:solidFill>
                  <a:srgbClr val="000000"/>
                </a:solidFill>
                <a:ea typeface="ＭＳ Ｐゴシック" pitchFamily="-107" charset="-128"/>
              </a:rPr>
              <a:t>In favor of EFV</a:t>
            </a:r>
            <a:endParaRPr lang="en-US" altLang="en-US" sz="1200" baseline="30000">
              <a:solidFill>
                <a:srgbClr val="000000"/>
              </a:solidFill>
              <a:ea typeface="ＭＳ Ｐゴシック" pitchFamily="-107" charset="-128"/>
            </a:endParaRPr>
          </a:p>
        </p:txBody>
      </p:sp>
      <p:sp>
        <p:nvSpPr>
          <p:cNvPr id="29856" name="TextBox 80"/>
          <p:cNvSpPr txBox="1">
            <a:spLocks noChangeArrowheads="1"/>
          </p:cNvSpPr>
          <p:nvPr/>
        </p:nvSpPr>
        <p:spPr bwMode="auto">
          <a:xfrm>
            <a:off x="3426884" y="2324299"/>
            <a:ext cx="12105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200" dirty="0">
                <a:solidFill>
                  <a:srgbClr val="000000"/>
                </a:solidFill>
                <a:ea typeface="ＭＳ Ｐゴシック" pitchFamily="-107" charset="-128"/>
              </a:rPr>
              <a:t>In favor of </a:t>
            </a:r>
            <a:r>
              <a:rPr lang="en-US" altLang="en-US" sz="1200" dirty="0">
                <a:solidFill>
                  <a:srgbClr val="FF0000"/>
                </a:solidFill>
                <a:ea typeface="ＭＳ Ｐゴシック" pitchFamily="-107" charset="-128"/>
              </a:rPr>
              <a:t>RAL</a:t>
            </a:r>
            <a:endParaRPr lang="en-US" altLang="en-US" sz="1200" baseline="30000" dirty="0">
              <a:solidFill>
                <a:srgbClr val="FF0000"/>
              </a:solidFill>
              <a:ea typeface="ＭＳ Ｐゴシック" pitchFamily="-107" charset="-128"/>
            </a:endParaRPr>
          </a:p>
        </p:txBody>
      </p:sp>
      <p:cxnSp>
        <p:nvCxnSpPr>
          <p:cNvPr id="29857" name="Straight Arrow Connector 82"/>
          <p:cNvCxnSpPr>
            <a:cxnSpLocks noChangeShapeType="1"/>
          </p:cNvCxnSpPr>
          <p:nvPr/>
        </p:nvCxnSpPr>
        <p:spPr bwMode="auto">
          <a:xfrm flipH="1">
            <a:off x="1564219" y="2333625"/>
            <a:ext cx="1602316" cy="0"/>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9858" name="Straight Arrow Connector 85"/>
          <p:cNvCxnSpPr>
            <a:cxnSpLocks noChangeShapeType="1"/>
          </p:cNvCxnSpPr>
          <p:nvPr/>
        </p:nvCxnSpPr>
        <p:spPr bwMode="auto">
          <a:xfrm>
            <a:off x="3308351" y="2338388"/>
            <a:ext cx="1602316" cy="0"/>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9859" name="Straight Connector 87"/>
          <p:cNvCxnSpPr>
            <a:cxnSpLocks noChangeShapeType="1"/>
          </p:cNvCxnSpPr>
          <p:nvPr/>
        </p:nvCxnSpPr>
        <p:spPr bwMode="auto">
          <a:xfrm>
            <a:off x="3230036" y="2324299"/>
            <a:ext cx="2117" cy="7207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29860" name="Rectangle 88"/>
          <p:cNvSpPr>
            <a:spLocks noChangeArrowheads="1"/>
          </p:cNvSpPr>
          <p:nvPr/>
        </p:nvSpPr>
        <p:spPr bwMode="auto">
          <a:xfrm>
            <a:off x="3528484" y="2641799"/>
            <a:ext cx="107949" cy="80963"/>
          </a:xfrm>
          <a:prstGeom prst="rect">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pPr>
            <a:endParaRPr lang="en-US" altLang="en-US" sz="1600">
              <a:solidFill>
                <a:srgbClr val="000000"/>
              </a:solidFill>
            </a:endParaRPr>
          </a:p>
        </p:txBody>
      </p:sp>
      <p:sp>
        <p:nvSpPr>
          <p:cNvPr id="29861" name="Rectangle 89"/>
          <p:cNvSpPr>
            <a:spLocks noChangeArrowheads="1"/>
          </p:cNvSpPr>
          <p:nvPr/>
        </p:nvSpPr>
        <p:spPr bwMode="auto">
          <a:xfrm>
            <a:off x="3333752" y="2813249"/>
            <a:ext cx="107949" cy="80963"/>
          </a:xfrm>
          <a:prstGeom prst="rect">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pPr>
            <a:endParaRPr lang="en-US" altLang="en-US" sz="1600">
              <a:solidFill>
                <a:srgbClr val="000000"/>
              </a:solidFill>
            </a:endParaRPr>
          </a:p>
        </p:txBody>
      </p:sp>
      <p:cxnSp>
        <p:nvCxnSpPr>
          <p:cNvPr id="29862" name="Straight Connector 102"/>
          <p:cNvCxnSpPr>
            <a:cxnSpLocks noChangeShapeType="1"/>
          </p:cNvCxnSpPr>
          <p:nvPr/>
        </p:nvCxnSpPr>
        <p:spPr bwMode="auto">
          <a:xfrm>
            <a:off x="4328584" y="4092575"/>
            <a:ext cx="0" cy="84138"/>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cxnSp>
      <p:cxnSp>
        <p:nvCxnSpPr>
          <p:cNvPr id="29863" name="Straight Connector 102"/>
          <p:cNvCxnSpPr>
            <a:cxnSpLocks noChangeShapeType="1"/>
          </p:cNvCxnSpPr>
          <p:nvPr/>
        </p:nvCxnSpPr>
        <p:spPr bwMode="auto">
          <a:xfrm>
            <a:off x="4480984" y="4271963"/>
            <a:ext cx="0" cy="8255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cxnSp>
      <p:cxnSp>
        <p:nvCxnSpPr>
          <p:cNvPr id="29864" name="Straight Connector 102"/>
          <p:cNvCxnSpPr>
            <a:cxnSpLocks noChangeShapeType="1"/>
          </p:cNvCxnSpPr>
          <p:nvPr/>
        </p:nvCxnSpPr>
        <p:spPr bwMode="auto">
          <a:xfrm>
            <a:off x="2360084" y="4273550"/>
            <a:ext cx="0" cy="8255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cxnSp>
      <p:cxnSp>
        <p:nvCxnSpPr>
          <p:cNvPr id="29865" name="Straight Connector 102"/>
          <p:cNvCxnSpPr>
            <a:cxnSpLocks noChangeShapeType="1"/>
          </p:cNvCxnSpPr>
          <p:nvPr/>
        </p:nvCxnSpPr>
        <p:spPr bwMode="auto">
          <a:xfrm>
            <a:off x="3001433" y="4089400"/>
            <a:ext cx="0" cy="8255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cxnSp>
      <p:cxnSp>
        <p:nvCxnSpPr>
          <p:cNvPr id="29866" name="Straight Connector 102"/>
          <p:cNvCxnSpPr>
            <a:cxnSpLocks noChangeShapeType="1"/>
          </p:cNvCxnSpPr>
          <p:nvPr/>
        </p:nvCxnSpPr>
        <p:spPr bwMode="auto">
          <a:xfrm>
            <a:off x="4097867" y="5664200"/>
            <a:ext cx="0" cy="8255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cxnSp>
      <p:cxnSp>
        <p:nvCxnSpPr>
          <p:cNvPr id="29867" name="Straight Connector 102"/>
          <p:cNvCxnSpPr>
            <a:cxnSpLocks noChangeShapeType="1"/>
          </p:cNvCxnSpPr>
          <p:nvPr/>
        </p:nvCxnSpPr>
        <p:spPr bwMode="auto">
          <a:xfrm>
            <a:off x="4326467" y="5843588"/>
            <a:ext cx="0" cy="8255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cxnSp>
      <p:cxnSp>
        <p:nvCxnSpPr>
          <p:cNvPr id="29868" name="Straight Connector 102"/>
          <p:cNvCxnSpPr>
            <a:cxnSpLocks noChangeShapeType="1"/>
          </p:cNvCxnSpPr>
          <p:nvPr/>
        </p:nvCxnSpPr>
        <p:spPr bwMode="auto">
          <a:xfrm>
            <a:off x="3100917" y="5650112"/>
            <a:ext cx="0" cy="84137"/>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cxnSp>
      <p:cxnSp>
        <p:nvCxnSpPr>
          <p:cNvPr id="29869" name="Straight Connector 102"/>
          <p:cNvCxnSpPr>
            <a:cxnSpLocks noChangeShapeType="1"/>
          </p:cNvCxnSpPr>
          <p:nvPr/>
        </p:nvCxnSpPr>
        <p:spPr bwMode="auto">
          <a:xfrm>
            <a:off x="2794000" y="5843588"/>
            <a:ext cx="0" cy="8255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cxnSp>
      <p:cxnSp>
        <p:nvCxnSpPr>
          <p:cNvPr id="29870" name="Straight Connector 285"/>
          <p:cNvCxnSpPr>
            <a:cxnSpLocks noChangeShapeType="1"/>
            <a:stCxn id="29878" idx="0"/>
          </p:cNvCxnSpPr>
          <p:nvPr/>
        </p:nvCxnSpPr>
        <p:spPr bwMode="auto">
          <a:xfrm flipV="1">
            <a:off x="1839124" y="4511873"/>
            <a:ext cx="2770977" cy="38101"/>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29871" name="Straight Connector 204"/>
          <p:cNvCxnSpPr>
            <a:cxnSpLocks noChangeShapeType="1"/>
          </p:cNvCxnSpPr>
          <p:nvPr/>
        </p:nvCxnSpPr>
        <p:spPr bwMode="auto">
          <a:xfrm rot="5400000">
            <a:off x="1899048" y="4548982"/>
            <a:ext cx="5873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29872" name="Straight Connector 204"/>
          <p:cNvCxnSpPr>
            <a:cxnSpLocks noChangeShapeType="1"/>
          </p:cNvCxnSpPr>
          <p:nvPr/>
        </p:nvCxnSpPr>
        <p:spPr bwMode="auto">
          <a:xfrm rot="5400000">
            <a:off x="2341430" y="4548982"/>
            <a:ext cx="5873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29873" name="Straight Connector 204"/>
          <p:cNvCxnSpPr>
            <a:cxnSpLocks noChangeShapeType="1"/>
          </p:cNvCxnSpPr>
          <p:nvPr/>
        </p:nvCxnSpPr>
        <p:spPr bwMode="auto">
          <a:xfrm rot="5400000">
            <a:off x="2788048" y="4548982"/>
            <a:ext cx="5873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29874" name="Straight Connector 204"/>
          <p:cNvCxnSpPr>
            <a:cxnSpLocks noChangeShapeType="1"/>
          </p:cNvCxnSpPr>
          <p:nvPr/>
        </p:nvCxnSpPr>
        <p:spPr bwMode="auto">
          <a:xfrm rot="5400000">
            <a:off x="3230327" y="4548982"/>
            <a:ext cx="5873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29875" name="Straight Connector 204"/>
          <p:cNvCxnSpPr>
            <a:cxnSpLocks noChangeShapeType="1"/>
          </p:cNvCxnSpPr>
          <p:nvPr/>
        </p:nvCxnSpPr>
        <p:spPr bwMode="auto">
          <a:xfrm rot="5400000">
            <a:off x="3674903" y="4548982"/>
            <a:ext cx="5873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29876" name="Straight Connector 204"/>
          <p:cNvCxnSpPr>
            <a:cxnSpLocks noChangeShapeType="1"/>
          </p:cNvCxnSpPr>
          <p:nvPr/>
        </p:nvCxnSpPr>
        <p:spPr bwMode="auto">
          <a:xfrm rot="5400000">
            <a:off x="4132047" y="4548982"/>
            <a:ext cx="5873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29877" name="Straight Connector 204"/>
          <p:cNvCxnSpPr>
            <a:cxnSpLocks noChangeShapeType="1"/>
          </p:cNvCxnSpPr>
          <p:nvPr/>
        </p:nvCxnSpPr>
        <p:spPr bwMode="auto">
          <a:xfrm rot="5400000">
            <a:off x="4568164" y="4548982"/>
            <a:ext cx="5873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29878" name="TextBox 75"/>
          <p:cNvSpPr txBox="1">
            <a:spLocks noChangeArrowheads="1"/>
          </p:cNvSpPr>
          <p:nvPr/>
        </p:nvSpPr>
        <p:spPr bwMode="auto">
          <a:xfrm>
            <a:off x="1636184" y="4549974"/>
            <a:ext cx="4058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200">
                <a:solidFill>
                  <a:srgbClr val="000000"/>
                </a:solidFill>
                <a:ea typeface="ＭＳ Ｐゴシック" pitchFamily="-107" charset="-128"/>
              </a:rPr>
              <a:t>-15</a:t>
            </a:r>
            <a:endParaRPr lang="en-US" altLang="en-US" sz="1200" baseline="30000">
              <a:solidFill>
                <a:srgbClr val="000000"/>
              </a:solidFill>
              <a:ea typeface="ＭＳ Ｐゴシック" pitchFamily="-107" charset="-128"/>
            </a:endParaRPr>
          </a:p>
        </p:txBody>
      </p:sp>
      <p:sp>
        <p:nvSpPr>
          <p:cNvPr id="29879" name="TextBox 75"/>
          <p:cNvSpPr txBox="1">
            <a:spLocks noChangeArrowheads="1"/>
          </p:cNvSpPr>
          <p:nvPr/>
        </p:nvSpPr>
        <p:spPr bwMode="auto">
          <a:xfrm>
            <a:off x="2080684" y="4546799"/>
            <a:ext cx="4058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200">
                <a:solidFill>
                  <a:srgbClr val="000000"/>
                </a:solidFill>
                <a:ea typeface="ＭＳ Ｐゴシック" pitchFamily="-107" charset="-128"/>
              </a:rPr>
              <a:t>-10</a:t>
            </a:r>
            <a:endParaRPr lang="en-US" altLang="en-US" sz="1200" baseline="30000">
              <a:solidFill>
                <a:srgbClr val="000000"/>
              </a:solidFill>
              <a:ea typeface="ＭＳ Ｐゴシック" pitchFamily="-107" charset="-128"/>
            </a:endParaRPr>
          </a:p>
        </p:txBody>
      </p:sp>
      <p:sp>
        <p:nvSpPr>
          <p:cNvPr id="29880" name="TextBox 75"/>
          <p:cNvSpPr txBox="1">
            <a:spLocks noChangeArrowheads="1"/>
          </p:cNvSpPr>
          <p:nvPr/>
        </p:nvSpPr>
        <p:spPr bwMode="auto">
          <a:xfrm>
            <a:off x="2575985" y="4549974"/>
            <a:ext cx="3209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200">
                <a:solidFill>
                  <a:srgbClr val="000000"/>
                </a:solidFill>
                <a:ea typeface="ＭＳ Ｐゴシック" pitchFamily="-107" charset="-128"/>
              </a:rPr>
              <a:t>-5</a:t>
            </a:r>
            <a:endParaRPr lang="en-US" altLang="en-US" sz="1200" baseline="30000">
              <a:solidFill>
                <a:srgbClr val="000000"/>
              </a:solidFill>
              <a:ea typeface="ＭＳ Ｐゴシック" pitchFamily="-107" charset="-128"/>
            </a:endParaRPr>
          </a:p>
        </p:txBody>
      </p:sp>
      <p:sp>
        <p:nvSpPr>
          <p:cNvPr id="29881" name="TextBox 75"/>
          <p:cNvSpPr txBox="1">
            <a:spLocks noChangeArrowheads="1"/>
          </p:cNvSpPr>
          <p:nvPr/>
        </p:nvSpPr>
        <p:spPr bwMode="auto">
          <a:xfrm>
            <a:off x="3526368" y="4546799"/>
            <a:ext cx="2696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200">
                <a:solidFill>
                  <a:srgbClr val="000000"/>
                </a:solidFill>
                <a:ea typeface="ＭＳ Ｐゴシック" pitchFamily="-107" charset="-128"/>
              </a:rPr>
              <a:t>5</a:t>
            </a:r>
            <a:endParaRPr lang="en-US" altLang="en-US" sz="1200" baseline="30000">
              <a:solidFill>
                <a:srgbClr val="000000"/>
              </a:solidFill>
              <a:ea typeface="ＭＳ Ｐゴシック" pitchFamily="-107" charset="-128"/>
            </a:endParaRPr>
          </a:p>
        </p:txBody>
      </p:sp>
      <p:sp>
        <p:nvSpPr>
          <p:cNvPr id="29882" name="TextBox 75"/>
          <p:cNvSpPr txBox="1">
            <a:spLocks noChangeArrowheads="1"/>
          </p:cNvSpPr>
          <p:nvPr/>
        </p:nvSpPr>
        <p:spPr bwMode="auto">
          <a:xfrm>
            <a:off x="3934884" y="4549974"/>
            <a:ext cx="354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200">
                <a:solidFill>
                  <a:srgbClr val="000000"/>
                </a:solidFill>
                <a:ea typeface="ＭＳ Ｐゴシック" pitchFamily="-107" charset="-128"/>
              </a:rPr>
              <a:t>10</a:t>
            </a:r>
            <a:endParaRPr lang="en-US" altLang="en-US" sz="1200" baseline="30000">
              <a:solidFill>
                <a:srgbClr val="000000"/>
              </a:solidFill>
              <a:ea typeface="ＭＳ Ｐゴシック" pitchFamily="-107" charset="-128"/>
            </a:endParaRPr>
          </a:p>
        </p:txBody>
      </p:sp>
      <p:sp>
        <p:nvSpPr>
          <p:cNvPr id="29883" name="TextBox 75"/>
          <p:cNvSpPr txBox="1">
            <a:spLocks noChangeArrowheads="1"/>
          </p:cNvSpPr>
          <p:nvPr/>
        </p:nvSpPr>
        <p:spPr bwMode="auto">
          <a:xfrm>
            <a:off x="4360335" y="4546799"/>
            <a:ext cx="354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200">
                <a:solidFill>
                  <a:srgbClr val="000000"/>
                </a:solidFill>
                <a:ea typeface="ＭＳ Ｐゴシック" pitchFamily="-107" charset="-128"/>
              </a:rPr>
              <a:t>15</a:t>
            </a:r>
            <a:endParaRPr lang="en-US" altLang="en-US" sz="1200" baseline="30000">
              <a:solidFill>
                <a:srgbClr val="000000"/>
              </a:solidFill>
              <a:ea typeface="ＭＳ Ｐゴシック" pitchFamily="-107" charset="-128"/>
            </a:endParaRPr>
          </a:p>
        </p:txBody>
      </p:sp>
      <p:sp>
        <p:nvSpPr>
          <p:cNvPr id="29884" name="TextBox 75"/>
          <p:cNvSpPr txBox="1">
            <a:spLocks noChangeArrowheads="1"/>
          </p:cNvSpPr>
          <p:nvPr/>
        </p:nvSpPr>
        <p:spPr bwMode="auto">
          <a:xfrm>
            <a:off x="3079752" y="4549974"/>
            <a:ext cx="2696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buFont typeface="Arial" charset="0"/>
              <a:buNone/>
            </a:pPr>
            <a:r>
              <a:rPr lang="en-US" altLang="en-US" sz="1200">
                <a:solidFill>
                  <a:srgbClr val="000000"/>
                </a:solidFill>
                <a:ea typeface="ＭＳ Ｐゴシック" pitchFamily="-107" charset="-128"/>
              </a:rPr>
              <a:t>0</a:t>
            </a:r>
            <a:endParaRPr lang="en-US" altLang="en-US" sz="1200" baseline="30000">
              <a:solidFill>
                <a:srgbClr val="000000"/>
              </a:solidFill>
              <a:ea typeface="ＭＳ Ｐゴシック" pitchFamily="-107" charset="-128"/>
            </a:endParaRPr>
          </a:p>
        </p:txBody>
      </p:sp>
      <p:cxnSp>
        <p:nvCxnSpPr>
          <p:cNvPr id="29885" name="Straight Connector 87"/>
          <p:cNvCxnSpPr>
            <a:cxnSpLocks noChangeShapeType="1"/>
          </p:cNvCxnSpPr>
          <p:nvPr/>
        </p:nvCxnSpPr>
        <p:spPr bwMode="auto">
          <a:xfrm>
            <a:off x="3261787" y="5319912"/>
            <a:ext cx="2116" cy="71913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547063337"/>
      </p:ext>
    </p:extLst>
  </p:cSld>
  <p:clrMapOvr>
    <a:masterClrMapping/>
  </p:clrMapOvr>
  <p:transition spd="slow"/>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Title 1"/>
          <p:cNvSpPr>
            <a:spLocks noGrp="1"/>
          </p:cNvSpPr>
          <p:nvPr>
            <p:ph type="title" idx="4294967295"/>
          </p:nvPr>
        </p:nvSpPr>
        <p:spPr>
          <a:xfrm>
            <a:off x="506116" y="255808"/>
            <a:ext cx="10972800" cy="1143000"/>
          </a:xfrm>
        </p:spPr>
        <p:txBody>
          <a:bodyPr/>
          <a:lstStyle/>
          <a:p>
            <a:r>
              <a:rPr lang="en-US" sz="4000" dirty="0" err="1">
                <a:latin typeface="Calibri Light" panose="020F0302020204030204" pitchFamily="34" charset="0"/>
              </a:rPr>
              <a:t>Agentes</a:t>
            </a:r>
            <a:r>
              <a:rPr lang="en-US" sz="4000" dirty="0">
                <a:latin typeface="Calibri Light" panose="020F0302020204030204" pitchFamily="34" charset="0"/>
              </a:rPr>
              <a:t> </a:t>
            </a:r>
            <a:r>
              <a:rPr lang="en-US" sz="4000" dirty="0" err="1">
                <a:latin typeface="Calibri Light" panose="020F0302020204030204" pitchFamily="34" charset="0"/>
              </a:rPr>
              <a:t>recomendados</a:t>
            </a:r>
            <a:r>
              <a:rPr lang="en-US" sz="4000" dirty="0">
                <a:latin typeface="Calibri Light" panose="020F0302020204030204" pitchFamily="34" charset="0"/>
              </a:rPr>
              <a:t> </a:t>
            </a:r>
            <a:r>
              <a:rPr lang="en-US" sz="4000" dirty="0" err="1">
                <a:latin typeface="Calibri Light" panose="020F0302020204030204" pitchFamily="34" charset="0"/>
              </a:rPr>
              <a:t>en</a:t>
            </a:r>
            <a:r>
              <a:rPr lang="en-US" sz="4000" dirty="0">
                <a:latin typeface="Calibri Light" panose="020F0302020204030204" pitchFamily="34" charset="0"/>
              </a:rPr>
              <a:t> Argentina</a:t>
            </a:r>
          </a:p>
        </p:txBody>
      </p:sp>
      <p:graphicFrame>
        <p:nvGraphicFramePr>
          <p:cNvPr id="7" name="Diagram 6"/>
          <p:cNvGraphicFramePr/>
          <p:nvPr>
            <p:extLst>
              <p:ext uri="{D42A27DB-BD31-4B8C-83A1-F6EECF244321}">
                <p14:modId xmlns:p14="http://schemas.microsoft.com/office/powerpoint/2010/main" val="212533854"/>
              </p:ext>
            </p:extLst>
          </p:nvPr>
        </p:nvGraphicFramePr>
        <p:xfrm>
          <a:off x="2185440" y="1908181"/>
          <a:ext cx="8392959" cy="37731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ángulo 3"/>
          <p:cNvSpPr/>
          <p:nvPr/>
        </p:nvSpPr>
        <p:spPr>
          <a:xfrm>
            <a:off x="111" y="6050036"/>
            <a:ext cx="3084585" cy="807964"/>
          </a:xfrm>
          <a:prstGeom prst="rect">
            <a:avLst/>
          </a:prstGeom>
          <a:solidFill>
            <a:srgbClr val="506E94"/>
          </a:solidFill>
          <a:ln w="19050" cap="flat" cmpd="sng" algn="ctr">
            <a:noFill/>
            <a:prstDash val="solid"/>
          </a:ln>
          <a:effectLst/>
        </p:spPr>
        <p:txBody>
          <a:bodyPr lIns="91344" tIns="45672" rIns="91344" bIns="45672" rtlCol="0" anchor="ctr"/>
          <a:lstStyle/>
          <a:p>
            <a:pPr algn="ctr" defTabSz="913434">
              <a:defRPr/>
            </a:pPr>
            <a:endParaRPr lang="es-AR" sz="2800" kern="0" dirty="0">
              <a:solidFill>
                <a:srgbClr val="FFFFFF"/>
              </a:solidFill>
              <a:latin typeface="Calibri"/>
            </a:endParaRPr>
          </a:p>
        </p:txBody>
      </p:sp>
      <p:sp>
        <p:nvSpPr>
          <p:cNvPr id="2" name="1 CuadroTexto"/>
          <p:cNvSpPr txBox="1"/>
          <p:nvPr/>
        </p:nvSpPr>
        <p:spPr>
          <a:xfrm>
            <a:off x="3084724" y="6050251"/>
            <a:ext cx="9107423" cy="369235"/>
          </a:xfrm>
          <a:prstGeom prst="rect">
            <a:avLst/>
          </a:prstGeom>
          <a:solidFill>
            <a:schemeClr val="bg1">
              <a:lumMod val="50000"/>
            </a:schemeClr>
          </a:solidFill>
        </p:spPr>
        <p:txBody>
          <a:bodyPr wrap="square" lIns="91344" tIns="45672" rIns="91344" bIns="45672" rtlCol="0">
            <a:spAutoFit/>
          </a:bodyPr>
          <a:lstStyle/>
          <a:p>
            <a:pPr defTabSz="913434"/>
            <a:endParaRPr lang="es-AR" sz="1800" dirty="0">
              <a:solidFill>
                <a:srgbClr val="000000"/>
              </a:solidFill>
            </a:endParaRPr>
          </a:p>
        </p:txBody>
      </p:sp>
      <p:sp>
        <p:nvSpPr>
          <p:cNvPr id="6" name="Rectángulo 3"/>
          <p:cNvSpPr/>
          <p:nvPr/>
        </p:nvSpPr>
        <p:spPr>
          <a:xfrm>
            <a:off x="111" y="6050251"/>
            <a:ext cx="3084585" cy="901591"/>
          </a:xfrm>
          <a:prstGeom prst="rect">
            <a:avLst/>
          </a:prstGeom>
          <a:solidFill>
            <a:srgbClr val="506E94"/>
          </a:solidFill>
          <a:ln w="19050" cap="flat" cmpd="sng" algn="ctr">
            <a:noFill/>
            <a:prstDash val="solid"/>
          </a:ln>
          <a:effectLst/>
        </p:spPr>
        <p:txBody>
          <a:bodyPr lIns="91344" tIns="45672" rIns="91344" bIns="45672" rtlCol="0" anchor="ctr"/>
          <a:lstStyle/>
          <a:p>
            <a:pPr algn="ctr" defTabSz="913434">
              <a:defRPr/>
            </a:pPr>
            <a:endParaRPr lang="es-AR" sz="2800" kern="0" dirty="0">
              <a:solidFill>
                <a:srgbClr val="FFFFFF"/>
              </a:solidFill>
              <a:latin typeface="Calibri"/>
            </a:endParaRPr>
          </a:p>
        </p:txBody>
      </p:sp>
    </p:spTree>
    <p:custDataLst>
      <p:tags r:id="rId1"/>
    </p:custDataLst>
    <p:extLst>
      <p:ext uri="{BB962C8B-B14F-4D97-AF65-F5344CB8AC3E}">
        <p14:creationId xmlns:p14="http://schemas.microsoft.com/office/powerpoint/2010/main" val="494760572"/>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ángulo 3"/>
          <p:cNvSpPr/>
          <p:nvPr/>
        </p:nvSpPr>
        <p:spPr>
          <a:xfrm>
            <a:off x="111" y="6050223"/>
            <a:ext cx="3084585" cy="7169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AR" sz="2800" dirty="0">
              <a:solidFill>
                <a:srgbClr val="FFFFFF"/>
              </a:solidFill>
            </a:endParaRPr>
          </a:p>
        </p:txBody>
      </p:sp>
      <p:sp>
        <p:nvSpPr>
          <p:cNvPr id="2" name="1 Rectángulo"/>
          <p:cNvSpPr/>
          <p:nvPr/>
        </p:nvSpPr>
        <p:spPr>
          <a:xfrm>
            <a:off x="1495825" y="2325079"/>
            <a:ext cx="9025003" cy="769441"/>
          </a:xfrm>
          <a:prstGeom prst="rect">
            <a:avLst/>
          </a:prstGeom>
        </p:spPr>
        <p:txBody>
          <a:bodyPr wrap="square">
            <a:spAutoFit/>
          </a:bodyPr>
          <a:lstStyle/>
          <a:p>
            <a:pPr algn="ctr" defTabSz="914400"/>
            <a:r>
              <a:rPr lang="es-AR" sz="4400" dirty="0" smtClean="0">
                <a:solidFill>
                  <a:srgbClr val="000000"/>
                </a:solidFill>
              </a:rPr>
              <a:t>  ¿Cuándo </a:t>
            </a:r>
            <a:r>
              <a:rPr lang="es-AR" sz="4400" dirty="0" err="1" smtClean="0">
                <a:solidFill>
                  <a:srgbClr val="000000"/>
                </a:solidFill>
              </a:rPr>
              <a:t>cambiar?</a:t>
            </a:r>
            <a:r>
              <a:rPr lang="es-AR" sz="4400" dirty="0" err="1" smtClean="0">
                <a:solidFill>
                  <a:srgbClr val="FFFFFF"/>
                </a:solidFill>
              </a:rPr>
              <a:t>a</a:t>
            </a:r>
            <a:endParaRPr lang="es-AR" sz="4400" dirty="0">
              <a:solidFill>
                <a:srgbClr val="FFFFFF"/>
              </a:solidFill>
            </a:endParaRPr>
          </a:p>
        </p:txBody>
      </p:sp>
      <p:sp>
        <p:nvSpPr>
          <p:cNvPr id="3" name="2 CuadroTexto"/>
          <p:cNvSpPr txBox="1"/>
          <p:nvPr/>
        </p:nvSpPr>
        <p:spPr>
          <a:xfrm>
            <a:off x="4079776" y="6116321"/>
            <a:ext cx="4618508" cy="584775"/>
          </a:xfrm>
          <a:prstGeom prst="rect">
            <a:avLst/>
          </a:prstGeom>
          <a:noFill/>
        </p:spPr>
        <p:txBody>
          <a:bodyPr wrap="none" rtlCol="0">
            <a:spAutoFit/>
          </a:bodyPr>
          <a:lstStyle/>
          <a:p>
            <a:pPr defTabSz="914400"/>
            <a:r>
              <a:rPr lang="es-ES" sz="3200" dirty="0" smtClean="0">
                <a:solidFill>
                  <a:srgbClr val="FFFFFF"/>
                </a:solidFill>
              </a:rPr>
              <a:t>Tratamiento antirretroviral</a:t>
            </a:r>
            <a:endParaRPr lang="es-ES" sz="3200" dirty="0">
              <a:solidFill>
                <a:srgbClr val="FFFFFF"/>
              </a:solidFill>
            </a:endParaRPr>
          </a:p>
        </p:txBody>
      </p:sp>
    </p:spTree>
    <p:extLst>
      <p:ext uri="{BB962C8B-B14F-4D97-AF65-F5344CB8AC3E}">
        <p14:creationId xmlns:p14="http://schemas.microsoft.com/office/powerpoint/2010/main" val="301138480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609600" y="76200"/>
            <a:ext cx="10972800" cy="1143000"/>
          </a:xfrm>
        </p:spPr>
        <p:txBody>
          <a:bodyPr/>
          <a:lstStyle/>
          <a:p>
            <a:r>
              <a:rPr lang="es-AR" altLang="es-AR" sz="3200" dirty="0" smtClean="0">
                <a:latin typeface="Calibri Light"/>
                <a:ea typeface="ヒラギノ角ゴ Pro W3" pitchFamily="-65" charset="-128"/>
              </a:rPr>
              <a:t>Cambios en el TAR desde el comienzo</a:t>
            </a:r>
            <a:r>
              <a:rPr lang="es-AR" altLang="es-AR" sz="3200" dirty="0">
                <a:latin typeface="Calibri Light"/>
                <a:ea typeface="ヒラギノ角ゴ Pro W3" pitchFamily="-65" charset="-128"/>
              </a:rPr>
              <a:t/>
            </a:r>
            <a:br>
              <a:rPr lang="es-AR" altLang="es-AR" sz="3200" dirty="0">
                <a:latin typeface="Calibri Light"/>
                <a:ea typeface="ヒラギノ角ゴ Pro W3" pitchFamily="-65" charset="-128"/>
              </a:rPr>
            </a:br>
            <a:r>
              <a:rPr lang="es-AR" altLang="es-AR" sz="3200" dirty="0" smtClean="0">
                <a:latin typeface="Calibri Light"/>
                <a:ea typeface="ヒラギノ角ゴ Pro W3" pitchFamily="-65" charset="-128"/>
              </a:rPr>
              <a:t> cohorte ICONA </a:t>
            </a:r>
          </a:p>
        </p:txBody>
      </p:sp>
      <p:pic>
        <p:nvPicPr>
          <p:cNvPr id="1843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67541" y="1484784"/>
            <a:ext cx="8331200" cy="45910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436" name="TextBox 4"/>
          <p:cNvSpPr txBox="1">
            <a:spLocks noChangeArrowheads="1"/>
          </p:cNvSpPr>
          <p:nvPr/>
        </p:nvSpPr>
        <p:spPr bwMode="auto">
          <a:xfrm>
            <a:off x="5782783" y="6488114"/>
            <a:ext cx="46553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ea typeface="ヒラギノ角ゴ Pro W3" pitchFamily="-65" charset="-128"/>
              </a:defRPr>
            </a:lvl1pPr>
            <a:lvl2pPr>
              <a:defRPr sz="2800">
                <a:solidFill>
                  <a:schemeClr val="tx1"/>
                </a:solidFill>
                <a:latin typeface="Calibri" pitchFamily="34" charset="0"/>
                <a:ea typeface="ヒラギノ角ゴ Pro W3" pitchFamily="-65" charset="-128"/>
              </a:defRPr>
            </a:lvl2pPr>
            <a:lvl3pPr>
              <a:defRPr sz="2400">
                <a:solidFill>
                  <a:schemeClr val="tx1"/>
                </a:solidFill>
                <a:latin typeface="Calibri" pitchFamily="34" charset="0"/>
                <a:ea typeface="ヒラギノ角ゴ Pro W3" pitchFamily="-65" charset="-128"/>
              </a:defRPr>
            </a:lvl3pPr>
            <a:lvl4pPr>
              <a:defRPr sz="2000">
                <a:solidFill>
                  <a:schemeClr val="tx1"/>
                </a:solidFill>
                <a:latin typeface="Calibri" pitchFamily="34" charset="0"/>
                <a:ea typeface="ヒラギノ角ゴ Pro W3" pitchFamily="-65" charset="-128"/>
              </a:defRPr>
            </a:lvl4pPr>
            <a:lvl5pPr>
              <a:defRPr sz="2000">
                <a:solidFill>
                  <a:schemeClr val="tx1"/>
                </a:solidFill>
                <a:latin typeface="Calibri" pitchFamily="34" charset="0"/>
                <a:ea typeface="ヒラギノ角ゴ Pro W3" pitchFamily="-65" charset="-128"/>
              </a:defRPr>
            </a:lvl5pPr>
            <a:lvl6pPr eaLnBrk="0" fontAlgn="base" hangingPunct="0">
              <a:spcAft>
                <a:spcPct val="0"/>
              </a:spcAft>
              <a:buFont typeface="Arial" pitchFamily="34" charset="0"/>
              <a:buChar char="»"/>
              <a:defRPr sz="2000">
                <a:solidFill>
                  <a:schemeClr val="tx1"/>
                </a:solidFill>
                <a:latin typeface="Calibri" pitchFamily="34" charset="0"/>
                <a:ea typeface="ヒラギノ角ゴ Pro W3" pitchFamily="-65" charset="-128"/>
              </a:defRPr>
            </a:lvl6pPr>
            <a:lvl7pPr eaLnBrk="0" fontAlgn="base" hangingPunct="0">
              <a:spcAft>
                <a:spcPct val="0"/>
              </a:spcAft>
              <a:buFont typeface="Arial" pitchFamily="34" charset="0"/>
              <a:buChar char="»"/>
              <a:defRPr sz="2000">
                <a:solidFill>
                  <a:schemeClr val="tx1"/>
                </a:solidFill>
                <a:latin typeface="Calibri" pitchFamily="34" charset="0"/>
                <a:ea typeface="ヒラギノ角ゴ Pro W3" pitchFamily="-65" charset="-128"/>
              </a:defRPr>
            </a:lvl7pPr>
            <a:lvl8pPr eaLnBrk="0" fontAlgn="base" hangingPunct="0">
              <a:spcAft>
                <a:spcPct val="0"/>
              </a:spcAft>
              <a:buFont typeface="Arial" pitchFamily="34" charset="0"/>
              <a:buChar char="»"/>
              <a:defRPr sz="2000">
                <a:solidFill>
                  <a:schemeClr val="tx1"/>
                </a:solidFill>
                <a:latin typeface="Calibri" pitchFamily="34" charset="0"/>
                <a:ea typeface="ヒラギノ角ゴ Pro W3" pitchFamily="-65" charset="-128"/>
              </a:defRPr>
            </a:lvl8pPr>
            <a:lvl9pPr eaLnBrk="0" fontAlgn="base" hangingPunct="0">
              <a:spcAft>
                <a:spcPct val="0"/>
              </a:spcAft>
              <a:buFont typeface="Arial" pitchFamily="34" charset="0"/>
              <a:buChar char="»"/>
              <a:defRPr sz="2000">
                <a:solidFill>
                  <a:schemeClr val="tx1"/>
                </a:solidFill>
                <a:latin typeface="Calibri" pitchFamily="34" charset="0"/>
                <a:ea typeface="ヒラギノ角ゴ Pro W3" pitchFamily="-65" charset="-128"/>
              </a:defRPr>
            </a:lvl9pPr>
          </a:lstStyle>
          <a:p>
            <a:pPr defTabSz="457200" fontAlgn="base">
              <a:spcBef>
                <a:spcPct val="0"/>
              </a:spcBef>
              <a:spcAft>
                <a:spcPct val="0"/>
              </a:spcAft>
            </a:pPr>
            <a:r>
              <a:rPr lang="es-AR" altLang="es-AR" sz="1600" smtClean="0">
                <a:solidFill>
                  <a:prstClr val="black"/>
                </a:solidFill>
                <a:latin typeface="Arial" pitchFamily="34" charset="0"/>
              </a:rPr>
              <a:t>Di Biagio A. JAIDS 2016, March 1, 71(3):263-271</a:t>
            </a:r>
          </a:p>
        </p:txBody>
      </p:sp>
    </p:spTree>
    <p:extLst>
      <p:ext uri="{BB962C8B-B14F-4D97-AF65-F5344CB8AC3E}">
        <p14:creationId xmlns:p14="http://schemas.microsoft.com/office/powerpoint/2010/main" val="234144699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ángulo 3"/>
          <p:cNvSpPr/>
          <p:nvPr/>
        </p:nvSpPr>
        <p:spPr>
          <a:xfrm>
            <a:off x="111" y="6050221"/>
            <a:ext cx="3084585" cy="7169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AR" sz="2800" dirty="0">
              <a:solidFill>
                <a:srgbClr val="FFFFFF"/>
              </a:solidFill>
            </a:endParaRPr>
          </a:p>
        </p:txBody>
      </p:sp>
      <p:sp>
        <p:nvSpPr>
          <p:cNvPr id="2" name="Rectángulo 1"/>
          <p:cNvSpPr/>
          <p:nvPr/>
        </p:nvSpPr>
        <p:spPr>
          <a:xfrm>
            <a:off x="1871653" y="1483317"/>
            <a:ext cx="8443153" cy="2862322"/>
          </a:xfrm>
          <a:prstGeom prst="rect">
            <a:avLst/>
          </a:prstGeom>
        </p:spPr>
        <p:txBody>
          <a:bodyPr wrap="square">
            <a:spAutoFit/>
          </a:bodyPr>
          <a:lstStyle/>
          <a:p>
            <a:pPr marL="571500" indent="-571500" defTabSz="914400" fontAlgn="base">
              <a:spcBef>
                <a:spcPct val="0"/>
              </a:spcBef>
              <a:spcAft>
                <a:spcPct val="0"/>
              </a:spcAft>
              <a:buFont typeface="Wingdings" pitchFamily="2" charset="2"/>
              <a:buChar char="§"/>
            </a:pPr>
            <a:r>
              <a:rPr lang="es-ES" altLang="es-CO" sz="3600" dirty="0" smtClean="0">
                <a:solidFill>
                  <a:srgbClr val="000000"/>
                </a:solidFill>
              </a:rPr>
              <a:t>Toxicidad/comorbilidades</a:t>
            </a:r>
          </a:p>
          <a:p>
            <a:pPr marL="571500" indent="-571500" defTabSz="914400" fontAlgn="base">
              <a:spcBef>
                <a:spcPct val="0"/>
              </a:spcBef>
              <a:spcAft>
                <a:spcPct val="0"/>
              </a:spcAft>
              <a:buFont typeface="Wingdings" pitchFamily="2" charset="2"/>
              <a:buChar char="§"/>
            </a:pPr>
            <a:endParaRPr lang="es-ES" altLang="es-CO" sz="3600" dirty="0" smtClean="0">
              <a:solidFill>
                <a:srgbClr val="000000"/>
              </a:solidFill>
            </a:endParaRPr>
          </a:p>
          <a:p>
            <a:pPr marL="571500" indent="-571500" defTabSz="914400" fontAlgn="base">
              <a:spcBef>
                <a:spcPct val="0"/>
              </a:spcBef>
              <a:spcAft>
                <a:spcPct val="0"/>
              </a:spcAft>
              <a:buFont typeface="Wingdings" pitchFamily="2" charset="2"/>
              <a:buChar char="§"/>
            </a:pPr>
            <a:r>
              <a:rPr lang="es-ES" altLang="es-CO" sz="3600" dirty="0" smtClean="0">
                <a:solidFill>
                  <a:srgbClr val="000000"/>
                </a:solidFill>
              </a:rPr>
              <a:t>En pacientes suprimidos</a:t>
            </a:r>
          </a:p>
          <a:p>
            <a:pPr marL="571500" indent="-571500" defTabSz="914400" fontAlgn="base">
              <a:spcBef>
                <a:spcPct val="0"/>
              </a:spcBef>
              <a:spcAft>
                <a:spcPct val="0"/>
              </a:spcAft>
              <a:buFont typeface="Wingdings" pitchFamily="2" charset="2"/>
              <a:buChar char="§"/>
            </a:pPr>
            <a:endParaRPr lang="es-ES" altLang="es-CO" sz="3600" dirty="0" smtClean="0">
              <a:solidFill>
                <a:srgbClr val="000000"/>
              </a:solidFill>
            </a:endParaRPr>
          </a:p>
          <a:p>
            <a:pPr marL="571500" indent="-571500" defTabSz="914400" fontAlgn="base">
              <a:spcBef>
                <a:spcPct val="0"/>
              </a:spcBef>
              <a:spcAft>
                <a:spcPct val="0"/>
              </a:spcAft>
              <a:buFont typeface="Wingdings" pitchFamily="2" charset="2"/>
              <a:buChar char="§"/>
            </a:pPr>
            <a:r>
              <a:rPr lang="es-ES" altLang="es-CO" sz="3600" dirty="0" smtClean="0">
                <a:solidFill>
                  <a:srgbClr val="000000"/>
                </a:solidFill>
              </a:rPr>
              <a:t>Falla virológica</a:t>
            </a:r>
            <a:endParaRPr lang="es-ES" altLang="es-CO" sz="3600" dirty="0">
              <a:solidFill>
                <a:srgbClr val="000000"/>
              </a:solidFill>
            </a:endParaRPr>
          </a:p>
        </p:txBody>
      </p:sp>
      <p:sp>
        <p:nvSpPr>
          <p:cNvPr id="5" name="4 Rectángulo"/>
          <p:cNvSpPr/>
          <p:nvPr/>
        </p:nvSpPr>
        <p:spPr>
          <a:xfrm>
            <a:off x="4559829" y="6146912"/>
            <a:ext cx="6096000" cy="523220"/>
          </a:xfrm>
          <a:prstGeom prst="rect">
            <a:avLst/>
          </a:prstGeom>
        </p:spPr>
        <p:txBody>
          <a:bodyPr>
            <a:spAutoFit/>
          </a:bodyPr>
          <a:lstStyle/>
          <a:p>
            <a:pPr algn="ctr" defTabSz="914400"/>
            <a:r>
              <a:rPr lang="es-AR" sz="2800" dirty="0" smtClean="0">
                <a:solidFill>
                  <a:srgbClr val="FFFFFF"/>
                </a:solidFill>
              </a:rPr>
              <a:t>TAR: ¿Cuándo </a:t>
            </a:r>
            <a:r>
              <a:rPr lang="es-AR" sz="2800" dirty="0">
                <a:solidFill>
                  <a:srgbClr val="FFFFFF"/>
                </a:solidFill>
              </a:rPr>
              <a:t>cambiar</a:t>
            </a:r>
            <a:r>
              <a:rPr lang="es-AR" sz="2800" dirty="0" smtClean="0">
                <a:solidFill>
                  <a:srgbClr val="FFFFFF"/>
                </a:solidFill>
              </a:rPr>
              <a:t>?</a:t>
            </a:r>
            <a:endParaRPr lang="es-AR" sz="2800" dirty="0">
              <a:solidFill>
                <a:srgbClr val="FFFFFF"/>
              </a:solidFill>
            </a:endParaRPr>
          </a:p>
        </p:txBody>
      </p:sp>
    </p:spTree>
    <p:extLst>
      <p:ext uri="{BB962C8B-B14F-4D97-AF65-F5344CB8AC3E}">
        <p14:creationId xmlns:p14="http://schemas.microsoft.com/office/powerpoint/2010/main" val="333184388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ángulo 3"/>
          <p:cNvSpPr/>
          <p:nvPr/>
        </p:nvSpPr>
        <p:spPr>
          <a:xfrm>
            <a:off x="111" y="6050221"/>
            <a:ext cx="3084585" cy="7169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AR" sz="2800" dirty="0">
              <a:solidFill>
                <a:srgbClr val="FFFFFF"/>
              </a:solidFill>
            </a:endParaRPr>
          </a:p>
        </p:txBody>
      </p:sp>
      <p:sp>
        <p:nvSpPr>
          <p:cNvPr id="3" name="2 CuadroTexto"/>
          <p:cNvSpPr txBox="1"/>
          <p:nvPr/>
        </p:nvSpPr>
        <p:spPr>
          <a:xfrm>
            <a:off x="4079776" y="6116319"/>
            <a:ext cx="5171096" cy="584775"/>
          </a:xfrm>
          <a:prstGeom prst="rect">
            <a:avLst/>
          </a:prstGeom>
          <a:noFill/>
        </p:spPr>
        <p:txBody>
          <a:bodyPr wrap="none" rtlCol="0">
            <a:spAutoFit/>
          </a:bodyPr>
          <a:lstStyle/>
          <a:p>
            <a:pPr defTabSz="914400"/>
            <a:r>
              <a:rPr lang="es-ES" sz="3200" dirty="0" smtClean="0">
                <a:solidFill>
                  <a:srgbClr val="FFFFFF"/>
                </a:solidFill>
              </a:rPr>
              <a:t>Toxicidad por antirretrovirales</a:t>
            </a:r>
            <a:endParaRPr lang="es-ES" sz="3200" dirty="0">
              <a:solidFill>
                <a:srgbClr val="FFFFFF"/>
              </a:solidFill>
            </a:endParaRPr>
          </a:p>
        </p:txBody>
      </p:sp>
      <p:sp>
        <p:nvSpPr>
          <p:cNvPr id="2" name="1 Rectángulo"/>
          <p:cNvSpPr/>
          <p:nvPr/>
        </p:nvSpPr>
        <p:spPr>
          <a:xfrm>
            <a:off x="1103445" y="1340768"/>
            <a:ext cx="10177131" cy="3539430"/>
          </a:xfrm>
          <a:prstGeom prst="rect">
            <a:avLst/>
          </a:prstGeom>
        </p:spPr>
        <p:txBody>
          <a:bodyPr wrap="square">
            <a:spAutoFit/>
          </a:bodyPr>
          <a:lstStyle/>
          <a:p>
            <a:pPr marL="457200" indent="-457200" defTabSz="914400" fontAlgn="base">
              <a:spcBef>
                <a:spcPct val="0"/>
              </a:spcBef>
              <a:spcAft>
                <a:spcPct val="0"/>
              </a:spcAft>
              <a:buFont typeface="Wingdings" pitchFamily="2" charset="2"/>
              <a:buChar char="§"/>
              <a:defRPr/>
            </a:pPr>
            <a:r>
              <a:rPr lang="es-ES" sz="3200" dirty="0">
                <a:solidFill>
                  <a:srgbClr val="000000"/>
                </a:solidFill>
                <a:cs typeface="Calibri" pitchFamily="34" charset="0"/>
              </a:rPr>
              <a:t>Toxicidad mitocondrial</a:t>
            </a:r>
          </a:p>
          <a:p>
            <a:pPr marL="457200" indent="-457200" defTabSz="914400" fontAlgn="base">
              <a:spcBef>
                <a:spcPct val="0"/>
              </a:spcBef>
              <a:spcAft>
                <a:spcPct val="0"/>
              </a:spcAft>
              <a:buFont typeface="Wingdings" pitchFamily="2" charset="2"/>
              <a:buChar char="§"/>
              <a:defRPr/>
            </a:pPr>
            <a:r>
              <a:rPr lang="es-ES" sz="3200" dirty="0">
                <a:solidFill>
                  <a:srgbClr val="000000"/>
                </a:solidFill>
                <a:cs typeface="Calibri" pitchFamily="34" charset="0"/>
              </a:rPr>
              <a:t>Reacciones de hipersensibilidad</a:t>
            </a:r>
          </a:p>
          <a:p>
            <a:pPr marL="457200" indent="-457200" defTabSz="914400" fontAlgn="base">
              <a:spcBef>
                <a:spcPct val="0"/>
              </a:spcBef>
              <a:spcAft>
                <a:spcPct val="0"/>
              </a:spcAft>
              <a:buFont typeface="Wingdings" pitchFamily="2" charset="2"/>
              <a:buChar char="§"/>
              <a:defRPr/>
            </a:pPr>
            <a:r>
              <a:rPr lang="es-ES" sz="3200" dirty="0">
                <a:solidFill>
                  <a:srgbClr val="000000"/>
                </a:solidFill>
                <a:cs typeface="Calibri" pitchFamily="34" charset="0"/>
              </a:rPr>
              <a:t>Trastornos </a:t>
            </a:r>
            <a:r>
              <a:rPr lang="es-ES" sz="3200" dirty="0" err="1">
                <a:solidFill>
                  <a:srgbClr val="000000"/>
                </a:solidFill>
                <a:cs typeface="Calibri" pitchFamily="34" charset="0"/>
              </a:rPr>
              <a:t>neuropsiquiátricos</a:t>
            </a:r>
            <a:endParaRPr lang="es-ES" sz="3200" dirty="0">
              <a:solidFill>
                <a:srgbClr val="000000"/>
              </a:solidFill>
              <a:cs typeface="Calibri" pitchFamily="34" charset="0"/>
            </a:endParaRPr>
          </a:p>
          <a:p>
            <a:pPr marL="457200" indent="-457200" defTabSz="914400" fontAlgn="base">
              <a:spcBef>
                <a:spcPct val="0"/>
              </a:spcBef>
              <a:spcAft>
                <a:spcPct val="0"/>
              </a:spcAft>
              <a:buFont typeface="Wingdings" pitchFamily="2" charset="2"/>
              <a:buChar char="§"/>
              <a:defRPr/>
            </a:pPr>
            <a:r>
              <a:rPr lang="es-ES" sz="3200" dirty="0" err="1">
                <a:solidFill>
                  <a:srgbClr val="000000"/>
                </a:solidFill>
                <a:cs typeface="Calibri" pitchFamily="34" charset="0"/>
              </a:rPr>
              <a:t>Nefrotoxicidad</a:t>
            </a:r>
            <a:endParaRPr lang="es-ES" sz="3200" dirty="0">
              <a:solidFill>
                <a:srgbClr val="000000"/>
              </a:solidFill>
              <a:cs typeface="Calibri" pitchFamily="34" charset="0"/>
            </a:endParaRPr>
          </a:p>
          <a:p>
            <a:pPr marL="457200" indent="-457200" defTabSz="914400" fontAlgn="base">
              <a:spcBef>
                <a:spcPct val="0"/>
              </a:spcBef>
              <a:spcAft>
                <a:spcPct val="0"/>
              </a:spcAft>
              <a:buFont typeface="Wingdings" pitchFamily="2" charset="2"/>
              <a:buChar char="§"/>
              <a:defRPr/>
            </a:pPr>
            <a:r>
              <a:rPr lang="es-ES" sz="3200" dirty="0" smtClean="0">
                <a:solidFill>
                  <a:srgbClr val="000000"/>
                </a:solidFill>
                <a:cs typeface="Calibri" pitchFamily="34" charset="0"/>
              </a:rPr>
              <a:t>Osteopenia/osteoporosis</a:t>
            </a:r>
            <a:endParaRPr lang="es-ES" sz="3200" dirty="0">
              <a:solidFill>
                <a:srgbClr val="000000"/>
              </a:solidFill>
              <a:cs typeface="Calibri" pitchFamily="34" charset="0"/>
            </a:endParaRPr>
          </a:p>
          <a:p>
            <a:pPr marL="457200" indent="-457200" defTabSz="914400" fontAlgn="base">
              <a:spcBef>
                <a:spcPct val="0"/>
              </a:spcBef>
              <a:spcAft>
                <a:spcPct val="0"/>
              </a:spcAft>
              <a:buFont typeface="Wingdings" pitchFamily="2" charset="2"/>
              <a:buChar char="§"/>
              <a:defRPr/>
            </a:pPr>
            <a:r>
              <a:rPr lang="es-ES" sz="3200" dirty="0">
                <a:solidFill>
                  <a:srgbClr val="000000"/>
                </a:solidFill>
                <a:cs typeface="Calibri" pitchFamily="34" charset="0"/>
              </a:rPr>
              <a:t>Trastornos metabólicos y riesgo CV </a:t>
            </a:r>
          </a:p>
          <a:p>
            <a:pPr marL="457200" indent="-457200" defTabSz="914400" fontAlgn="base">
              <a:spcBef>
                <a:spcPct val="0"/>
              </a:spcBef>
              <a:spcAft>
                <a:spcPct val="0"/>
              </a:spcAft>
              <a:buFont typeface="Wingdings" pitchFamily="2" charset="2"/>
              <a:buChar char="§"/>
              <a:defRPr/>
            </a:pPr>
            <a:r>
              <a:rPr lang="es-ES" sz="3200" dirty="0" err="1">
                <a:solidFill>
                  <a:srgbClr val="000000"/>
                </a:solidFill>
                <a:cs typeface="Calibri" pitchFamily="34" charset="0"/>
              </a:rPr>
              <a:t>Hepatotoxicidad</a:t>
            </a:r>
            <a:endParaRPr lang="es-ES" sz="3200" dirty="0">
              <a:solidFill>
                <a:srgbClr val="000000"/>
              </a:solidFill>
              <a:cs typeface="Calibri" pitchFamily="34" charset="0"/>
            </a:endParaRPr>
          </a:p>
        </p:txBody>
      </p:sp>
    </p:spTree>
    <p:extLst>
      <p:ext uri="{BB962C8B-B14F-4D97-AF65-F5344CB8AC3E}">
        <p14:creationId xmlns:p14="http://schemas.microsoft.com/office/powerpoint/2010/main" val="137983964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_rels/them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_rels/them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_rels/them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_rels/theme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_rels/theme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_rels/theme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_rels/theme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_rels/theme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_rels/them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3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Dividendo">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Solsticio">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11.xml><?xml version="1.0" encoding="utf-8"?>
<a:theme xmlns:a="http://schemas.openxmlformats.org/drawingml/2006/main" name="4_Dividendo">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Solsticio">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12.xml><?xml version="1.0" encoding="utf-8"?>
<a:theme xmlns:a="http://schemas.openxmlformats.org/drawingml/2006/main" name="5_Dividendo">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Dividend">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13.xml><?xml version="1.0" encoding="utf-8"?>
<a:theme xmlns:a="http://schemas.openxmlformats.org/drawingml/2006/main" name="4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Tema1">
  <a:themeElements>
    <a:clrScheme name="Ángulo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Tema1" id="{D45D2EBB-3C2A-4120-9E98-9B275563A58D}" vid="{A73970AA-E968-4C26-B3C6-9B8152F64267}"/>
    </a:ext>
  </a:extLst>
</a:theme>
</file>

<file path=ppt/theme/theme15.xml><?xml version="1.0" encoding="utf-8"?>
<a:theme xmlns:a="http://schemas.openxmlformats.org/drawingml/2006/main" name="2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3_Tema1">
  <a:themeElements>
    <a:clrScheme name="Ángulo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Tema1" id="{D45D2EBB-3C2A-4120-9E98-9B275563A58D}" vid="{A73970AA-E968-4C26-B3C6-9B8152F64267}"/>
    </a:ext>
  </a:extLst>
</a:theme>
</file>

<file path=ppt/theme/theme18.xml><?xml version="1.0" encoding="utf-8"?>
<a:theme xmlns:a="http://schemas.openxmlformats.org/drawingml/2006/main" name="Tema1">
  <a:themeElements>
    <a:clrScheme name="Ángulo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Tema1" id="{D45D2EBB-3C2A-4120-9E98-9B275563A58D}" vid="{A73970AA-E968-4C26-B3C6-9B8152F64267}"/>
    </a:ext>
  </a:extLst>
</a:theme>
</file>

<file path=ppt/theme/theme19.xml><?xml version="1.0" encoding="utf-8"?>
<a:theme xmlns:a="http://schemas.openxmlformats.org/drawingml/2006/main" name="3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ViiV Global Template 2015 With Logo">
  <a:themeElements>
    <a:clrScheme name="ViiV Color Theme">
      <a:dk1>
        <a:srgbClr val="000000"/>
      </a:dk1>
      <a:lt1>
        <a:srgbClr val="FFFFFF"/>
      </a:lt1>
      <a:dk2>
        <a:srgbClr val="A30234"/>
      </a:dk2>
      <a:lt2>
        <a:srgbClr val="808080"/>
      </a:lt2>
      <a:accent1>
        <a:srgbClr val="002F5F"/>
      </a:accent1>
      <a:accent2>
        <a:srgbClr val="FF6600"/>
      </a:accent2>
      <a:accent3>
        <a:srgbClr val="00B050"/>
      </a:accent3>
      <a:accent4>
        <a:srgbClr val="FFCC00"/>
      </a:accent4>
      <a:accent5>
        <a:srgbClr val="0098DB"/>
      </a:accent5>
      <a:accent6>
        <a:srgbClr val="A50021"/>
      </a:accent6>
      <a:hlink>
        <a:srgbClr val="0000FF"/>
      </a:hlink>
      <a:folHlink>
        <a:srgbClr val="7030A0"/>
      </a:folHlink>
    </a:clrScheme>
    <a:fontScheme name="ViiV Corporate Font 201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dirty="0" smtClean="0"/>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9_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7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6_Tema de Office">
  <a:themeElements>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e Office">
      <a:majorFont>
        <a:latin typeface="Arial"/>
        <a:ea typeface="WenQuanYi Micro Hei"/>
        <a:cs typeface="WenQuanYi Micro Hei"/>
      </a:majorFont>
      <a:minorFont>
        <a:latin typeface="Calibri"/>
        <a:ea typeface="WenQuanYi Micro Hei"/>
        <a:cs typeface="WenQuanYi Micro He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4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4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defRPr>
        </a:defPPr>
      </a:lstStyle>
    </a:lnDef>
  </a:objectDefaults>
  <a:extraClrSchemeLst>
    <a:extraClrScheme>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4_Tema1">
  <a:themeElements>
    <a:clrScheme name="Ángulo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Tema1" id="{D45D2EBB-3C2A-4120-9E98-9B275563A58D}" vid="{A73970AA-E968-4C26-B3C6-9B8152F64267}"/>
    </a:ext>
  </a:extLst>
</a:theme>
</file>

<file path=ppt/theme/theme24.xml><?xml version="1.0" encoding="utf-8"?>
<a:theme xmlns:a="http://schemas.openxmlformats.org/drawingml/2006/main" name="5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7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_Tema1">
  <a:themeElements>
    <a:clrScheme name="Ángulo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Tema1" id="{D45D2EBB-3C2A-4120-9E98-9B275563A58D}" vid="{A73970AA-E968-4C26-B3C6-9B8152F64267}"/>
    </a:ext>
  </a:extLst>
</a:theme>
</file>

<file path=ppt/theme/theme2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8.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1_Theme-START-training">
  <a:themeElements>
    <a:clrScheme name="CommonCurriculu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ommonCurriculu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1" i="0" u="none" strike="noStrike" cap="none" normalizeH="0" baseline="0" smtClean="0">
            <a:ln>
              <a:noFill/>
            </a:ln>
            <a:solidFill>
              <a:srgbClr val="F9E73D"/>
            </a:solidFill>
            <a:effectLst/>
            <a:latin typeface="Arial"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1" i="0" u="none" strike="noStrike" cap="none" normalizeH="0" baseline="0" smtClean="0">
            <a:ln>
              <a:noFill/>
            </a:ln>
            <a:solidFill>
              <a:srgbClr val="F9E73D"/>
            </a:solidFill>
            <a:effectLst/>
            <a:latin typeface="Arial" pitchFamily="34" charset="0"/>
          </a:defRPr>
        </a:defPPr>
      </a:lstStyle>
    </a:lnDef>
  </a:objectDefaults>
  <a:extraClrSchemeLst>
    <a:extraClrScheme>
      <a:clrScheme name="CommonCurriculu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mmonCurriculum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mmonCurriculum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mmonCurriculum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mmonCurriculum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mmonCurriculum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mmonCurriculum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mmonCurriculum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mmonCurriculum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mmonCurriculum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mmonCurriculum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mmonCurriculum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ViiV Global Template 2015 With Logo">
  <a:themeElements>
    <a:clrScheme name="ViiV Color Theme">
      <a:dk1>
        <a:srgbClr val="000000"/>
      </a:dk1>
      <a:lt1>
        <a:srgbClr val="FFFFFF"/>
      </a:lt1>
      <a:dk2>
        <a:srgbClr val="A30234"/>
      </a:dk2>
      <a:lt2>
        <a:srgbClr val="808080"/>
      </a:lt2>
      <a:accent1>
        <a:srgbClr val="002F5F"/>
      </a:accent1>
      <a:accent2>
        <a:srgbClr val="FF6600"/>
      </a:accent2>
      <a:accent3>
        <a:srgbClr val="00B050"/>
      </a:accent3>
      <a:accent4>
        <a:srgbClr val="FFCC00"/>
      </a:accent4>
      <a:accent5>
        <a:srgbClr val="0098DB"/>
      </a:accent5>
      <a:accent6>
        <a:srgbClr val="A50021"/>
      </a:accent6>
      <a:hlink>
        <a:srgbClr val="0000FF"/>
      </a:hlink>
      <a:folHlink>
        <a:srgbClr val="7030A0"/>
      </a:folHlink>
    </a:clrScheme>
    <a:fontScheme name="ViiV Corporate Font 201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dirty="0" smtClean="0"/>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6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_Diseño Interior">
  <a:themeElements>
    <a:clrScheme name="Custom 5">
      <a:dk1>
        <a:srgbClr val="121A27"/>
      </a:dk1>
      <a:lt1>
        <a:srgbClr val="FFFFFF"/>
      </a:lt1>
      <a:dk2>
        <a:srgbClr val="013C80"/>
      </a:dk2>
      <a:lt2>
        <a:srgbClr val="5F2E4A"/>
      </a:lt2>
      <a:accent1>
        <a:srgbClr val="A20F1F"/>
      </a:accent1>
      <a:accent2>
        <a:srgbClr val="60B7DA"/>
      </a:accent2>
      <a:accent3>
        <a:srgbClr val="73B632"/>
      </a:accent3>
      <a:accent4>
        <a:srgbClr val="D2931E"/>
      </a:accent4>
      <a:accent5>
        <a:srgbClr val="788AAE"/>
      </a:accent5>
      <a:accent6>
        <a:srgbClr val="505150"/>
      </a:accent6>
      <a:hlink>
        <a:srgbClr val="013C80"/>
      </a:hlink>
      <a:folHlink>
        <a:srgbClr val="121A27"/>
      </a:folHlink>
    </a:clrScheme>
    <a:fontScheme name="Diseño personaliz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pFill/>
        <a:ln>
          <a:noFill/>
        </a:ln>
      </a:spPr>
      <a:bodyPr rtlCol="0" anchor="ctr"/>
      <a:lstStyle>
        <a:defPPr algn="ctr">
          <a:defRPr sz="7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Diseño personaliz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ersonaliz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ersonaliz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ersonaliz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ersonaliz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ersonaliz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ersonaliz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ersonaliz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ersonaliz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ersonaliz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ersonaliz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ersonaliz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6_Tema1">
  <a:themeElements>
    <a:clrScheme name="Ángulo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Tema1" id="{D45D2EBB-3C2A-4120-9E98-9B275563A58D}" vid="{A73970AA-E968-4C26-B3C6-9B8152F64267}"/>
    </a:ext>
  </a:extLst>
</a:theme>
</file>

<file path=ppt/theme/theme3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4.xml><?xml version="1.0" encoding="utf-8"?>
<a:theme xmlns:a="http://schemas.openxmlformats.org/drawingml/2006/main" name="1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9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39_Custom Design">
  <a:themeElements>
    <a:clrScheme name="CCO HIV">
      <a:dk1>
        <a:srgbClr val="CDCDCF"/>
      </a:dk1>
      <a:lt1>
        <a:srgbClr val="FFFFFF"/>
      </a:lt1>
      <a:dk2>
        <a:srgbClr val="09003E"/>
      </a:dk2>
      <a:lt2>
        <a:srgbClr val="F8F45A"/>
      </a:lt2>
      <a:accent1>
        <a:srgbClr val="12AD2B"/>
      </a:accent1>
      <a:accent2>
        <a:srgbClr val="5AAACE"/>
      </a:accent2>
      <a:accent3>
        <a:srgbClr val="F6A108"/>
      </a:accent3>
      <a:accent4>
        <a:srgbClr val="4FAD26"/>
      </a:accent4>
      <a:accent5>
        <a:srgbClr val="2B85B8"/>
      </a:accent5>
      <a:accent6>
        <a:srgbClr val="8B3D9A"/>
      </a:accent6>
      <a:hlink>
        <a:srgbClr val="F6A108"/>
      </a:hlink>
      <a:folHlink>
        <a:srgbClr val="2B85B8"/>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35000"/>
          </a:spcBef>
          <a:spcAft>
            <a:spcPct val="25000"/>
          </a:spcAft>
          <a:buClr>
            <a:schemeClr val="folHlink"/>
          </a:buClr>
          <a:buSzTx/>
          <a:buFont typeface="Arial" charset="0"/>
          <a:buChar char="•"/>
          <a:tabLst/>
          <a:defRPr kumimoji="0" lang="en-US" sz="1800" b="1" i="0" u="none" strike="noStrike" cap="none" normalizeH="0" baseline="0" smtClean="0">
            <a:ln>
              <a:noFill/>
            </a:ln>
            <a:solidFill>
              <a:schemeClr val="tx1"/>
            </a:solidFill>
            <a:effectLst/>
            <a:latin typeface="Arial" charset="0"/>
          </a:defRPr>
        </a:defPPr>
      </a:lstStyle>
    </a:spDef>
    <a:lnDef>
      <a:spPr bwMode="auto">
        <a:noFill/>
        <a:ln w="28575" cap="flat" cmpd="sng" algn="ctr">
          <a:solidFill>
            <a:schemeClr val="tx1"/>
          </a:solidFill>
          <a:prstDash val="solid"/>
          <a:round/>
          <a:headEnd type="none" w="med" len="med"/>
          <a:tailEnd type="none" w="med" len="med"/>
        </a:ln>
        <a:effectLst/>
      </a:spPr>
      <a:bodyPr/>
      <a:lstStyle/>
    </a:ln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5_ViiV Global Template 2015 With Logo">
  <a:themeElements>
    <a:clrScheme name="ViiV Color Theme">
      <a:dk1>
        <a:srgbClr val="000000"/>
      </a:dk1>
      <a:lt1>
        <a:srgbClr val="FFFFFF"/>
      </a:lt1>
      <a:dk2>
        <a:srgbClr val="A30234"/>
      </a:dk2>
      <a:lt2>
        <a:srgbClr val="808080"/>
      </a:lt2>
      <a:accent1>
        <a:srgbClr val="002F5F"/>
      </a:accent1>
      <a:accent2>
        <a:srgbClr val="FF6600"/>
      </a:accent2>
      <a:accent3>
        <a:srgbClr val="00B050"/>
      </a:accent3>
      <a:accent4>
        <a:srgbClr val="FFCC00"/>
      </a:accent4>
      <a:accent5>
        <a:srgbClr val="0098DB"/>
      </a:accent5>
      <a:accent6>
        <a:srgbClr val="A50021"/>
      </a:accent6>
      <a:hlink>
        <a:srgbClr val="0000FF"/>
      </a:hlink>
      <a:folHlink>
        <a:srgbClr val="7030A0"/>
      </a:folHlink>
    </a:clrScheme>
    <a:fontScheme name="ViiV Corporate Font 201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buNone/>
          <a:defRPr sz="1800" dirty="0" smtClean="0">
            <a:latin typeface="+mn-lt"/>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4_Tema de Office">
  <a:themeElements>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e Office">
      <a:majorFont>
        <a:latin typeface="Arial"/>
        <a:ea typeface="WenQuanYi Micro Hei"/>
        <a:cs typeface="WenQuanYi Micro Hei"/>
      </a:majorFont>
      <a:minorFont>
        <a:latin typeface="Calibri"/>
        <a:ea typeface="WenQuanYi Micro Hei"/>
        <a:cs typeface="WenQuanYi Micro He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4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4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defRPr>
        </a:defPPr>
      </a:lstStyle>
    </a:lnDef>
  </a:objectDefaults>
  <a:extraClrSchemeLst>
    <a:extraClrScheme>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ViiV Global Template 2015 With Logo">
  <a:themeElements>
    <a:clrScheme name="ViiV CAB">
      <a:dk1>
        <a:srgbClr val="000000"/>
      </a:dk1>
      <a:lt1>
        <a:srgbClr val="FFFFFF"/>
      </a:lt1>
      <a:dk2>
        <a:srgbClr val="A30234"/>
      </a:dk2>
      <a:lt2>
        <a:srgbClr val="808080"/>
      </a:lt2>
      <a:accent1>
        <a:srgbClr val="00A779"/>
      </a:accent1>
      <a:accent2>
        <a:srgbClr val="970096"/>
      </a:accent2>
      <a:accent3>
        <a:srgbClr val="FB9A63"/>
      </a:accent3>
      <a:accent4>
        <a:srgbClr val="0098DB"/>
      </a:accent4>
      <a:accent5>
        <a:srgbClr val="8DD927"/>
      </a:accent5>
      <a:accent6>
        <a:srgbClr val="FF3399"/>
      </a:accent6>
      <a:hlink>
        <a:srgbClr val="97CBFF"/>
      </a:hlink>
      <a:folHlink>
        <a:srgbClr val="DC001E"/>
      </a:folHlink>
    </a:clrScheme>
    <a:fontScheme name="ViiV Corporate Font 201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dirty="0" smtClean="0"/>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8_Tema1">
  <a:themeElements>
    <a:clrScheme name="Ángulo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Tema1" id="{D45D2EBB-3C2A-4120-9E98-9B275563A58D}" vid="{A73970AA-E968-4C26-B3C6-9B8152F64267}"/>
    </a:ext>
  </a:extLst>
</a:theme>
</file>

<file path=ppt/theme/theme41.xml><?xml version="1.0" encoding="utf-8"?>
<a:theme xmlns:a="http://schemas.openxmlformats.org/drawingml/2006/main" name="11_Tema1">
  <a:themeElements>
    <a:clrScheme name="Ángulo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Tema1" id="{D45D2EBB-3C2A-4120-9E98-9B275563A58D}" vid="{A73970AA-E968-4C26-B3C6-9B8152F64267}"/>
    </a:ext>
  </a:extLst>
</a:theme>
</file>

<file path=ppt/theme/theme42.xml><?xml version="1.0" encoding="utf-8"?>
<a:theme xmlns:a="http://schemas.openxmlformats.org/drawingml/2006/main" name="7_ViiV Global Template 2015 With Logo">
  <a:themeElements>
    <a:clrScheme name="ViiV Color Theme">
      <a:dk1>
        <a:srgbClr val="000000"/>
      </a:dk1>
      <a:lt1>
        <a:srgbClr val="FFFFFF"/>
      </a:lt1>
      <a:dk2>
        <a:srgbClr val="A30234"/>
      </a:dk2>
      <a:lt2>
        <a:srgbClr val="808080"/>
      </a:lt2>
      <a:accent1>
        <a:srgbClr val="002F5F"/>
      </a:accent1>
      <a:accent2>
        <a:srgbClr val="FF6600"/>
      </a:accent2>
      <a:accent3>
        <a:srgbClr val="00B050"/>
      </a:accent3>
      <a:accent4>
        <a:srgbClr val="FFCC00"/>
      </a:accent4>
      <a:accent5>
        <a:srgbClr val="0098DB"/>
      </a:accent5>
      <a:accent6>
        <a:srgbClr val="A50021"/>
      </a:accent6>
      <a:hlink>
        <a:srgbClr val="0000FF"/>
      </a:hlink>
      <a:folHlink>
        <a:srgbClr val="7030A0"/>
      </a:folHlink>
    </a:clrScheme>
    <a:fontScheme name="ViiV Corporate Font 201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dirty="0" smtClean="0"/>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8_ViiV Global Template 2015 With Logo">
  <a:themeElements>
    <a:clrScheme name="ViiV Color Theme">
      <a:dk1>
        <a:srgbClr val="000000"/>
      </a:dk1>
      <a:lt1>
        <a:srgbClr val="FFFFFF"/>
      </a:lt1>
      <a:dk2>
        <a:srgbClr val="A30234"/>
      </a:dk2>
      <a:lt2>
        <a:srgbClr val="808080"/>
      </a:lt2>
      <a:accent1>
        <a:srgbClr val="002F5F"/>
      </a:accent1>
      <a:accent2>
        <a:srgbClr val="FF6600"/>
      </a:accent2>
      <a:accent3>
        <a:srgbClr val="00B050"/>
      </a:accent3>
      <a:accent4>
        <a:srgbClr val="FFCC00"/>
      </a:accent4>
      <a:accent5>
        <a:srgbClr val="0098DB"/>
      </a:accent5>
      <a:accent6>
        <a:srgbClr val="A50021"/>
      </a:accent6>
      <a:hlink>
        <a:srgbClr val="0000FF"/>
      </a:hlink>
      <a:folHlink>
        <a:srgbClr val="7030A0"/>
      </a:folHlink>
    </a:clrScheme>
    <a:fontScheme name="ViiV Corporate Font 201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dirty="0" smtClean="0"/>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9_ViiV Global Template 2015 With Logo">
  <a:themeElements>
    <a:clrScheme name="ViiV Color Theme">
      <a:dk1>
        <a:srgbClr val="000000"/>
      </a:dk1>
      <a:lt1>
        <a:srgbClr val="FFFFFF"/>
      </a:lt1>
      <a:dk2>
        <a:srgbClr val="A30234"/>
      </a:dk2>
      <a:lt2>
        <a:srgbClr val="808080"/>
      </a:lt2>
      <a:accent1>
        <a:srgbClr val="002F5F"/>
      </a:accent1>
      <a:accent2>
        <a:srgbClr val="FF6600"/>
      </a:accent2>
      <a:accent3>
        <a:srgbClr val="00B050"/>
      </a:accent3>
      <a:accent4>
        <a:srgbClr val="FFCC00"/>
      </a:accent4>
      <a:accent5>
        <a:srgbClr val="0098DB"/>
      </a:accent5>
      <a:accent6>
        <a:srgbClr val="A50021"/>
      </a:accent6>
      <a:hlink>
        <a:srgbClr val="0000FF"/>
      </a:hlink>
      <a:folHlink>
        <a:srgbClr val="7030A0"/>
      </a:folHlink>
    </a:clrScheme>
    <a:fontScheme name="ViiV Corporate Font 201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dirty="0" smtClean="0"/>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6.xml><?xml version="1.0" encoding="utf-8"?>
<a:theme xmlns:a="http://schemas.openxmlformats.org/drawingml/2006/main" name="4_ViiV Global Template 2015 With Logo">
  <a:themeElements>
    <a:clrScheme name="ViiV CAB">
      <a:dk1>
        <a:srgbClr val="000000"/>
      </a:dk1>
      <a:lt1>
        <a:srgbClr val="FFFFFF"/>
      </a:lt1>
      <a:dk2>
        <a:srgbClr val="A30234"/>
      </a:dk2>
      <a:lt2>
        <a:srgbClr val="808080"/>
      </a:lt2>
      <a:accent1>
        <a:srgbClr val="00A779"/>
      </a:accent1>
      <a:accent2>
        <a:srgbClr val="970096"/>
      </a:accent2>
      <a:accent3>
        <a:srgbClr val="FB9A63"/>
      </a:accent3>
      <a:accent4>
        <a:srgbClr val="0098DB"/>
      </a:accent4>
      <a:accent5>
        <a:srgbClr val="8DD927"/>
      </a:accent5>
      <a:accent6>
        <a:srgbClr val="FF3399"/>
      </a:accent6>
      <a:hlink>
        <a:srgbClr val="97CBFF"/>
      </a:hlink>
      <a:folHlink>
        <a:srgbClr val="DC001E"/>
      </a:folHlink>
    </a:clrScheme>
    <a:fontScheme name="ViiV Corporate Font 201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dirty="0" smtClean="0"/>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6_ViiV Global Template 2015 With Logo">
  <a:themeElements>
    <a:clrScheme name="ViiV CAB">
      <a:dk1>
        <a:srgbClr val="000000"/>
      </a:dk1>
      <a:lt1>
        <a:srgbClr val="FFFFFF"/>
      </a:lt1>
      <a:dk2>
        <a:srgbClr val="A30234"/>
      </a:dk2>
      <a:lt2>
        <a:srgbClr val="808080"/>
      </a:lt2>
      <a:accent1>
        <a:srgbClr val="00A779"/>
      </a:accent1>
      <a:accent2>
        <a:srgbClr val="970096"/>
      </a:accent2>
      <a:accent3>
        <a:srgbClr val="FB9A63"/>
      </a:accent3>
      <a:accent4>
        <a:srgbClr val="0098DB"/>
      </a:accent4>
      <a:accent5>
        <a:srgbClr val="8DD927"/>
      </a:accent5>
      <a:accent6>
        <a:srgbClr val="FF3399"/>
      </a:accent6>
      <a:hlink>
        <a:srgbClr val="97CBFF"/>
      </a:hlink>
      <a:folHlink>
        <a:srgbClr val="DC001E"/>
      </a:folHlink>
    </a:clrScheme>
    <a:fontScheme name="ViiV Corporate Font 201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dirty="0" smtClean="0"/>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9.xml><?xml version="1.0" encoding="utf-8"?>
<a:theme xmlns:a="http://schemas.openxmlformats.org/drawingml/2006/main" name="14_Tema de Office">
  <a:themeElements>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e Office">
      <a:majorFont>
        <a:latin typeface="Arial"/>
        <a:ea typeface="WenQuanYi Micro Hei"/>
        <a:cs typeface="WenQuanYi Micro Hei"/>
      </a:majorFont>
      <a:minorFont>
        <a:latin typeface="Calibri"/>
        <a:ea typeface="WenQuanYi Micro Hei"/>
        <a:cs typeface="WenQuanYi Micro He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4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4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defRPr>
        </a:defPPr>
      </a:lstStyle>
    </a:lnDef>
  </a:objectDefaults>
  <a:extraClrSchemeLst>
    <a:extraClrScheme>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0.xml><?xml version="1.0" encoding="utf-8"?>
<a:theme xmlns:a="http://schemas.openxmlformats.org/drawingml/2006/main" name="15_Tema de Office">
  <a:themeElements>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e Office">
      <a:majorFont>
        <a:latin typeface="Arial"/>
        <a:ea typeface="WenQuanYi Micro Hei"/>
        <a:cs typeface="WenQuanYi Micro Hei"/>
      </a:majorFont>
      <a:minorFont>
        <a:latin typeface="Calibri"/>
        <a:ea typeface="WenQuanYi Micro Hei"/>
        <a:cs typeface="WenQuanYi Micro He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4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4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defRPr>
        </a:defPPr>
      </a:lstStyle>
    </a:lnDef>
  </a:objectDefaults>
  <a:extraClrSchemeLst>
    <a:extraClrScheme>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0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8_Diseño predeterminado">
  <a:themeElements>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altLang="es-AR" sz="2400" b="0"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altLang="es-AR" sz="2400" b="0"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2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3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Tema1">
  <a:themeElements>
    <a:clrScheme name="Ángulo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Tema1" id="{D45D2EBB-3C2A-4120-9E98-9B275563A58D}" vid="{A73970AA-E968-4C26-B3C6-9B8152F64267}"/>
    </a:ext>
  </a:extLst>
</a:theme>
</file>

<file path=ppt/theme/theme7.xml><?xml version="1.0" encoding="utf-8"?>
<a:theme xmlns:a="http://schemas.openxmlformats.org/drawingml/2006/main" name="Dividendo">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Dividend">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8.xml><?xml version="1.0" encoding="utf-8"?>
<a:theme xmlns:a="http://schemas.openxmlformats.org/drawingml/2006/main" name="1_Dividendo">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Solsticio">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9.xml><?xml version="1.0" encoding="utf-8"?>
<a:theme xmlns:a="http://schemas.openxmlformats.org/drawingml/2006/main" name="2_Dividendo">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Solsticio">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docProps/app.xml><?xml version="1.0" encoding="utf-8"?>
<Properties xmlns="http://schemas.openxmlformats.org/officeDocument/2006/extended-properties" xmlns:vt="http://schemas.openxmlformats.org/officeDocument/2006/docPropsVTypes">
  <TotalTime>3802</TotalTime>
  <Words>7468</Words>
  <Application>Microsoft Office PowerPoint</Application>
  <PresentationFormat>Panorámica</PresentationFormat>
  <Paragraphs>1692</Paragraphs>
  <Slides>141</Slides>
  <Notes>54</Notes>
  <HiddenSlides>0</HiddenSlides>
  <MMClips>0</MMClips>
  <ScaleCrop>false</ScaleCrop>
  <HeadingPairs>
    <vt:vector size="8" baseType="variant">
      <vt:variant>
        <vt:lpstr>Fuentes usadas</vt:lpstr>
      </vt:variant>
      <vt:variant>
        <vt:i4>25</vt:i4>
      </vt:variant>
      <vt:variant>
        <vt:lpstr>Tema</vt:lpstr>
      </vt:variant>
      <vt:variant>
        <vt:i4>55</vt:i4>
      </vt:variant>
      <vt:variant>
        <vt:lpstr>Servidores OLE incrustados</vt:lpstr>
      </vt:variant>
      <vt:variant>
        <vt:i4>2</vt:i4>
      </vt:variant>
      <vt:variant>
        <vt:lpstr>Títulos de diapositiva</vt:lpstr>
      </vt:variant>
      <vt:variant>
        <vt:i4>141</vt:i4>
      </vt:variant>
    </vt:vector>
  </HeadingPairs>
  <TitlesOfParts>
    <vt:vector size="223" baseType="lpstr">
      <vt:lpstr>ＭＳ Ｐゴシック</vt:lpstr>
      <vt:lpstr>ＭＳ Ｐゴシック</vt:lpstr>
      <vt:lpstr>宋体</vt:lpstr>
      <vt:lpstr>ABSALOM</vt:lpstr>
      <vt:lpstr>Albany AMT</vt:lpstr>
      <vt:lpstr>Apple Symbols</vt:lpstr>
      <vt:lpstr>Arial</vt:lpstr>
      <vt:lpstr>Arial Black</vt:lpstr>
      <vt:lpstr>Calibri</vt:lpstr>
      <vt:lpstr>Calibri Light</vt:lpstr>
      <vt:lpstr>Cambria</vt:lpstr>
      <vt:lpstr>Century Gothic</vt:lpstr>
      <vt:lpstr>CommonBullets</vt:lpstr>
      <vt:lpstr>DejaVu Sans</vt:lpstr>
      <vt:lpstr>Gill Sans MT</vt:lpstr>
      <vt:lpstr>Helvetica Neue</vt:lpstr>
      <vt:lpstr>Symbol</vt:lpstr>
      <vt:lpstr>Tahoma</vt:lpstr>
      <vt:lpstr>Times New Roman</vt:lpstr>
      <vt:lpstr>Trebuchet MS</vt:lpstr>
      <vt:lpstr>WenQuanYi Micro Hei</vt:lpstr>
      <vt:lpstr>Wingdings</vt:lpstr>
      <vt:lpstr>Wingdings 2</vt:lpstr>
      <vt:lpstr>Zapf Dingbats</vt:lpstr>
      <vt:lpstr>ヒラギノ角ゴ Pro W3</vt:lpstr>
      <vt:lpstr>3_Diseño predeterminado</vt:lpstr>
      <vt:lpstr>1_ViiV Global Template 2015 With Logo</vt:lpstr>
      <vt:lpstr>2_ViiV Global Template 2015 With Logo</vt:lpstr>
      <vt:lpstr>3_ViiV Global Template 2015 With Logo</vt:lpstr>
      <vt:lpstr>Office Theme</vt:lpstr>
      <vt:lpstr>1_Tema1</vt:lpstr>
      <vt:lpstr>Dividendo</vt:lpstr>
      <vt:lpstr>1_Dividendo</vt:lpstr>
      <vt:lpstr>2_Dividendo</vt:lpstr>
      <vt:lpstr>3_Dividendo</vt:lpstr>
      <vt:lpstr>4_Dividendo</vt:lpstr>
      <vt:lpstr>5_Dividendo</vt:lpstr>
      <vt:lpstr>4_Diseño predeterminado</vt:lpstr>
      <vt:lpstr>2_Tema1</vt:lpstr>
      <vt:lpstr>2_Diseño predeterminado</vt:lpstr>
      <vt:lpstr>2_Office Theme</vt:lpstr>
      <vt:lpstr>3_Tema1</vt:lpstr>
      <vt:lpstr>Tema1</vt:lpstr>
      <vt:lpstr>3_Tema de Office</vt:lpstr>
      <vt:lpstr>9_Tema de Office</vt:lpstr>
      <vt:lpstr>7_Tema de Office</vt:lpstr>
      <vt:lpstr>6_Tema de Office</vt:lpstr>
      <vt:lpstr>4_Tema1</vt:lpstr>
      <vt:lpstr>5_Diseño predeterminado</vt:lpstr>
      <vt:lpstr>7_Diseño predeterminado</vt:lpstr>
      <vt:lpstr>5_Tema1</vt:lpstr>
      <vt:lpstr>3_Office Theme</vt:lpstr>
      <vt:lpstr>Tema de Office</vt:lpstr>
      <vt:lpstr>1_Theme-START-training</vt:lpstr>
      <vt:lpstr>6_Diseño predeterminado</vt:lpstr>
      <vt:lpstr>3_Diseño Interior</vt:lpstr>
      <vt:lpstr>6_Tema1</vt:lpstr>
      <vt:lpstr>1_Office Theme</vt:lpstr>
      <vt:lpstr>11_Tema de Office</vt:lpstr>
      <vt:lpstr>9_Diseño predeterminado</vt:lpstr>
      <vt:lpstr>Diseño predeterminado</vt:lpstr>
      <vt:lpstr>39_Custom Design</vt:lpstr>
      <vt:lpstr>5_ViiV Global Template 2015 With Logo</vt:lpstr>
      <vt:lpstr>4_Tema de Office</vt:lpstr>
      <vt:lpstr>8_Tema1</vt:lpstr>
      <vt:lpstr>11_Tema1</vt:lpstr>
      <vt:lpstr>7_ViiV Global Template 2015 With Logo</vt:lpstr>
      <vt:lpstr>8_ViiV Global Template 2015 With Logo</vt:lpstr>
      <vt:lpstr>9_ViiV Global Template 2015 With Logo</vt:lpstr>
      <vt:lpstr>1_Tema de Office</vt:lpstr>
      <vt:lpstr>4_ViiV Global Template 2015 With Logo</vt:lpstr>
      <vt:lpstr>6_ViiV Global Template 2015 With Logo</vt:lpstr>
      <vt:lpstr>4_Office Theme</vt:lpstr>
      <vt:lpstr>14_Tema de Office</vt:lpstr>
      <vt:lpstr>15_Tema de Office</vt:lpstr>
      <vt:lpstr>10_Diseño predeterminado</vt:lpstr>
      <vt:lpstr>11_Diseño predeterminado</vt:lpstr>
      <vt:lpstr>8_Diseño predeterminado</vt:lpstr>
      <vt:lpstr>12_Diseño predeterminado</vt:lpstr>
      <vt:lpstr>13_Diseño predeterminado</vt:lpstr>
      <vt:lpstr>Gráfico de Microsoft Excel</vt:lpstr>
      <vt:lpstr>Worksheet</vt:lpstr>
      <vt:lpstr> Clínica del paciente paciente con VIH </vt:lpstr>
      <vt:lpstr>Infección por  VIH: 36 años de historia </vt:lpstr>
      <vt:lpstr>Presentación de PowerPoint</vt:lpstr>
      <vt:lpstr>Presentación de PowerPoint</vt:lpstr>
      <vt:lpstr>Presentación de PowerPoint</vt:lpstr>
      <vt:lpstr>Presentación de PowerPoint</vt:lpstr>
      <vt:lpstr>Historia natural </vt:lpstr>
      <vt:lpstr>Aspectos clínicos relevantes</vt:lpstr>
      <vt:lpstr>Aspectos clínicos relevantes</vt:lpstr>
      <vt:lpstr>Infección Aguda</vt:lpstr>
      <vt:lpstr>Presentación de PowerPoint</vt:lpstr>
      <vt:lpstr>Presentación de PowerPoint</vt:lpstr>
      <vt:lpstr>Eficiencia de la transmisión en las diferentes etapas de la infección</vt:lpstr>
      <vt:lpstr>Infección aguda: fase de eclipse</vt:lpstr>
      <vt:lpstr>Infección aguda: período de ventana</vt:lpstr>
      <vt:lpstr>Infección aguda: enfermedad sintomática</vt:lpstr>
      <vt:lpstr>Test diagnósticos y período de ventana</vt:lpstr>
      <vt:lpstr>Aspectos clínicos relevantes</vt:lpstr>
      <vt:lpstr>Manitestaciones cutáneo-mucosas</vt:lpstr>
      <vt:lpstr>Manitestaciones cutáneo-mucosas</vt:lpstr>
      <vt:lpstr>Manitestaciones cutáneo-mucosas</vt:lpstr>
      <vt:lpstr>Manitestaciones cutáneo-mucosas</vt:lpstr>
      <vt:lpstr>Manitestaciones cutáneo-mucosas</vt:lpstr>
      <vt:lpstr>Manitestaciones cutáneo-mucosas</vt:lpstr>
      <vt:lpstr>Manitestaciones cutáneo-mucosas</vt:lpstr>
      <vt:lpstr>Manitestaciones cutáneo-mucosas</vt:lpstr>
      <vt:lpstr>Manitestaciones cutáneo-mucosas</vt:lpstr>
      <vt:lpstr>    adenopatías</vt:lpstr>
      <vt:lpstr>Aspectos clínicos relevantes</vt:lpstr>
      <vt:lpstr>Complicaciones oportunistas virales: Virus JC (LMP)</vt:lpstr>
      <vt:lpstr>Complicaciones oportunistas virales: CMV</vt:lpstr>
      <vt:lpstr>Complicaciones oportunistas virales: herpes zoster</vt:lpstr>
      <vt:lpstr>Complicaciones oportunistas parasitarias: PJ</vt:lpstr>
      <vt:lpstr>Complicaciones oportunistas parasitarias: PJ</vt:lpstr>
      <vt:lpstr>Presentación de PowerPoint</vt:lpstr>
      <vt:lpstr>Complicaciones oportunistas parasitarias: toxoplasma</vt:lpstr>
      <vt:lpstr>Complicaciones oportunistas parasitarias: chagas</vt:lpstr>
      <vt:lpstr>Complicaciones parasitarias: criptosp. Microsp. E isospora  </vt:lpstr>
      <vt:lpstr>Complicaciones oportunistas micóticas: cándida</vt:lpstr>
      <vt:lpstr>Complicaciones oportunistas micóticas: histoplasma</vt:lpstr>
      <vt:lpstr>Complicaciones oportunistas micóticas: histoplasma</vt:lpstr>
      <vt:lpstr>Complicaciones oportunistas micóticas: histoplasma</vt:lpstr>
      <vt:lpstr>Complicaciones oportunistas micóticas: histoplasma</vt:lpstr>
      <vt:lpstr>Presentación de PowerPoint</vt:lpstr>
      <vt:lpstr>Complicaciones oportunistas micóticas: Criptococo</vt:lpstr>
      <vt:lpstr>Complicaciones bacterianas</vt:lpstr>
      <vt:lpstr>Complicaciones bacterianas: nac y tbc</vt:lpstr>
      <vt:lpstr>Neoplasias y VIH </vt:lpstr>
      <vt:lpstr>Neoplasias y VIH </vt:lpstr>
      <vt:lpstr>Neoplasias asociadas: sarcoma de kaposi </vt:lpstr>
      <vt:lpstr>Neoplasias asociadas: sarcoma de kaposi </vt:lpstr>
      <vt:lpstr>Neoplasias asociadas: sarcoma de kaposi </vt:lpstr>
      <vt:lpstr>Neoplasias asociadas: sarcoma de kaposi </vt:lpstr>
      <vt:lpstr>Neoplasias asociadas: sarcoma de kaposi </vt:lpstr>
      <vt:lpstr>Neoplasias asociadas: tratamiento del sarcoma de kaposi </vt:lpstr>
      <vt:lpstr>Neoplasias y VIH: linfomas  </vt:lpstr>
      <vt:lpstr>Neoplasias y VIH: linfomas NH </vt:lpstr>
      <vt:lpstr>Neoplasias y VIH: linfomas NH </vt:lpstr>
      <vt:lpstr>Neoplasias y VIH: linfoma primario </vt:lpstr>
      <vt:lpstr>Neoplasias y VIH: cáncer invasor de cérvix </vt:lpstr>
      <vt:lpstr>Neoplasias y VIH: cáncer invasor de cérvix </vt:lpstr>
      <vt:lpstr>Aspectos clínicos relevantes</vt:lpstr>
      <vt:lpstr>Eventos serios no sida</vt:lpstr>
      <vt:lpstr>Eventos serios no sida</vt:lpstr>
      <vt:lpstr>Eventos serios no sida</vt:lpstr>
      <vt:lpstr>Eventos serios no sida</vt:lpstr>
      <vt:lpstr>Eventos serios no sida</vt:lpstr>
      <vt:lpstr>Eventos serios no sida</vt:lpstr>
      <vt:lpstr>eventos no sida: CV</vt:lpstr>
      <vt:lpstr>eventos no sida: CV</vt:lpstr>
      <vt:lpstr>Neoplasias no sida</vt:lpstr>
      <vt:lpstr>Neoplasias no sida</vt:lpstr>
      <vt:lpstr>Complicaciones sistémicas</vt:lpstr>
      <vt:lpstr>Aspectos clínicos relevantes</vt:lpstr>
      <vt:lpstr>  síndrome inflamatorio de reconstitución inmune</vt:lpstr>
      <vt:lpstr>  síndrome inflamatorio de reconstitución inmune</vt:lpstr>
      <vt:lpstr>Tratamiento antirretroviral </vt:lpstr>
      <vt:lpstr>Presentación de PowerPoint</vt:lpstr>
      <vt:lpstr>Presentación de PowerPoint</vt:lpstr>
      <vt:lpstr>Presentación de PowerPoint</vt:lpstr>
      <vt:lpstr>Presentación de PowerPoint</vt:lpstr>
      <vt:lpstr>Presentación de PowerPoint</vt:lpstr>
      <vt:lpstr>START: 57% Reduced Risk of Serious Events or Death With Immediate ART</vt:lpstr>
      <vt:lpstr>Presentación de PowerPoint</vt:lpstr>
      <vt:lpstr>Presentación de PowerPoint</vt:lpstr>
      <vt:lpstr>Presentación de PowerPoint</vt:lpstr>
      <vt:lpstr>Presentación de PowerPoint</vt:lpstr>
      <vt:lpstr>HPTN 052: Transmisión de VIH se redujo en 96% en parejas serodiscordantes</vt:lpstr>
      <vt:lpstr>PARTNER2: HIV Risk in Serodiscordant MSM Partners</vt:lpstr>
      <vt:lpstr>Presentación de PowerPoint</vt:lpstr>
      <vt:lpstr>Presentación de PowerPoint</vt:lpstr>
      <vt:lpstr>Presentación de PowerPoint</vt:lpstr>
      <vt:lpstr>Presentación de PowerPoint</vt:lpstr>
      <vt:lpstr>Supresión virológica a las 48 semanas</vt:lpstr>
      <vt:lpstr>Agentes recomendados en Argentina</vt:lpstr>
      <vt:lpstr>Presentación de PowerPoint</vt:lpstr>
      <vt:lpstr>Cambios en el TAR desde el comienzo  cohorte ICONA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Risk of Suicidality in Pts Treated With EFV-Containing Regimens in ACTG Trials</vt:lpstr>
      <vt:lpstr>Presentación de PowerPoint</vt:lpstr>
      <vt:lpstr>D:A:D: riesgo de nefrotoxicidad por TAR</vt:lpstr>
      <vt:lpstr>D:A:D: Cumulative Exposure to ARVs Associated With Increased CKD Risk</vt:lpstr>
      <vt:lpstr>Presentación de PowerPoint</vt:lpstr>
      <vt:lpstr>Presentación de PowerPoint</vt:lpstr>
      <vt:lpstr>Presentación de PowerPoint</vt:lpstr>
      <vt:lpstr> EuroSIDA: fracturas y osteonecrosis en pacientes VIH positivos </vt:lpstr>
      <vt:lpstr>EuroSIDA: asociación entre antirrovirales y riesgo de osteonecrosis</vt:lpstr>
      <vt:lpstr>Presentación de PowerPoint</vt:lpstr>
      <vt:lpstr>Presentación de PowerPoint</vt:lpstr>
      <vt:lpstr>Presentación de PowerPoint</vt:lpstr>
      <vt:lpstr>Presentación de PowerPoint</vt:lpstr>
      <vt:lpstr>Presentación de PowerPoint</vt:lpstr>
      <vt:lpstr>FDA Meta-analysis of Risk of Myocardial Infarction in Abacavir Trials</vt:lpstr>
      <vt:lpstr>D:A:D: Exposure to ATV/RTV or DRV/RTV and Risk of CVD</vt:lpstr>
      <vt:lpstr>Presentación de PowerPoint</vt:lpstr>
      <vt:lpstr>Presentación de PowerPoint</vt:lpstr>
      <vt:lpstr>Presentación de PowerPoint</vt:lpstr>
      <vt:lpstr>       Simplificación en pacientes virológicamente suprimidos</vt:lpstr>
      <vt:lpstr>Presentación de PowerPoint</vt:lpstr>
      <vt:lpstr>SWORD-1 and -2: Switch to DTG + RPV vs Continuation of Baseline ART in Virologically Suppressed Adults</vt:lpstr>
      <vt:lpstr>Presentación de PowerPoint</vt:lpstr>
      <vt:lpstr>Presentación de PowerPoint</vt:lpstr>
      <vt:lpstr>Estudios en pacientes naïve y de simplificación de tratamiento</vt:lpstr>
      <vt:lpstr>LATTE-2 Week 48 Results: HIV-1 RNA &lt;50 c/mL by Snapshot (ITT-ME)</vt:lpstr>
      <vt:lpstr>Nanosoluciones: menor ingesta anual por régimen </vt:lpstr>
      <vt:lpstr>BRIGHTE: Fostemsavir + OBT Virologic Efficacy, CD4+ Cell Count at Wk 24</vt:lpstr>
      <vt:lpstr>Ibalizumab: primer Ac monoclonal aprobado para el VIH multirresistente</vt:lpstr>
      <vt:lpstr>Ibalizumab: primer Ac monoclonal aprobado para el VIH multirresistente </vt:lpstr>
      <vt:lpstr>BCN02-Romi: Lasting Viral Control With Conserved HIV Vaccines Plus Viral Reactivating Agent Romidepsin in HIV-Infected Patients Treated With Early ART</vt:lpstr>
      <vt:lpstr>BCN02-Romi: Lasting Viral Control With Conserved HIV Vaccines Plus Viral Reactivating Agent Romidepsin in HIV-Infected Patients Treated With Early ART</vt:lpstr>
      <vt:lpstr>RIVER: ART ± (Vorinostat + Prime/Boost Vaccine) in Primary HIV Infection</vt:lpstr>
      <vt:lpstr>RIVER: Clinical AEs</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SONY</dc:creator>
  <cp:lastModifiedBy>ASYT</cp:lastModifiedBy>
  <cp:revision>55</cp:revision>
  <dcterms:created xsi:type="dcterms:W3CDTF">2018-08-24T10:56:48Z</dcterms:created>
  <dcterms:modified xsi:type="dcterms:W3CDTF">2018-11-24T00:01:38Z</dcterms:modified>
</cp:coreProperties>
</file>